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23"/>
  </p:notesMasterIdLst>
  <p:handoutMasterIdLst>
    <p:handoutMasterId r:id="rId24"/>
  </p:handoutMasterIdLst>
  <p:sldIdLst>
    <p:sldId id="493" r:id="rId3"/>
    <p:sldId id="520" r:id="rId4"/>
    <p:sldId id="521" r:id="rId5"/>
    <p:sldId id="508" r:id="rId6"/>
    <p:sldId id="523" r:id="rId7"/>
    <p:sldId id="466" r:id="rId8"/>
    <p:sldId id="481" r:id="rId9"/>
    <p:sldId id="469" r:id="rId10"/>
    <p:sldId id="476" r:id="rId11"/>
    <p:sldId id="475" r:id="rId12"/>
    <p:sldId id="474" r:id="rId13"/>
    <p:sldId id="507" r:id="rId14"/>
    <p:sldId id="511" r:id="rId15"/>
    <p:sldId id="462" r:id="rId16"/>
    <p:sldId id="463" r:id="rId17"/>
    <p:sldId id="506" r:id="rId18"/>
    <p:sldId id="479" r:id="rId19"/>
    <p:sldId id="480" r:id="rId20"/>
    <p:sldId id="516" r:id="rId21"/>
    <p:sldId id="464" r:id="rId2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ová Gabriela" initials="FG" lastIdx="28" clrIdx="0">
    <p:extLst>
      <p:ext uri="{19B8F6BF-5375-455C-9EA6-DF929625EA0E}">
        <p15:presenceInfo xmlns:p15="http://schemas.microsoft.com/office/powerpoint/2012/main" userId="S-1-5-21-1086798987-9118719-3790444343-12345" providerId="AD"/>
      </p:ext>
    </p:extLst>
  </p:cmAuthor>
  <p:cmAuthor id="2" name="Pražáková Dana" initials="PD" lastIdx="49" clrIdx="1">
    <p:extLst>
      <p:ext uri="{19B8F6BF-5375-455C-9EA6-DF929625EA0E}">
        <p15:presenceInfo xmlns:p15="http://schemas.microsoft.com/office/powerpoint/2012/main" userId="S-1-5-21-1086798987-9118719-3790444343-20670" providerId="AD"/>
      </p:ext>
    </p:extLst>
  </p:cmAuthor>
  <p:cmAuthor id="3" name="Zatloukal Tomáš" initials="ZT" lastIdx="26" clrIdx="2">
    <p:extLst>
      <p:ext uri="{19B8F6BF-5375-455C-9EA6-DF929625EA0E}">
        <p15:presenceInfo xmlns:p15="http://schemas.microsoft.com/office/powerpoint/2012/main" userId="S-1-5-21-1086798987-9118719-3790444343-11812" providerId="AD"/>
      </p:ext>
    </p:extLst>
  </p:cmAuthor>
  <p:cmAuthor id="4" name="Lucie Kovaříková" initials="LK" lastIdx="6" clrIdx="4">
    <p:extLst>
      <p:ext uri="{19B8F6BF-5375-455C-9EA6-DF929625EA0E}">
        <p15:presenceInfo xmlns:p15="http://schemas.microsoft.com/office/powerpoint/2012/main" userId="Lucie Kovařík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D5DFFF"/>
    <a:srgbClr val="C60C30"/>
    <a:srgbClr val="FFCC99"/>
    <a:srgbClr val="0073CF"/>
    <a:srgbClr val="CCCCFF"/>
    <a:srgbClr val="333333"/>
    <a:srgbClr val="000099"/>
    <a:srgbClr val="D6E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1081" autoAdjust="0"/>
  </p:normalViewPr>
  <p:slideViewPr>
    <p:cSldViewPr snapToGrid="0" showGuides="1">
      <p:cViewPr varScale="1">
        <p:scale>
          <a:sx n="40" d="100"/>
          <a:sy n="40" d="100"/>
        </p:scale>
        <p:origin x="1059" y="35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cova\Documents\&#218;KOLY\&#250;koly%20Pra&#382;&#225;kov&#225;\ppt%20region&#225;ln&#237;%20panel\Prezentace%20-%20podklad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 dirty="0">
                <a:solidFill>
                  <a:srgbClr val="C60C30"/>
                </a:solidFill>
                <a:effectLst/>
              </a:rPr>
              <a:t>Spokojenost učitele s pracovním prostředím</a:t>
            </a:r>
            <a:r>
              <a:rPr lang="pl-PL" sz="1400" b="0" i="0" u="none" strike="noStrike" baseline="0" dirty="0">
                <a:solidFill>
                  <a:srgbClr val="C60C30"/>
                </a:solidFill>
              </a:rPr>
              <a:t> </a:t>
            </a:r>
            <a:endParaRPr lang="cs-CZ" dirty="0">
              <a:solidFill>
                <a:srgbClr val="C60C3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'3'!$A$1:$A$5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'3'!$B$1:$B$5</c:f>
              <c:numCache>
                <c:formatCode>####.0000</c:formatCode>
                <c:ptCount val="5"/>
                <c:pt idx="0">
                  <c:v>-0.24163556623933499</c:v>
                </c:pt>
                <c:pt idx="1">
                  <c:v>-0.2077788320482786</c:v>
                </c:pt>
                <c:pt idx="2">
                  <c:v>-0.20152501074964141</c:v>
                </c:pt>
                <c:pt idx="3">
                  <c:v>-0.17460776119504884</c:v>
                </c:pt>
                <c:pt idx="4">
                  <c:v>-0.11534373376463584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64A-47D5-B49A-60A5F291A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8286184"/>
        <c:axId val="478281480"/>
      </c:scatterChart>
      <c:valAx>
        <c:axId val="478286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8281480"/>
        <c:crosses val="autoZero"/>
        <c:crossBetween val="midCat"/>
      </c:valAx>
      <c:valAx>
        <c:axId val="478281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82861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9-05-14T23:52:01.916" idx="6">
    <p:pos x="10" y="10"/>
    <p:text>To je řečnická otázka? Nebo otázka do auditoria k diskusi?
Pokud by byla odpověď ANO, v jednom snímku by mohlo být doporučení ČŠI pro zlepšování školního klimatu.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A5CCA-A016-4AE4-AAF4-202A4033415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173613A-4F1B-4EBF-ABDC-575B63C2122B}">
      <dgm:prSet custT="1"/>
      <dgm:spPr/>
      <dgm:t>
        <a:bodyPr/>
        <a:lstStyle/>
        <a:p>
          <a:pPr rtl="0"/>
          <a:r>
            <a:rPr lang="cs-CZ" sz="2000" dirty="0">
              <a:solidFill>
                <a:srgbClr val="C00000"/>
              </a:solidFill>
            </a:rPr>
            <a:t>personalistika</a:t>
          </a:r>
          <a:endParaRPr lang="cs-CZ" sz="1700" dirty="0">
            <a:solidFill>
              <a:srgbClr val="C00000"/>
            </a:solidFill>
          </a:endParaRPr>
        </a:p>
      </dgm:t>
    </dgm:pt>
    <dgm:pt modelId="{9B9DCCE1-51A4-4524-B26E-DD4D7BB726F0}" type="parTrans" cxnId="{32BDA8C1-7FB9-4254-BFBB-4B30A08F36B0}">
      <dgm:prSet/>
      <dgm:spPr/>
      <dgm:t>
        <a:bodyPr/>
        <a:lstStyle/>
        <a:p>
          <a:endParaRPr lang="cs-CZ"/>
        </a:p>
      </dgm:t>
    </dgm:pt>
    <dgm:pt modelId="{6BBF26B2-BB13-45C4-89FC-B45F05986F7A}" type="sibTrans" cxnId="{32BDA8C1-7FB9-4254-BFBB-4B30A08F36B0}">
      <dgm:prSet/>
      <dgm:spPr/>
      <dgm:t>
        <a:bodyPr/>
        <a:lstStyle/>
        <a:p>
          <a:endParaRPr lang="cs-CZ"/>
        </a:p>
      </dgm:t>
    </dgm:pt>
    <dgm:pt modelId="{1A9B6C1F-9A3C-4FA2-A658-6EB474E82C75}">
      <dgm:prSet custT="1"/>
      <dgm:spPr/>
      <dgm:t>
        <a:bodyPr/>
        <a:lstStyle/>
        <a:p>
          <a:pPr rtl="0"/>
          <a:r>
            <a:rPr lang="cs-CZ" sz="2000" dirty="0">
              <a:solidFill>
                <a:schemeClr val="tx2"/>
              </a:solidFill>
            </a:rPr>
            <a:t>ekonomika</a:t>
          </a:r>
        </a:p>
      </dgm:t>
    </dgm:pt>
    <dgm:pt modelId="{90D84626-FB82-44C6-A83A-0ACE5E6F0C6C}" type="parTrans" cxnId="{3D32AF4B-3E4E-48F9-8ABF-04BE216B6D5B}">
      <dgm:prSet/>
      <dgm:spPr/>
      <dgm:t>
        <a:bodyPr/>
        <a:lstStyle/>
        <a:p>
          <a:endParaRPr lang="cs-CZ"/>
        </a:p>
      </dgm:t>
    </dgm:pt>
    <dgm:pt modelId="{547F649A-29B6-40A4-9AA1-BEAAA1060D0B}" type="sibTrans" cxnId="{3D32AF4B-3E4E-48F9-8ABF-04BE216B6D5B}">
      <dgm:prSet/>
      <dgm:spPr/>
      <dgm:t>
        <a:bodyPr/>
        <a:lstStyle/>
        <a:p>
          <a:endParaRPr lang="cs-CZ"/>
        </a:p>
      </dgm:t>
    </dgm:pt>
    <dgm:pt modelId="{444669F4-C58D-406C-A7E3-B4290E97BB01}">
      <dgm:prSet custT="1"/>
      <dgm:spPr/>
      <dgm:t>
        <a:bodyPr/>
        <a:lstStyle/>
        <a:p>
          <a:pPr rtl="0"/>
          <a:r>
            <a:rPr lang="cs-CZ" sz="2000" dirty="0">
              <a:solidFill>
                <a:schemeClr val="accent6"/>
              </a:solidFill>
            </a:rPr>
            <a:t>právo; neustále se měnící legislativa</a:t>
          </a:r>
        </a:p>
      </dgm:t>
    </dgm:pt>
    <dgm:pt modelId="{508AD79B-68CA-4C99-9B86-7542404ED32E}" type="parTrans" cxnId="{438D1A97-EE9F-432D-A5AD-D3B814DD8C13}">
      <dgm:prSet/>
      <dgm:spPr/>
      <dgm:t>
        <a:bodyPr/>
        <a:lstStyle/>
        <a:p>
          <a:endParaRPr lang="cs-CZ"/>
        </a:p>
      </dgm:t>
    </dgm:pt>
    <dgm:pt modelId="{7A510C07-5646-4EC8-A77C-FF30AE73C0C4}" type="sibTrans" cxnId="{438D1A97-EE9F-432D-A5AD-D3B814DD8C13}">
      <dgm:prSet/>
      <dgm:spPr/>
      <dgm:t>
        <a:bodyPr/>
        <a:lstStyle/>
        <a:p>
          <a:endParaRPr lang="cs-CZ"/>
        </a:p>
      </dgm:t>
    </dgm:pt>
    <dgm:pt modelId="{E1B37F7A-0B64-487E-B5CF-DB16BD97683A}">
      <dgm:prSet custT="1"/>
      <dgm:spPr/>
      <dgm:t>
        <a:bodyPr/>
        <a:lstStyle/>
        <a:p>
          <a:pPr rtl="0"/>
          <a:r>
            <a:rPr lang="cs-CZ" sz="2000" dirty="0">
              <a:solidFill>
                <a:schemeClr val="accent5"/>
              </a:solidFill>
            </a:rPr>
            <a:t>kurikulum</a:t>
          </a:r>
        </a:p>
      </dgm:t>
    </dgm:pt>
    <dgm:pt modelId="{831FC6CB-4C12-4BC4-B868-A2D60809A26D}" type="parTrans" cxnId="{2C88CB04-68B5-45E8-BEEF-ADCADF324912}">
      <dgm:prSet/>
      <dgm:spPr/>
      <dgm:t>
        <a:bodyPr/>
        <a:lstStyle/>
        <a:p>
          <a:endParaRPr lang="cs-CZ"/>
        </a:p>
      </dgm:t>
    </dgm:pt>
    <dgm:pt modelId="{F20EDB33-B202-4FA7-A59C-588134F90116}" type="sibTrans" cxnId="{2C88CB04-68B5-45E8-BEEF-ADCADF324912}">
      <dgm:prSet/>
      <dgm:spPr/>
      <dgm:t>
        <a:bodyPr/>
        <a:lstStyle/>
        <a:p>
          <a:endParaRPr lang="cs-CZ"/>
        </a:p>
      </dgm:t>
    </dgm:pt>
    <dgm:pt modelId="{F60B1E24-7C49-4611-9D3F-0C68C1099CC9}">
      <dgm:prSet custT="1"/>
      <dgm:spPr/>
      <dgm:t>
        <a:bodyPr/>
        <a:lstStyle/>
        <a:p>
          <a:pPr rtl="0"/>
          <a:r>
            <a:rPr lang="cs-CZ" sz="2000" dirty="0">
              <a:solidFill>
                <a:schemeClr val="accent4">
                  <a:lumMod val="75000"/>
                </a:schemeClr>
              </a:solidFill>
            </a:rPr>
            <a:t>BOZP</a:t>
          </a:r>
        </a:p>
      </dgm:t>
    </dgm:pt>
    <dgm:pt modelId="{7832DC8F-673F-4782-8FE4-2ABD5C722B84}" type="parTrans" cxnId="{960C2D11-6FFB-4D9D-8D18-38FB707382CD}">
      <dgm:prSet/>
      <dgm:spPr/>
      <dgm:t>
        <a:bodyPr/>
        <a:lstStyle/>
        <a:p>
          <a:endParaRPr lang="cs-CZ"/>
        </a:p>
      </dgm:t>
    </dgm:pt>
    <dgm:pt modelId="{0C26CA05-D245-4E1A-85E6-353EB4967F32}" type="sibTrans" cxnId="{960C2D11-6FFB-4D9D-8D18-38FB707382CD}">
      <dgm:prSet/>
      <dgm:spPr/>
      <dgm:t>
        <a:bodyPr/>
        <a:lstStyle/>
        <a:p>
          <a:endParaRPr lang="cs-CZ"/>
        </a:p>
      </dgm:t>
    </dgm:pt>
    <dgm:pt modelId="{D479B774-B182-411E-9C71-8F9161DA23E9}" type="pres">
      <dgm:prSet presAssocID="{1ECA5CCA-A016-4AE4-AAF4-202A4033415D}" presName="compositeShape" presStyleCnt="0">
        <dgm:presLayoutVars>
          <dgm:chMax val="7"/>
          <dgm:dir/>
          <dgm:resizeHandles val="exact"/>
        </dgm:presLayoutVars>
      </dgm:prSet>
      <dgm:spPr/>
    </dgm:pt>
    <dgm:pt modelId="{BB5627E7-01F3-46EA-B78E-3AABA0641A15}" type="pres">
      <dgm:prSet presAssocID="{1173613A-4F1B-4EBF-ABDC-575B63C2122B}" presName="circ1" presStyleLbl="vennNode1" presStyleIdx="0" presStyleCnt="5"/>
      <dgm:spPr>
        <a:solidFill>
          <a:srgbClr val="C60C30">
            <a:alpha val="50000"/>
          </a:srgbClr>
        </a:solidFill>
      </dgm:spPr>
    </dgm:pt>
    <dgm:pt modelId="{28946C4B-6BC3-4957-9394-EA7DB79B5F27}" type="pres">
      <dgm:prSet presAssocID="{1173613A-4F1B-4EBF-ABDC-575B63C2122B}" presName="circ1Tx" presStyleLbl="revTx" presStyleIdx="0" presStyleCnt="0" custScaleX="116629">
        <dgm:presLayoutVars>
          <dgm:chMax val="0"/>
          <dgm:chPref val="0"/>
          <dgm:bulletEnabled val="1"/>
        </dgm:presLayoutVars>
      </dgm:prSet>
      <dgm:spPr/>
    </dgm:pt>
    <dgm:pt modelId="{8C901A2B-2CC1-4F40-8411-1D4634AFD5CC}" type="pres">
      <dgm:prSet presAssocID="{1A9B6C1F-9A3C-4FA2-A658-6EB474E82C75}" presName="circ2" presStyleLbl="vennNode1" presStyleIdx="1" presStyleCnt="5"/>
      <dgm:spPr/>
    </dgm:pt>
    <dgm:pt modelId="{BC0EFB4C-2BF8-4A34-AB6B-61DFAFDDB096}" type="pres">
      <dgm:prSet presAssocID="{1A9B6C1F-9A3C-4FA2-A658-6EB474E82C7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93DAD5E-5CBE-4235-9A7D-D7679EC79B3C}" type="pres">
      <dgm:prSet presAssocID="{444669F4-C58D-406C-A7E3-B4290E97BB01}" presName="circ3" presStyleLbl="vennNode1" presStyleIdx="2" presStyleCnt="5"/>
      <dgm:spPr>
        <a:solidFill>
          <a:srgbClr val="00B050">
            <a:alpha val="50000"/>
          </a:srgbClr>
        </a:solidFill>
      </dgm:spPr>
    </dgm:pt>
    <dgm:pt modelId="{DAE60E73-E673-44D5-9539-2A32EDBB77F3}" type="pres">
      <dgm:prSet presAssocID="{444669F4-C58D-406C-A7E3-B4290E97BB01}" presName="circ3Tx" presStyleLbl="revTx" presStyleIdx="0" presStyleCnt="0" custScaleY="144309">
        <dgm:presLayoutVars>
          <dgm:chMax val="0"/>
          <dgm:chPref val="0"/>
          <dgm:bulletEnabled val="1"/>
        </dgm:presLayoutVars>
      </dgm:prSet>
      <dgm:spPr/>
    </dgm:pt>
    <dgm:pt modelId="{CABE94D1-55F6-49ED-AB64-D4572684BABE}" type="pres">
      <dgm:prSet presAssocID="{E1B37F7A-0B64-487E-B5CF-DB16BD97683A}" presName="circ4" presStyleLbl="vennNode1" presStyleIdx="3" presStyleCnt="5"/>
      <dgm:spPr>
        <a:solidFill>
          <a:schemeClr val="accent5">
            <a:alpha val="50000"/>
          </a:schemeClr>
        </a:solidFill>
      </dgm:spPr>
    </dgm:pt>
    <dgm:pt modelId="{78F134AA-6453-4293-813C-C39228A6D3DF}" type="pres">
      <dgm:prSet presAssocID="{E1B37F7A-0B64-487E-B5CF-DB16BD97683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E8109B4-08DC-4095-994A-70F275EDDE87}" type="pres">
      <dgm:prSet presAssocID="{F60B1E24-7C49-4611-9D3F-0C68C1099CC9}" presName="circ5" presStyleLbl="vennNode1" presStyleIdx="4" presStyleCnt="5"/>
      <dgm:spPr>
        <a:solidFill>
          <a:schemeClr val="accent4">
            <a:alpha val="50000"/>
          </a:schemeClr>
        </a:solidFill>
      </dgm:spPr>
    </dgm:pt>
    <dgm:pt modelId="{9BEB6C55-F641-435D-993E-6554C737A79A}" type="pres">
      <dgm:prSet presAssocID="{F60B1E24-7C49-4611-9D3F-0C68C1099CC9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C88CB04-68B5-45E8-BEEF-ADCADF324912}" srcId="{1ECA5CCA-A016-4AE4-AAF4-202A4033415D}" destId="{E1B37F7A-0B64-487E-B5CF-DB16BD97683A}" srcOrd="3" destOrd="0" parTransId="{831FC6CB-4C12-4BC4-B868-A2D60809A26D}" sibTransId="{F20EDB33-B202-4FA7-A59C-588134F90116}"/>
    <dgm:cxn modelId="{960C2D11-6FFB-4D9D-8D18-38FB707382CD}" srcId="{1ECA5CCA-A016-4AE4-AAF4-202A4033415D}" destId="{F60B1E24-7C49-4611-9D3F-0C68C1099CC9}" srcOrd="4" destOrd="0" parTransId="{7832DC8F-673F-4782-8FE4-2ABD5C722B84}" sibTransId="{0C26CA05-D245-4E1A-85E6-353EB4967F32}"/>
    <dgm:cxn modelId="{3D32AF4B-3E4E-48F9-8ABF-04BE216B6D5B}" srcId="{1ECA5CCA-A016-4AE4-AAF4-202A4033415D}" destId="{1A9B6C1F-9A3C-4FA2-A658-6EB474E82C75}" srcOrd="1" destOrd="0" parTransId="{90D84626-FB82-44C6-A83A-0ACE5E6F0C6C}" sibTransId="{547F649A-29B6-40A4-9AA1-BEAAA1060D0B}"/>
    <dgm:cxn modelId="{1F15BD56-5DFC-4BD7-B1D6-640ED9C0432D}" type="presOf" srcId="{444669F4-C58D-406C-A7E3-B4290E97BB01}" destId="{DAE60E73-E673-44D5-9539-2A32EDBB77F3}" srcOrd="0" destOrd="0" presId="urn:microsoft.com/office/officeart/2005/8/layout/venn1"/>
    <dgm:cxn modelId="{2E1E487B-E4C2-4786-B6CF-4174C55BBA39}" type="presOf" srcId="{1ECA5CCA-A016-4AE4-AAF4-202A4033415D}" destId="{D479B774-B182-411E-9C71-8F9161DA23E9}" srcOrd="0" destOrd="0" presId="urn:microsoft.com/office/officeart/2005/8/layout/venn1"/>
    <dgm:cxn modelId="{39D21487-F0C2-4B75-B066-D65905F432B4}" type="presOf" srcId="{E1B37F7A-0B64-487E-B5CF-DB16BD97683A}" destId="{78F134AA-6453-4293-813C-C39228A6D3DF}" srcOrd="0" destOrd="0" presId="urn:microsoft.com/office/officeart/2005/8/layout/venn1"/>
    <dgm:cxn modelId="{438D1A97-EE9F-432D-A5AD-D3B814DD8C13}" srcId="{1ECA5CCA-A016-4AE4-AAF4-202A4033415D}" destId="{444669F4-C58D-406C-A7E3-B4290E97BB01}" srcOrd="2" destOrd="0" parTransId="{508AD79B-68CA-4C99-9B86-7542404ED32E}" sibTransId="{7A510C07-5646-4EC8-A77C-FF30AE73C0C4}"/>
    <dgm:cxn modelId="{324F679C-93A9-4D27-9AAE-B3B65547EE0B}" type="presOf" srcId="{1173613A-4F1B-4EBF-ABDC-575B63C2122B}" destId="{28946C4B-6BC3-4957-9394-EA7DB79B5F27}" srcOrd="0" destOrd="0" presId="urn:microsoft.com/office/officeart/2005/8/layout/venn1"/>
    <dgm:cxn modelId="{00C0CF9C-A8D2-4E31-B69F-ECB5DD13FC52}" type="presOf" srcId="{F60B1E24-7C49-4611-9D3F-0C68C1099CC9}" destId="{9BEB6C55-F641-435D-993E-6554C737A79A}" srcOrd="0" destOrd="0" presId="urn:microsoft.com/office/officeart/2005/8/layout/venn1"/>
    <dgm:cxn modelId="{A3A254AD-FB8C-491E-92C4-C1024E6AD6B9}" type="presOf" srcId="{1A9B6C1F-9A3C-4FA2-A658-6EB474E82C75}" destId="{BC0EFB4C-2BF8-4A34-AB6B-61DFAFDDB096}" srcOrd="0" destOrd="0" presId="urn:microsoft.com/office/officeart/2005/8/layout/venn1"/>
    <dgm:cxn modelId="{32BDA8C1-7FB9-4254-BFBB-4B30A08F36B0}" srcId="{1ECA5CCA-A016-4AE4-AAF4-202A4033415D}" destId="{1173613A-4F1B-4EBF-ABDC-575B63C2122B}" srcOrd="0" destOrd="0" parTransId="{9B9DCCE1-51A4-4524-B26E-DD4D7BB726F0}" sibTransId="{6BBF26B2-BB13-45C4-89FC-B45F05986F7A}"/>
    <dgm:cxn modelId="{4C97412B-6600-437F-B282-8E4707992625}" type="presParOf" srcId="{D479B774-B182-411E-9C71-8F9161DA23E9}" destId="{BB5627E7-01F3-46EA-B78E-3AABA0641A15}" srcOrd="0" destOrd="0" presId="urn:microsoft.com/office/officeart/2005/8/layout/venn1"/>
    <dgm:cxn modelId="{31514B36-89A4-4426-984F-67B8F09E7F59}" type="presParOf" srcId="{D479B774-B182-411E-9C71-8F9161DA23E9}" destId="{28946C4B-6BC3-4957-9394-EA7DB79B5F27}" srcOrd="1" destOrd="0" presId="urn:microsoft.com/office/officeart/2005/8/layout/venn1"/>
    <dgm:cxn modelId="{1348FD27-45BB-441C-8EFF-098A38769D4B}" type="presParOf" srcId="{D479B774-B182-411E-9C71-8F9161DA23E9}" destId="{8C901A2B-2CC1-4F40-8411-1D4634AFD5CC}" srcOrd="2" destOrd="0" presId="urn:microsoft.com/office/officeart/2005/8/layout/venn1"/>
    <dgm:cxn modelId="{02982F99-2454-4BE4-BA1F-9A0F6F9C15CF}" type="presParOf" srcId="{D479B774-B182-411E-9C71-8F9161DA23E9}" destId="{BC0EFB4C-2BF8-4A34-AB6B-61DFAFDDB096}" srcOrd="3" destOrd="0" presId="urn:microsoft.com/office/officeart/2005/8/layout/venn1"/>
    <dgm:cxn modelId="{3F79D91F-FC9D-471C-8807-FA2765FA3280}" type="presParOf" srcId="{D479B774-B182-411E-9C71-8F9161DA23E9}" destId="{493DAD5E-5CBE-4235-9A7D-D7679EC79B3C}" srcOrd="4" destOrd="0" presId="urn:microsoft.com/office/officeart/2005/8/layout/venn1"/>
    <dgm:cxn modelId="{D7B105AD-4BAE-4A06-9CE2-FB30F203C8B5}" type="presParOf" srcId="{D479B774-B182-411E-9C71-8F9161DA23E9}" destId="{DAE60E73-E673-44D5-9539-2A32EDBB77F3}" srcOrd="5" destOrd="0" presId="urn:microsoft.com/office/officeart/2005/8/layout/venn1"/>
    <dgm:cxn modelId="{0265E39B-3CAB-4E61-B0FA-D4D2D691AC98}" type="presParOf" srcId="{D479B774-B182-411E-9C71-8F9161DA23E9}" destId="{CABE94D1-55F6-49ED-AB64-D4572684BABE}" srcOrd="6" destOrd="0" presId="urn:microsoft.com/office/officeart/2005/8/layout/venn1"/>
    <dgm:cxn modelId="{9B60A8C4-B6BE-4630-83E9-756A2952D801}" type="presParOf" srcId="{D479B774-B182-411E-9C71-8F9161DA23E9}" destId="{78F134AA-6453-4293-813C-C39228A6D3DF}" srcOrd="7" destOrd="0" presId="urn:microsoft.com/office/officeart/2005/8/layout/venn1"/>
    <dgm:cxn modelId="{4EBB7A51-F075-4748-9B09-23521A2CE1C1}" type="presParOf" srcId="{D479B774-B182-411E-9C71-8F9161DA23E9}" destId="{9E8109B4-08DC-4095-994A-70F275EDDE87}" srcOrd="8" destOrd="0" presId="urn:microsoft.com/office/officeart/2005/8/layout/venn1"/>
    <dgm:cxn modelId="{64B72C74-2272-428C-810F-32F73AB77762}" type="presParOf" srcId="{D479B774-B182-411E-9C71-8F9161DA23E9}" destId="{9BEB6C55-F641-435D-993E-6554C737A79A}" srcOrd="9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627E7-01F3-46EA-B78E-3AABA0641A15}">
      <dsp:nvSpPr>
        <dsp:cNvPr id="0" name=""/>
        <dsp:cNvSpPr/>
      </dsp:nvSpPr>
      <dsp:spPr>
        <a:xfrm>
          <a:off x="1938152" y="1207607"/>
          <a:ext cx="1292101" cy="1292101"/>
        </a:xfrm>
        <a:prstGeom prst="ellipse">
          <a:avLst/>
        </a:prstGeom>
        <a:solidFill>
          <a:srgbClr val="C60C3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8946C4B-6BC3-4957-9394-EA7DB79B5F27}">
      <dsp:nvSpPr>
        <dsp:cNvPr id="0" name=""/>
        <dsp:cNvSpPr/>
      </dsp:nvSpPr>
      <dsp:spPr>
        <a:xfrm>
          <a:off x="1710163" y="155467"/>
          <a:ext cx="1748079" cy="8675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C00000"/>
              </a:solidFill>
            </a:rPr>
            <a:t>personalistika</a:t>
          </a:r>
          <a:endParaRPr lang="cs-CZ" sz="1700" kern="1200" dirty="0">
            <a:solidFill>
              <a:srgbClr val="C00000"/>
            </a:solidFill>
          </a:endParaRPr>
        </a:p>
      </dsp:txBody>
      <dsp:txXfrm>
        <a:off x="1710163" y="155467"/>
        <a:ext cx="1748079" cy="867554"/>
      </dsp:txXfrm>
    </dsp:sp>
    <dsp:sp modelId="{8C901A2B-2CC1-4F40-8411-1D4634AFD5CC}">
      <dsp:nvSpPr>
        <dsp:cNvPr id="0" name=""/>
        <dsp:cNvSpPr/>
      </dsp:nvSpPr>
      <dsp:spPr>
        <a:xfrm>
          <a:off x="2429668" y="1564596"/>
          <a:ext cx="1292101" cy="12921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C0EFB4C-2BF8-4A34-AB6B-61DFAFDDB096}">
      <dsp:nvSpPr>
        <dsp:cNvPr id="0" name=""/>
        <dsp:cNvSpPr/>
      </dsp:nvSpPr>
      <dsp:spPr>
        <a:xfrm>
          <a:off x="3824621" y="1299900"/>
          <a:ext cx="1343785" cy="9413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2"/>
              </a:solidFill>
            </a:rPr>
            <a:t>ekonomika</a:t>
          </a:r>
        </a:p>
      </dsp:txBody>
      <dsp:txXfrm>
        <a:off x="3824621" y="1299900"/>
        <a:ext cx="1343785" cy="941388"/>
      </dsp:txXfrm>
    </dsp:sp>
    <dsp:sp modelId="{493DAD5E-5CBE-4235-9A7D-D7679EC79B3C}">
      <dsp:nvSpPr>
        <dsp:cNvPr id="0" name=""/>
        <dsp:cNvSpPr/>
      </dsp:nvSpPr>
      <dsp:spPr>
        <a:xfrm>
          <a:off x="2242054" y="2142719"/>
          <a:ext cx="1292101" cy="1292101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AE60E73-E673-44D5-9539-2A32EDBB77F3}">
      <dsp:nvSpPr>
        <dsp:cNvPr id="0" name=""/>
        <dsp:cNvSpPr/>
      </dsp:nvSpPr>
      <dsp:spPr>
        <a:xfrm>
          <a:off x="3617884" y="2697238"/>
          <a:ext cx="1343785" cy="13585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accent6"/>
              </a:solidFill>
            </a:rPr>
            <a:t>právo; neustále se měnící legislativa</a:t>
          </a:r>
        </a:p>
      </dsp:txBody>
      <dsp:txXfrm>
        <a:off x="3617884" y="2697238"/>
        <a:ext cx="1343785" cy="1358508"/>
      </dsp:txXfrm>
    </dsp:sp>
    <dsp:sp modelId="{CABE94D1-55F6-49ED-AB64-D4572684BABE}">
      <dsp:nvSpPr>
        <dsp:cNvPr id="0" name=""/>
        <dsp:cNvSpPr/>
      </dsp:nvSpPr>
      <dsp:spPr>
        <a:xfrm>
          <a:off x="1634250" y="2142719"/>
          <a:ext cx="1292101" cy="1292101"/>
        </a:xfrm>
        <a:prstGeom prst="ellipse">
          <a:avLst/>
        </a:prstGeom>
        <a:solidFill>
          <a:schemeClr val="accent5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F134AA-6453-4293-813C-C39228A6D3DF}">
      <dsp:nvSpPr>
        <dsp:cNvPr id="0" name=""/>
        <dsp:cNvSpPr/>
      </dsp:nvSpPr>
      <dsp:spPr>
        <a:xfrm>
          <a:off x="206736" y="2905798"/>
          <a:ext cx="1343785" cy="9413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accent5"/>
              </a:solidFill>
            </a:rPr>
            <a:t>kurikulum</a:t>
          </a:r>
        </a:p>
      </dsp:txBody>
      <dsp:txXfrm>
        <a:off x="206736" y="2905798"/>
        <a:ext cx="1343785" cy="941388"/>
      </dsp:txXfrm>
    </dsp:sp>
    <dsp:sp modelId="{9E8109B4-08DC-4095-994A-70F275EDDE87}">
      <dsp:nvSpPr>
        <dsp:cNvPr id="0" name=""/>
        <dsp:cNvSpPr/>
      </dsp:nvSpPr>
      <dsp:spPr>
        <a:xfrm>
          <a:off x="1446637" y="1564596"/>
          <a:ext cx="1292101" cy="1292101"/>
        </a:xfrm>
        <a:prstGeom prst="ellipse">
          <a:avLst/>
        </a:prstGeom>
        <a:solidFill>
          <a:schemeClr val="accent4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BEB6C55-F641-435D-993E-6554C737A79A}">
      <dsp:nvSpPr>
        <dsp:cNvPr id="0" name=""/>
        <dsp:cNvSpPr/>
      </dsp:nvSpPr>
      <dsp:spPr>
        <a:xfrm>
          <a:off x="0" y="1299900"/>
          <a:ext cx="1343785" cy="9413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accent4">
                  <a:lumMod val="75000"/>
                </a:schemeClr>
              </a:solidFill>
            </a:rPr>
            <a:t>BOZP</a:t>
          </a:r>
        </a:p>
      </dsp:txBody>
      <dsp:txXfrm>
        <a:off x="0" y="1299900"/>
        <a:ext cx="1343785" cy="941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448" cy="497838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644" y="2"/>
            <a:ext cx="2945448" cy="497838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495C15FD-CDF2-4292-B4A1-4FFFB77FDEF8}" type="datetimeFigureOut">
              <a:rPr lang="cs-CZ" smtClean="0"/>
              <a:t>11.09.2019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7838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644" y="9428800"/>
            <a:ext cx="2945448" cy="497838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DF8824DE-5CB6-4C4B-A7B2-DEF450A528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540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CFC29B64-722F-4F94-A71C-1A10FE3F5DFD}" type="datetimeFigureOut">
              <a:rPr lang="cs-CZ" smtClean="0"/>
              <a:t>11.09.2019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67D34764-C45B-47DD-A6E9-34FE640F0D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8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4764-C45B-47DD-A6E9-34FE640F0DB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197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1405F-BD78-4C66-8AA1-DFA6E68AFB4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501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4764-C45B-47DD-A6E9-34FE640F0DB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50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4764-C45B-47DD-A6E9-34FE640F0DB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737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4764-C45B-47DD-A6E9-34FE640F0DB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272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4764-C45B-47DD-A6E9-34FE640F0DB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455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4764-C45B-47DD-A6E9-34FE640F0DB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91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1405F-BD78-4C66-8AA1-DFA6E68AFB4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759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070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4764-C45B-47DD-A6E9-34FE640F0DB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967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1405F-BD78-4C66-8AA1-DFA6E68AFB4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908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4764-C45B-47DD-A6E9-34FE640F0DB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256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4764-C45B-47DD-A6E9-34FE640F0DB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13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4764-C45B-47DD-A6E9-34FE640F0DB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670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4764-C45B-47DD-A6E9-34FE640F0DB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31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F2160B-AEAA-4EC9-BD2F-83CD6D1A3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2" y="1146162"/>
            <a:ext cx="10837862" cy="830997"/>
          </a:xfrm>
        </p:spPr>
        <p:txBody>
          <a:bodyPr anchor="b"/>
          <a:lstStyle>
            <a:lvl1pPr algn="l">
              <a:defRPr sz="6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F20F55-6631-4D9A-8FD5-E924BEB15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2" y="2217160"/>
            <a:ext cx="10837862" cy="2492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2839453"/>
            <a:ext cx="10846070" cy="297510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95" y="376238"/>
            <a:ext cx="2259429" cy="59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0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2060576"/>
            <a:ext cx="10944192" cy="4321175"/>
          </a:xfrm>
          <a:prstGeom prst="rect">
            <a:avLst/>
          </a:prstGeom>
        </p:spPr>
        <p:txBody>
          <a:bodyPr/>
          <a:lstStyle>
            <a:lvl1pPr marL="180000" indent="0">
              <a:buClr>
                <a:schemeClr val="tx2"/>
              </a:buClr>
              <a:buFontTx/>
              <a:buNone/>
              <a:defRPr sz="3000" b="1" i="0" baseline="0"/>
            </a:lvl1pPr>
          </a:lstStyle>
          <a:p>
            <a:pPr lvl="0"/>
            <a:r>
              <a:rPr lang="cs-CZ" dirty="0"/>
              <a:t>Textové pole</a:t>
            </a:r>
          </a:p>
        </p:txBody>
      </p:sp>
      <p:sp>
        <p:nvSpPr>
          <p:cNvPr id="5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623392" y="981075"/>
            <a:ext cx="10944192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3119967" y="260351"/>
            <a:ext cx="7200900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180456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57EBC-E553-41D6-8C57-4DD8724AC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4F1171-29BA-4D06-ABCE-CB73CCF39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55F54A1-065C-42DA-8581-326100ADA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F16A9A-6618-4855-87A6-C8BEFB8E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18F2-72AE-4BD3-B390-500717288DB9}" type="datetime1">
              <a:rPr lang="cs-CZ" smtClean="0"/>
              <a:t>11.09.2019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E8F74B-6C3A-4ED0-80BB-E1B57E6B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71609C-8079-4CB1-8A3B-9891A40B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3121-FB00-4C88-951D-19BBB0645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60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>
            <a:extLst>
              <a:ext uri="{FF2B5EF4-FFF2-40B4-BE49-F238E27FC236}">
                <a16:creationId xmlns:a16="http://schemas.microsoft.com/office/drawing/2014/main" id="{4F794D90-C6AA-4C37-B40E-D3F987E9C51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02B4422F-0CA3-4674-91D0-BF6D1E5C0D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12" name="Group 205">
              <a:extLst>
                <a:ext uri="{FF2B5EF4-FFF2-40B4-BE49-F238E27FC236}">
                  <a16:creationId xmlns:a16="http://schemas.microsoft.com/office/drawing/2014/main" id="{C2CAB36F-B065-4DA6-A085-07FF27CF1CD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19" y="2951"/>
              <a:ext cx="6825" cy="1133"/>
              <a:chOff x="619" y="2951"/>
              <a:chExt cx="6825" cy="1133"/>
            </a:xfrm>
          </p:grpSpPr>
          <p:sp>
            <p:nvSpPr>
              <p:cNvPr id="336" name="Freeform 5">
                <a:extLst>
                  <a:ext uri="{FF2B5EF4-FFF2-40B4-BE49-F238E27FC236}">
                    <a16:creationId xmlns:a16="http://schemas.microsoft.com/office/drawing/2014/main" id="{DAC3111C-30AE-4591-B2C9-1C8453B7AA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37" name="Freeform 6">
                <a:extLst>
                  <a:ext uri="{FF2B5EF4-FFF2-40B4-BE49-F238E27FC236}">
                    <a16:creationId xmlns:a16="http://schemas.microsoft.com/office/drawing/2014/main" id="{9F9F83D3-F074-428B-B12A-B5B037CDCD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3854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38" name="Freeform 7">
                <a:extLst>
                  <a:ext uri="{FF2B5EF4-FFF2-40B4-BE49-F238E27FC236}">
                    <a16:creationId xmlns:a16="http://schemas.microsoft.com/office/drawing/2014/main" id="{5CFFA0A7-579A-4094-B9B9-F488E4CFA4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39" name="Freeform 8">
                <a:extLst>
                  <a:ext uri="{FF2B5EF4-FFF2-40B4-BE49-F238E27FC236}">
                    <a16:creationId xmlns:a16="http://schemas.microsoft.com/office/drawing/2014/main" id="{F94CB553-BFE5-4EB1-9902-D973655E92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40" name="Freeform 9">
                <a:extLst>
                  <a:ext uri="{FF2B5EF4-FFF2-40B4-BE49-F238E27FC236}">
                    <a16:creationId xmlns:a16="http://schemas.microsoft.com/office/drawing/2014/main" id="{95A0E5F2-A4D3-4CB2-AB7C-F56284A9DE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41" name="Freeform 10">
                <a:extLst>
                  <a:ext uri="{FF2B5EF4-FFF2-40B4-BE49-F238E27FC236}">
                    <a16:creationId xmlns:a16="http://schemas.microsoft.com/office/drawing/2014/main" id="{09ACE516-1650-4B04-9AD7-B47EB4445F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42" name="Freeform 11">
                <a:extLst>
                  <a:ext uri="{FF2B5EF4-FFF2-40B4-BE49-F238E27FC236}">
                    <a16:creationId xmlns:a16="http://schemas.microsoft.com/office/drawing/2014/main" id="{DC093115-7FF6-4FF2-9586-299049C471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3854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43" name="Freeform 12">
                <a:extLst>
                  <a:ext uri="{FF2B5EF4-FFF2-40B4-BE49-F238E27FC236}">
                    <a16:creationId xmlns:a16="http://schemas.microsoft.com/office/drawing/2014/main" id="{2FC1339E-6428-4452-AB9B-6CA81774DE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44" name="Freeform 13">
                <a:extLst>
                  <a:ext uri="{FF2B5EF4-FFF2-40B4-BE49-F238E27FC236}">
                    <a16:creationId xmlns:a16="http://schemas.microsoft.com/office/drawing/2014/main" id="{80CEBB38-28A0-4F94-8B41-913DC3E1AE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45" name="Freeform 14">
                <a:extLst>
                  <a:ext uri="{FF2B5EF4-FFF2-40B4-BE49-F238E27FC236}">
                    <a16:creationId xmlns:a16="http://schemas.microsoft.com/office/drawing/2014/main" id="{61759D75-CDDC-4E8B-A64E-56505B54FB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46" name="Freeform 15">
                <a:extLst>
                  <a:ext uri="{FF2B5EF4-FFF2-40B4-BE49-F238E27FC236}">
                    <a16:creationId xmlns:a16="http://schemas.microsoft.com/office/drawing/2014/main" id="{B50BC74F-D34F-4C55-87BC-E6B00D9F09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47" name="Freeform 16">
                <a:extLst>
                  <a:ext uri="{FF2B5EF4-FFF2-40B4-BE49-F238E27FC236}">
                    <a16:creationId xmlns:a16="http://schemas.microsoft.com/office/drawing/2014/main" id="{E37F4A0F-F5E6-4B24-83BE-5AA03F289B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3854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48" name="Freeform 17">
                <a:extLst>
                  <a:ext uri="{FF2B5EF4-FFF2-40B4-BE49-F238E27FC236}">
                    <a16:creationId xmlns:a16="http://schemas.microsoft.com/office/drawing/2014/main" id="{0863B96A-B4A6-4EF2-8DAF-F5C4C07FC8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49" name="Freeform 18">
                <a:extLst>
                  <a:ext uri="{FF2B5EF4-FFF2-40B4-BE49-F238E27FC236}">
                    <a16:creationId xmlns:a16="http://schemas.microsoft.com/office/drawing/2014/main" id="{0715B720-EE60-45FE-A4F2-1827307044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50" name="Freeform 19">
                <a:extLst>
                  <a:ext uri="{FF2B5EF4-FFF2-40B4-BE49-F238E27FC236}">
                    <a16:creationId xmlns:a16="http://schemas.microsoft.com/office/drawing/2014/main" id="{B258F0B9-8223-4695-993D-33E72B1477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4003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51" name="Freeform 20">
                <a:extLst>
                  <a:ext uri="{FF2B5EF4-FFF2-40B4-BE49-F238E27FC236}">
                    <a16:creationId xmlns:a16="http://schemas.microsoft.com/office/drawing/2014/main" id="{0AE9CE24-0322-4C1D-A591-624E2469A1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52" name="Freeform 21">
                <a:extLst>
                  <a:ext uri="{FF2B5EF4-FFF2-40B4-BE49-F238E27FC236}">
                    <a16:creationId xmlns:a16="http://schemas.microsoft.com/office/drawing/2014/main" id="{373DB591-29E4-4862-9BDA-89EFF1143E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53" name="Freeform 22">
                <a:extLst>
                  <a:ext uri="{FF2B5EF4-FFF2-40B4-BE49-F238E27FC236}">
                    <a16:creationId xmlns:a16="http://schemas.microsoft.com/office/drawing/2014/main" id="{A7C29062-F211-472E-8800-57C8B3BF3E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54" name="Freeform 23">
                <a:extLst>
                  <a:ext uri="{FF2B5EF4-FFF2-40B4-BE49-F238E27FC236}">
                    <a16:creationId xmlns:a16="http://schemas.microsoft.com/office/drawing/2014/main" id="{5CF756F3-B740-4C4F-BA87-34CD3726ED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55" name="Freeform 24">
                <a:extLst>
                  <a:ext uri="{FF2B5EF4-FFF2-40B4-BE49-F238E27FC236}">
                    <a16:creationId xmlns:a16="http://schemas.microsoft.com/office/drawing/2014/main" id="{8A285574-6C2E-4F99-B8AF-065ECD1206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4003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56" name="Freeform 25">
                <a:extLst>
                  <a:ext uri="{FF2B5EF4-FFF2-40B4-BE49-F238E27FC236}">
                    <a16:creationId xmlns:a16="http://schemas.microsoft.com/office/drawing/2014/main" id="{DA3DEBA8-0DBF-4934-8411-53994E31E3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57" name="Freeform 26">
                <a:extLst>
                  <a:ext uri="{FF2B5EF4-FFF2-40B4-BE49-F238E27FC236}">
                    <a16:creationId xmlns:a16="http://schemas.microsoft.com/office/drawing/2014/main" id="{C8BF60F7-5CD7-4499-BFD6-F5024A5141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58" name="Freeform 27">
                <a:extLst>
                  <a:ext uri="{FF2B5EF4-FFF2-40B4-BE49-F238E27FC236}">
                    <a16:creationId xmlns:a16="http://schemas.microsoft.com/office/drawing/2014/main" id="{AB5CF540-B5A2-4D4E-ADB2-49A0A3037A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59" name="Freeform 28">
                <a:extLst>
                  <a:ext uri="{FF2B5EF4-FFF2-40B4-BE49-F238E27FC236}">
                    <a16:creationId xmlns:a16="http://schemas.microsoft.com/office/drawing/2014/main" id="{FE98A3DD-69EE-4D64-B538-C556F6E076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60" name="Freeform 29">
                <a:extLst>
                  <a:ext uri="{FF2B5EF4-FFF2-40B4-BE49-F238E27FC236}">
                    <a16:creationId xmlns:a16="http://schemas.microsoft.com/office/drawing/2014/main" id="{5AA6AE76-84C6-41B1-B8A7-2E48854949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4003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61" name="Freeform 30">
                <a:extLst>
                  <a:ext uri="{FF2B5EF4-FFF2-40B4-BE49-F238E27FC236}">
                    <a16:creationId xmlns:a16="http://schemas.microsoft.com/office/drawing/2014/main" id="{F179DFB0-FC09-412C-AD70-5DC3AA6C8B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62" name="Freeform 31">
                <a:extLst>
                  <a:ext uri="{FF2B5EF4-FFF2-40B4-BE49-F238E27FC236}">
                    <a16:creationId xmlns:a16="http://schemas.microsoft.com/office/drawing/2014/main" id="{21CDD95F-AC21-47F9-9B61-80CABC8687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63" name="Freeform 32">
                <a:extLst>
                  <a:ext uri="{FF2B5EF4-FFF2-40B4-BE49-F238E27FC236}">
                    <a16:creationId xmlns:a16="http://schemas.microsoft.com/office/drawing/2014/main" id="{CF84C355-4DC8-483A-811F-FDB144F7B1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64" name="Freeform 33">
                <a:extLst>
                  <a:ext uri="{FF2B5EF4-FFF2-40B4-BE49-F238E27FC236}">
                    <a16:creationId xmlns:a16="http://schemas.microsoft.com/office/drawing/2014/main" id="{DC3290DC-1591-4543-984D-C96E38BE4D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65" name="Freeform 34">
                <a:extLst>
                  <a:ext uri="{FF2B5EF4-FFF2-40B4-BE49-F238E27FC236}">
                    <a16:creationId xmlns:a16="http://schemas.microsoft.com/office/drawing/2014/main" id="{9C45A8F8-8DF1-4E15-AEEA-B77FA44EAD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3854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66" name="Freeform 35">
                <a:extLst>
                  <a:ext uri="{FF2B5EF4-FFF2-40B4-BE49-F238E27FC236}">
                    <a16:creationId xmlns:a16="http://schemas.microsoft.com/office/drawing/2014/main" id="{18C74B41-6A6A-447E-B4FF-BD74C60A79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67" name="Freeform 36">
                <a:extLst>
                  <a:ext uri="{FF2B5EF4-FFF2-40B4-BE49-F238E27FC236}">
                    <a16:creationId xmlns:a16="http://schemas.microsoft.com/office/drawing/2014/main" id="{6590CCE1-58A6-4CAE-A74A-F6C5364639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68" name="Freeform 37">
                <a:extLst>
                  <a:ext uri="{FF2B5EF4-FFF2-40B4-BE49-F238E27FC236}">
                    <a16:creationId xmlns:a16="http://schemas.microsoft.com/office/drawing/2014/main" id="{B14FAA18-17D4-418C-87FB-D97046F92D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69" name="Freeform 38">
                <a:extLst>
                  <a:ext uri="{FF2B5EF4-FFF2-40B4-BE49-F238E27FC236}">
                    <a16:creationId xmlns:a16="http://schemas.microsoft.com/office/drawing/2014/main" id="{D036B29C-F25A-458D-AC53-AE4A034EC5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70" name="Freeform 39">
                <a:extLst>
                  <a:ext uri="{FF2B5EF4-FFF2-40B4-BE49-F238E27FC236}">
                    <a16:creationId xmlns:a16="http://schemas.microsoft.com/office/drawing/2014/main" id="{1F1788A6-2F3D-424B-AA50-000A75846E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3854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71" name="Freeform 40">
                <a:extLst>
                  <a:ext uri="{FF2B5EF4-FFF2-40B4-BE49-F238E27FC236}">
                    <a16:creationId xmlns:a16="http://schemas.microsoft.com/office/drawing/2014/main" id="{7393F5B2-7524-4CF5-B0BD-F236DB1543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72" name="Freeform 41">
                <a:extLst>
                  <a:ext uri="{FF2B5EF4-FFF2-40B4-BE49-F238E27FC236}">
                    <a16:creationId xmlns:a16="http://schemas.microsoft.com/office/drawing/2014/main" id="{8832F043-7FA7-4D65-86D2-16D4FD6FCB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73" name="Freeform 42">
                <a:extLst>
                  <a:ext uri="{FF2B5EF4-FFF2-40B4-BE49-F238E27FC236}">
                    <a16:creationId xmlns:a16="http://schemas.microsoft.com/office/drawing/2014/main" id="{559CA791-5483-42A0-A922-8FEEF8A177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74" name="Freeform 43">
                <a:extLst>
                  <a:ext uri="{FF2B5EF4-FFF2-40B4-BE49-F238E27FC236}">
                    <a16:creationId xmlns:a16="http://schemas.microsoft.com/office/drawing/2014/main" id="{32C7C3E0-3BE1-40D3-A8C1-EC1C0EB96B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75" name="Freeform 44">
                <a:extLst>
                  <a:ext uri="{FF2B5EF4-FFF2-40B4-BE49-F238E27FC236}">
                    <a16:creationId xmlns:a16="http://schemas.microsoft.com/office/drawing/2014/main" id="{153B1DF4-A417-4D14-94D3-5DF6B07BBF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76" name="Freeform 45">
                <a:extLst>
                  <a:ext uri="{FF2B5EF4-FFF2-40B4-BE49-F238E27FC236}">
                    <a16:creationId xmlns:a16="http://schemas.microsoft.com/office/drawing/2014/main" id="{1627A613-5D37-484D-9227-83C93D0808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77" name="Freeform 46">
                <a:extLst>
                  <a:ext uri="{FF2B5EF4-FFF2-40B4-BE49-F238E27FC236}">
                    <a16:creationId xmlns:a16="http://schemas.microsoft.com/office/drawing/2014/main" id="{0DA81C03-132F-465C-BFD3-095058B254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78" name="Freeform 47">
                <a:extLst>
                  <a:ext uri="{FF2B5EF4-FFF2-40B4-BE49-F238E27FC236}">
                    <a16:creationId xmlns:a16="http://schemas.microsoft.com/office/drawing/2014/main" id="{849969E4-4EFE-435D-9888-DADE9DE3F3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4003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79" name="Freeform 48">
                <a:extLst>
                  <a:ext uri="{FF2B5EF4-FFF2-40B4-BE49-F238E27FC236}">
                    <a16:creationId xmlns:a16="http://schemas.microsoft.com/office/drawing/2014/main" id="{90F4BE98-7CE0-43BE-B462-D72128373D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80" name="Freeform 49">
                <a:extLst>
                  <a:ext uri="{FF2B5EF4-FFF2-40B4-BE49-F238E27FC236}">
                    <a16:creationId xmlns:a16="http://schemas.microsoft.com/office/drawing/2014/main" id="{AB144C7E-AB33-49D9-BCFA-1B4552CEC9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81" name="Freeform 50">
                <a:extLst>
                  <a:ext uri="{FF2B5EF4-FFF2-40B4-BE49-F238E27FC236}">
                    <a16:creationId xmlns:a16="http://schemas.microsoft.com/office/drawing/2014/main" id="{A45FCFDB-8CF0-4A81-B119-CA9AF8319F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82" name="Freeform 51">
                <a:extLst>
                  <a:ext uri="{FF2B5EF4-FFF2-40B4-BE49-F238E27FC236}">
                    <a16:creationId xmlns:a16="http://schemas.microsoft.com/office/drawing/2014/main" id="{8FF0223A-12F3-420F-AAF9-D312DE56C7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83" name="Freeform 52">
                <a:extLst>
                  <a:ext uri="{FF2B5EF4-FFF2-40B4-BE49-F238E27FC236}">
                    <a16:creationId xmlns:a16="http://schemas.microsoft.com/office/drawing/2014/main" id="{BD8A1198-6839-49ED-8442-727B47B05A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4003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84" name="Freeform 53">
                <a:extLst>
                  <a:ext uri="{FF2B5EF4-FFF2-40B4-BE49-F238E27FC236}">
                    <a16:creationId xmlns:a16="http://schemas.microsoft.com/office/drawing/2014/main" id="{CF26FBF0-3C81-4B5F-A523-E9C4A7F09F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85" name="Freeform 54">
                <a:extLst>
                  <a:ext uri="{FF2B5EF4-FFF2-40B4-BE49-F238E27FC236}">
                    <a16:creationId xmlns:a16="http://schemas.microsoft.com/office/drawing/2014/main" id="{3E6DFCB3-0929-46E4-82E3-928FF20DEC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86" name="Freeform 55">
                <a:extLst>
                  <a:ext uri="{FF2B5EF4-FFF2-40B4-BE49-F238E27FC236}">
                    <a16:creationId xmlns:a16="http://schemas.microsoft.com/office/drawing/2014/main" id="{82614D24-C6DC-43B8-A322-BDA88A9D34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87" name="Freeform 56">
                <a:extLst>
                  <a:ext uri="{FF2B5EF4-FFF2-40B4-BE49-F238E27FC236}">
                    <a16:creationId xmlns:a16="http://schemas.microsoft.com/office/drawing/2014/main" id="{4DF31333-6055-4160-B08E-4DC6BE79F9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88" name="Freeform 57">
                <a:extLst>
                  <a:ext uri="{FF2B5EF4-FFF2-40B4-BE49-F238E27FC236}">
                    <a16:creationId xmlns:a16="http://schemas.microsoft.com/office/drawing/2014/main" id="{AD508C54-1D1B-4F11-8C39-66361043B7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3854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89" name="Freeform 58">
                <a:extLst>
                  <a:ext uri="{FF2B5EF4-FFF2-40B4-BE49-F238E27FC236}">
                    <a16:creationId xmlns:a16="http://schemas.microsoft.com/office/drawing/2014/main" id="{6D1CC9E4-BC61-4FFC-BD60-B3AF90A757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90" name="Freeform 59">
                <a:extLst>
                  <a:ext uri="{FF2B5EF4-FFF2-40B4-BE49-F238E27FC236}">
                    <a16:creationId xmlns:a16="http://schemas.microsoft.com/office/drawing/2014/main" id="{C19208A6-3A7C-46EB-81DB-282890A556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91" name="Freeform 60">
                <a:extLst>
                  <a:ext uri="{FF2B5EF4-FFF2-40B4-BE49-F238E27FC236}">
                    <a16:creationId xmlns:a16="http://schemas.microsoft.com/office/drawing/2014/main" id="{1CA7E5CF-DA49-4A10-91CE-E2CF3500C9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3854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5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6" y="7"/>
                      <a:pt x="112" y="39"/>
                      <a:pt x="95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92" name="Freeform 61">
                <a:extLst>
                  <a:ext uri="{FF2B5EF4-FFF2-40B4-BE49-F238E27FC236}">
                    <a16:creationId xmlns:a16="http://schemas.microsoft.com/office/drawing/2014/main" id="{E2C86ADD-B0E7-4A6E-B086-3B1CA464B4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93" name="Freeform 62">
                <a:extLst>
                  <a:ext uri="{FF2B5EF4-FFF2-40B4-BE49-F238E27FC236}">
                    <a16:creationId xmlns:a16="http://schemas.microsoft.com/office/drawing/2014/main" id="{1BBE16DB-3C59-42C2-A37D-AF298538C1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3854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94" name="Freeform 63">
                <a:extLst>
                  <a:ext uri="{FF2B5EF4-FFF2-40B4-BE49-F238E27FC236}">
                    <a16:creationId xmlns:a16="http://schemas.microsoft.com/office/drawing/2014/main" id="{9B45C78C-C716-46AA-BB81-D5462E3C67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95" name="Freeform 64">
                <a:extLst>
                  <a:ext uri="{FF2B5EF4-FFF2-40B4-BE49-F238E27FC236}">
                    <a16:creationId xmlns:a16="http://schemas.microsoft.com/office/drawing/2014/main" id="{9F9D8A0A-395C-4B98-9249-E69B50E176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4003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96" name="Freeform 65">
                <a:extLst>
                  <a:ext uri="{FF2B5EF4-FFF2-40B4-BE49-F238E27FC236}">
                    <a16:creationId xmlns:a16="http://schemas.microsoft.com/office/drawing/2014/main" id="{628B3C10-6024-4668-BBBC-C1A5EEB568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97" name="Freeform 66">
                <a:extLst>
                  <a:ext uri="{FF2B5EF4-FFF2-40B4-BE49-F238E27FC236}">
                    <a16:creationId xmlns:a16="http://schemas.microsoft.com/office/drawing/2014/main" id="{D9F764FB-5D11-4088-888D-AE075DF91F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98" name="Freeform 67">
                <a:extLst>
                  <a:ext uri="{FF2B5EF4-FFF2-40B4-BE49-F238E27FC236}">
                    <a16:creationId xmlns:a16="http://schemas.microsoft.com/office/drawing/2014/main" id="{FCCB3CEC-46F0-4ADB-8EF9-AD3477DE96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4003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5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6" y="8"/>
                      <a:pt x="112" y="40"/>
                      <a:pt x="95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99" name="Freeform 68">
                <a:extLst>
                  <a:ext uri="{FF2B5EF4-FFF2-40B4-BE49-F238E27FC236}">
                    <a16:creationId xmlns:a16="http://schemas.microsoft.com/office/drawing/2014/main" id="{CF513157-EF83-487B-BDA0-E73C9756BC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00" name="Freeform 69">
                <a:extLst>
                  <a:ext uri="{FF2B5EF4-FFF2-40B4-BE49-F238E27FC236}">
                    <a16:creationId xmlns:a16="http://schemas.microsoft.com/office/drawing/2014/main" id="{5FBF7843-7D65-46BF-A93B-E95D4F1280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4003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01" name="Freeform 70">
                <a:extLst>
                  <a:ext uri="{FF2B5EF4-FFF2-40B4-BE49-F238E27FC236}">
                    <a16:creationId xmlns:a16="http://schemas.microsoft.com/office/drawing/2014/main" id="{F2785113-1539-490B-9A7D-80D2CDAA0C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02" name="Rectangle 71">
                <a:extLst>
                  <a:ext uri="{FF2B5EF4-FFF2-40B4-BE49-F238E27FC236}">
                    <a16:creationId xmlns:a16="http://schemas.microsoft.com/office/drawing/2014/main" id="{C4F22084-041E-4E94-BBCF-F1601312BB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992" y="3849"/>
                <a:ext cx="19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03" name="Freeform 72">
                <a:extLst>
                  <a:ext uri="{FF2B5EF4-FFF2-40B4-BE49-F238E27FC236}">
                    <a16:creationId xmlns:a16="http://schemas.microsoft.com/office/drawing/2014/main" id="{2DFB548C-F00F-4847-91B7-1F691CBF21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04" name="Freeform 73">
                <a:extLst>
                  <a:ext uri="{FF2B5EF4-FFF2-40B4-BE49-F238E27FC236}">
                    <a16:creationId xmlns:a16="http://schemas.microsoft.com/office/drawing/2014/main" id="{C5BA2F82-6069-4174-B9DF-44B23FDD07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3553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05" name="Freeform 74">
                <a:extLst>
                  <a:ext uri="{FF2B5EF4-FFF2-40B4-BE49-F238E27FC236}">
                    <a16:creationId xmlns:a16="http://schemas.microsoft.com/office/drawing/2014/main" id="{24991E83-00CD-4E71-AAE7-B8279211AA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06" name="Freeform 75">
                <a:extLst>
                  <a:ext uri="{FF2B5EF4-FFF2-40B4-BE49-F238E27FC236}">
                    <a16:creationId xmlns:a16="http://schemas.microsoft.com/office/drawing/2014/main" id="{ACCCFE06-B168-4CB8-8EA3-CD3E4A31A2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07" name="Freeform 76">
                <a:extLst>
                  <a:ext uri="{FF2B5EF4-FFF2-40B4-BE49-F238E27FC236}">
                    <a16:creationId xmlns:a16="http://schemas.microsoft.com/office/drawing/2014/main" id="{2AD9F24B-4654-4074-9EC5-8B507EA796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08" name="Freeform 77">
                <a:extLst>
                  <a:ext uri="{FF2B5EF4-FFF2-40B4-BE49-F238E27FC236}">
                    <a16:creationId xmlns:a16="http://schemas.microsoft.com/office/drawing/2014/main" id="{E5A3BDF2-7AD7-432A-9DF8-9E4D3DA49C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09" name="Freeform 78">
                <a:extLst>
                  <a:ext uri="{FF2B5EF4-FFF2-40B4-BE49-F238E27FC236}">
                    <a16:creationId xmlns:a16="http://schemas.microsoft.com/office/drawing/2014/main" id="{F8197B7B-4B0E-47FD-BE9D-318C31160C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3553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10" name="Freeform 79">
                <a:extLst>
                  <a:ext uri="{FF2B5EF4-FFF2-40B4-BE49-F238E27FC236}">
                    <a16:creationId xmlns:a16="http://schemas.microsoft.com/office/drawing/2014/main" id="{84FE7FC2-3615-4F94-9B31-5D90AB1426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11" name="Freeform 80">
                <a:extLst>
                  <a:ext uri="{FF2B5EF4-FFF2-40B4-BE49-F238E27FC236}">
                    <a16:creationId xmlns:a16="http://schemas.microsoft.com/office/drawing/2014/main" id="{DDF446DD-B427-4384-B58E-ACF75C8106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12" name="Freeform 81">
                <a:extLst>
                  <a:ext uri="{FF2B5EF4-FFF2-40B4-BE49-F238E27FC236}">
                    <a16:creationId xmlns:a16="http://schemas.microsoft.com/office/drawing/2014/main" id="{4DBA048D-0DE1-4B72-8F0C-69FA46336B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13" name="Freeform 82">
                <a:extLst>
                  <a:ext uri="{FF2B5EF4-FFF2-40B4-BE49-F238E27FC236}">
                    <a16:creationId xmlns:a16="http://schemas.microsoft.com/office/drawing/2014/main" id="{D03D7345-4A2E-47F8-93DF-47DF1000E1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14" name="Freeform 83">
                <a:extLst>
                  <a:ext uri="{FF2B5EF4-FFF2-40B4-BE49-F238E27FC236}">
                    <a16:creationId xmlns:a16="http://schemas.microsoft.com/office/drawing/2014/main" id="{CC70E25B-3BEF-4311-9B11-666737A648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3553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15" name="Freeform 84">
                <a:extLst>
                  <a:ext uri="{FF2B5EF4-FFF2-40B4-BE49-F238E27FC236}">
                    <a16:creationId xmlns:a16="http://schemas.microsoft.com/office/drawing/2014/main" id="{60F9F202-B8B8-41D2-A242-0E52E7714F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16" name="Freeform 85">
                <a:extLst>
                  <a:ext uri="{FF2B5EF4-FFF2-40B4-BE49-F238E27FC236}">
                    <a16:creationId xmlns:a16="http://schemas.microsoft.com/office/drawing/2014/main" id="{3223CD1C-8C57-4ECF-A133-59EC6A2F52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17" name="Freeform 86">
                <a:extLst>
                  <a:ext uri="{FF2B5EF4-FFF2-40B4-BE49-F238E27FC236}">
                    <a16:creationId xmlns:a16="http://schemas.microsoft.com/office/drawing/2014/main" id="{3CCF6DDC-8A7C-4096-9200-DE4FE250D1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3702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18" name="Freeform 87">
                <a:extLst>
                  <a:ext uri="{FF2B5EF4-FFF2-40B4-BE49-F238E27FC236}">
                    <a16:creationId xmlns:a16="http://schemas.microsoft.com/office/drawing/2014/main" id="{36AC2E9C-4BA2-4484-9FB6-E87F177A7C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19" name="Freeform 88">
                <a:extLst>
                  <a:ext uri="{FF2B5EF4-FFF2-40B4-BE49-F238E27FC236}">
                    <a16:creationId xmlns:a16="http://schemas.microsoft.com/office/drawing/2014/main" id="{49839976-66DF-4E25-8575-55EB788CC7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20" name="Freeform 89">
                <a:extLst>
                  <a:ext uri="{FF2B5EF4-FFF2-40B4-BE49-F238E27FC236}">
                    <a16:creationId xmlns:a16="http://schemas.microsoft.com/office/drawing/2014/main" id="{70716743-215E-4ECE-AC59-A7BDCAD1F7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21" name="Freeform 90">
                <a:extLst>
                  <a:ext uri="{FF2B5EF4-FFF2-40B4-BE49-F238E27FC236}">
                    <a16:creationId xmlns:a16="http://schemas.microsoft.com/office/drawing/2014/main" id="{DCB8D7BC-2FF4-4C86-90BC-3FAA3848C2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22" name="Freeform 91">
                <a:extLst>
                  <a:ext uri="{FF2B5EF4-FFF2-40B4-BE49-F238E27FC236}">
                    <a16:creationId xmlns:a16="http://schemas.microsoft.com/office/drawing/2014/main" id="{1F02ACE5-1804-47C9-849E-5AD56BF624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3702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23" name="Freeform 92">
                <a:extLst>
                  <a:ext uri="{FF2B5EF4-FFF2-40B4-BE49-F238E27FC236}">
                    <a16:creationId xmlns:a16="http://schemas.microsoft.com/office/drawing/2014/main" id="{26ECEBBA-B062-402C-A6D2-43EEEE94C8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24" name="Freeform 93">
                <a:extLst>
                  <a:ext uri="{FF2B5EF4-FFF2-40B4-BE49-F238E27FC236}">
                    <a16:creationId xmlns:a16="http://schemas.microsoft.com/office/drawing/2014/main" id="{4F88C5DB-12CD-44BE-AB4C-7060786E34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25" name="Freeform 94">
                <a:extLst>
                  <a:ext uri="{FF2B5EF4-FFF2-40B4-BE49-F238E27FC236}">
                    <a16:creationId xmlns:a16="http://schemas.microsoft.com/office/drawing/2014/main" id="{5AEAD423-AD9F-4379-8242-FA57711969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26" name="Freeform 95">
                <a:extLst>
                  <a:ext uri="{FF2B5EF4-FFF2-40B4-BE49-F238E27FC236}">
                    <a16:creationId xmlns:a16="http://schemas.microsoft.com/office/drawing/2014/main" id="{509F181C-0156-400C-B2EA-1A0008A7A7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27" name="Freeform 96">
                <a:extLst>
                  <a:ext uri="{FF2B5EF4-FFF2-40B4-BE49-F238E27FC236}">
                    <a16:creationId xmlns:a16="http://schemas.microsoft.com/office/drawing/2014/main" id="{073F4FFA-8D13-4347-9B85-B86A94A61F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3702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28" name="Freeform 97">
                <a:extLst>
                  <a:ext uri="{FF2B5EF4-FFF2-40B4-BE49-F238E27FC236}">
                    <a16:creationId xmlns:a16="http://schemas.microsoft.com/office/drawing/2014/main" id="{E75779A2-F8E2-4E40-80E6-310BFB3C5D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29" name="Freeform 98">
                <a:extLst>
                  <a:ext uri="{FF2B5EF4-FFF2-40B4-BE49-F238E27FC236}">
                    <a16:creationId xmlns:a16="http://schemas.microsoft.com/office/drawing/2014/main" id="{6C6DB587-F23D-4C2A-88E6-B12719730F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30" name="Freeform 99">
                <a:extLst>
                  <a:ext uri="{FF2B5EF4-FFF2-40B4-BE49-F238E27FC236}">
                    <a16:creationId xmlns:a16="http://schemas.microsoft.com/office/drawing/2014/main" id="{47B45455-3C69-496E-9316-20973A1E0B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31" name="Freeform 100">
                <a:extLst>
                  <a:ext uri="{FF2B5EF4-FFF2-40B4-BE49-F238E27FC236}">
                    <a16:creationId xmlns:a16="http://schemas.microsoft.com/office/drawing/2014/main" id="{3A64A574-D90D-434A-A27B-F41DC4F21D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32" name="Freeform 101">
                <a:extLst>
                  <a:ext uri="{FF2B5EF4-FFF2-40B4-BE49-F238E27FC236}">
                    <a16:creationId xmlns:a16="http://schemas.microsoft.com/office/drawing/2014/main" id="{E3EAEA67-F00B-4FC1-AC9C-39B84764CF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3553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33" name="Freeform 102">
                <a:extLst>
                  <a:ext uri="{FF2B5EF4-FFF2-40B4-BE49-F238E27FC236}">
                    <a16:creationId xmlns:a16="http://schemas.microsoft.com/office/drawing/2014/main" id="{D140A008-DA99-42E3-A12F-B051B66ECD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34" name="Freeform 103">
                <a:extLst>
                  <a:ext uri="{FF2B5EF4-FFF2-40B4-BE49-F238E27FC236}">
                    <a16:creationId xmlns:a16="http://schemas.microsoft.com/office/drawing/2014/main" id="{835C0631-2F61-4FD9-AA34-01BD943FBB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35" name="Freeform 104">
                <a:extLst>
                  <a:ext uri="{FF2B5EF4-FFF2-40B4-BE49-F238E27FC236}">
                    <a16:creationId xmlns:a16="http://schemas.microsoft.com/office/drawing/2014/main" id="{81644060-205B-4B98-9ED8-33E9B9287D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36" name="Freeform 105">
                <a:extLst>
                  <a:ext uri="{FF2B5EF4-FFF2-40B4-BE49-F238E27FC236}">
                    <a16:creationId xmlns:a16="http://schemas.microsoft.com/office/drawing/2014/main" id="{477E2391-0C1F-4444-9011-004986D626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37" name="Freeform 106">
                <a:extLst>
                  <a:ext uri="{FF2B5EF4-FFF2-40B4-BE49-F238E27FC236}">
                    <a16:creationId xmlns:a16="http://schemas.microsoft.com/office/drawing/2014/main" id="{51F3A4CB-9510-4A2C-9D82-F0826C1D54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3553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38" name="Freeform 107">
                <a:extLst>
                  <a:ext uri="{FF2B5EF4-FFF2-40B4-BE49-F238E27FC236}">
                    <a16:creationId xmlns:a16="http://schemas.microsoft.com/office/drawing/2014/main" id="{EC06234E-987A-43B9-802E-FB75FB257F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39" name="Freeform 108">
                <a:extLst>
                  <a:ext uri="{FF2B5EF4-FFF2-40B4-BE49-F238E27FC236}">
                    <a16:creationId xmlns:a16="http://schemas.microsoft.com/office/drawing/2014/main" id="{7CE842E4-B2A7-4C88-B0F5-938A0AFF68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0" name="Freeform 109">
                <a:extLst>
                  <a:ext uri="{FF2B5EF4-FFF2-40B4-BE49-F238E27FC236}">
                    <a16:creationId xmlns:a16="http://schemas.microsoft.com/office/drawing/2014/main" id="{523601B0-848F-454A-8975-B3BB14A99F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" name="Freeform 110">
                <a:extLst>
                  <a:ext uri="{FF2B5EF4-FFF2-40B4-BE49-F238E27FC236}">
                    <a16:creationId xmlns:a16="http://schemas.microsoft.com/office/drawing/2014/main" id="{3D72BA7F-C0AB-4ACD-A9F8-19E1F71C40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2" name="Freeform 111">
                <a:extLst>
                  <a:ext uri="{FF2B5EF4-FFF2-40B4-BE49-F238E27FC236}">
                    <a16:creationId xmlns:a16="http://schemas.microsoft.com/office/drawing/2014/main" id="{27AED507-6A83-4953-B67D-424C4C7C1F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3" name="Freeform 112">
                <a:extLst>
                  <a:ext uri="{FF2B5EF4-FFF2-40B4-BE49-F238E27FC236}">
                    <a16:creationId xmlns:a16="http://schemas.microsoft.com/office/drawing/2014/main" id="{124AAFCA-6F70-4194-8BF2-C2B9DEFA87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4" name="Freeform 113">
                <a:extLst>
                  <a:ext uri="{FF2B5EF4-FFF2-40B4-BE49-F238E27FC236}">
                    <a16:creationId xmlns:a16="http://schemas.microsoft.com/office/drawing/2014/main" id="{30AF4EC3-B978-4099-96FA-937C50333F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5" name="Freeform 114">
                <a:extLst>
                  <a:ext uri="{FF2B5EF4-FFF2-40B4-BE49-F238E27FC236}">
                    <a16:creationId xmlns:a16="http://schemas.microsoft.com/office/drawing/2014/main" id="{948E0828-AB2E-448C-A294-C0B340D752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3702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6" name="Freeform 115">
                <a:extLst>
                  <a:ext uri="{FF2B5EF4-FFF2-40B4-BE49-F238E27FC236}">
                    <a16:creationId xmlns:a16="http://schemas.microsoft.com/office/drawing/2014/main" id="{D400DAA5-9A98-43BC-9E7C-68D459D7B0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7" name="Freeform 116">
                <a:extLst>
                  <a:ext uri="{FF2B5EF4-FFF2-40B4-BE49-F238E27FC236}">
                    <a16:creationId xmlns:a16="http://schemas.microsoft.com/office/drawing/2014/main" id="{AA2AAA52-F26F-46CF-8EBB-22E40A062E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8" name="Freeform 117">
                <a:extLst>
                  <a:ext uri="{FF2B5EF4-FFF2-40B4-BE49-F238E27FC236}">
                    <a16:creationId xmlns:a16="http://schemas.microsoft.com/office/drawing/2014/main" id="{AE8298CF-0BEF-4EB5-A568-877538DA2F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9" name="Freeform 118">
                <a:extLst>
                  <a:ext uri="{FF2B5EF4-FFF2-40B4-BE49-F238E27FC236}">
                    <a16:creationId xmlns:a16="http://schemas.microsoft.com/office/drawing/2014/main" id="{BEBD60F4-B259-4027-B7AF-85A6446E32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50" name="Freeform 119">
                <a:extLst>
                  <a:ext uri="{FF2B5EF4-FFF2-40B4-BE49-F238E27FC236}">
                    <a16:creationId xmlns:a16="http://schemas.microsoft.com/office/drawing/2014/main" id="{6E94DDAD-33D3-4C7B-8164-E339A763FA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3702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51" name="Freeform 120">
                <a:extLst>
                  <a:ext uri="{FF2B5EF4-FFF2-40B4-BE49-F238E27FC236}">
                    <a16:creationId xmlns:a16="http://schemas.microsoft.com/office/drawing/2014/main" id="{DAA058CA-3BC5-4BCA-AD2E-E6B1EBEDFB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52" name="Freeform 121">
                <a:extLst>
                  <a:ext uri="{FF2B5EF4-FFF2-40B4-BE49-F238E27FC236}">
                    <a16:creationId xmlns:a16="http://schemas.microsoft.com/office/drawing/2014/main" id="{C870F268-69FD-44A4-9AD7-D6122156D5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53" name="Freeform 122">
                <a:extLst>
                  <a:ext uri="{FF2B5EF4-FFF2-40B4-BE49-F238E27FC236}">
                    <a16:creationId xmlns:a16="http://schemas.microsoft.com/office/drawing/2014/main" id="{F1D72C6B-F0DD-4D9F-8C58-4CFACC7A63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54" name="Freeform 123">
                <a:extLst>
                  <a:ext uri="{FF2B5EF4-FFF2-40B4-BE49-F238E27FC236}">
                    <a16:creationId xmlns:a16="http://schemas.microsoft.com/office/drawing/2014/main" id="{79EEE725-FC07-4D46-9212-64C112BF47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55" name="Freeform 124">
                <a:extLst>
                  <a:ext uri="{FF2B5EF4-FFF2-40B4-BE49-F238E27FC236}">
                    <a16:creationId xmlns:a16="http://schemas.microsoft.com/office/drawing/2014/main" id="{533FB7E5-015D-4CF8-96B4-B882D858AD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3553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56" name="Freeform 125">
                <a:extLst>
                  <a:ext uri="{FF2B5EF4-FFF2-40B4-BE49-F238E27FC236}">
                    <a16:creationId xmlns:a16="http://schemas.microsoft.com/office/drawing/2014/main" id="{A0490E1D-2D68-477A-8D76-E70A42B56D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57" name="Freeform 126">
                <a:extLst>
                  <a:ext uri="{FF2B5EF4-FFF2-40B4-BE49-F238E27FC236}">
                    <a16:creationId xmlns:a16="http://schemas.microsoft.com/office/drawing/2014/main" id="{ABD9BFE7-18F5-429B-871B-C5B328BA70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58" name="Freeform 127">
                <a:extLst>
                  <a:ext uri="{FF2B5EF4-FFF2-40B4-BE49-F238E27FC236}">
                    <a16:creationId xmlns:a16="http://schemas.microsoft.com/office/drawing/2014/main" id="{5BCF7267-7F5A-42D9-9A7C-D315054879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3553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5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6" y="7"/>
                      <a:pt x="112" y="39"/>
                      <a:pt x="95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59" name="Freeform 128">
                <a:extLst>
                  <a:ext uri="{FF2B5EF4-FFF2-40B4-BE49-F238E27FC236}">
                    <a16:creationId xmlns:a16="http://schemas.microsoft.com/office/drawing/2014/main" id="{AAD43CFB-88F9-47D0-A89B-2BB80E73FE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60" name="Freeform 129">
                <a:extLst>
                  <a:ext uri="{FF2B5EF4-FFF2-40B4-BE49-F238E27FC236}">
                    <a16:creationId xmlns:a16="http://schemas.microsoft.com/office/drawing/2014/main" id="{B68C3136-59D7-42A9-A647-9653F8B05B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3553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61" name="Freeform 130">
                <a:extLst>
                  <a:ext uri="{FF2B5EF4-FFF2-40B4-BE49-F238E27FC236}">
                    <a16:creationId xmlns:a16="http://schemas.microsoft.com/office/drawing/2014/main" id="{7CE0372F-C486-49FA-8741-DEB7BE28C7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62" name="Freeform 131">
                <a:extLst>
                  <a:ext uri="{FF2B5EF4-FFF2-40B4-BE49-F238E27FC236}">
                    <a16:creationId xmlns:a16="http://schemas.microsoft.com/office/drawing/2014/main" id="{8565C044-D860-4C30-84F7-B9D59C53E7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3702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63" name="Freeform 132">
                <a:extLst>
                  <a:ext uri="{FF2B5EF4-FFF2-40B4-BE49-F238E27FC236}">
                    <a16:creationId xmlns:a16="http://schemas.microsoft.com/office/drawing/2014/main" id="{8B3DC93A-4A95-4E31-B06B-116B97DA4E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64" name="Freeform 133">
                <a:extLst>
                  <a:ext uri="{FF2B5EF4-FFF2-40B4-BE49-F238E27FC236}">
                    <a16:creationId xmlns:a16="http://schemas.microsoft.com/office/drawing/2014/main" id="{0726F34C-82FA-4091-A53E-FE35936F14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65" name="Freeform 134">
                <a:extLst>
                  <a:ext uri="{FF2B5EF4-FFF2-40B4-BE49-F238E27FC236}">
                    <a16:creationId xmlns:a16="http://schemas.microsoft.com/office/drawing/2014/main" id="{D5F21C5A-2EBB-4A6B-A795-27CB85FD55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3702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5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6" y="8"/>
                      <a:pt x="112" y="40"/>
                      <a:pt x="95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66" name="Freeform 135">
                <a:extLst>
                  <a:ext uri="{FF2B5EF4-FFF2-40B4-BE49-F238E27FC236}">
                    <a16:creationId xmlns:a16="http://schemas.microsoft.com/office/drawing/2014/main" id="{58DBE234-A84A-4DA0-913B-5DCF0979E7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67" name="Freeform 136">
                <a:extLst>
                  <a:ext uri="{FF2B5EF4-FFF2-40B4-BE49-F238E27FC236}">
                    <a16:creationId xmlns:a16="http://schemas.microsoft.com/office/drawing/2014/main" id="{C22F596C-62B6-4D83-A7CD-F5D76340F5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3702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68" name="Freeform 137">
                <a:extLst>
                  <a:ext uri="{FF2B5EF4-FFF2-40B4-BE49-F238E27FC236}">
                    <a16:creationId xmlns:a16="http://schemas.microsoft.com/office/drawing/2014/main" id="{B5E41255-110E-4E75-8AF7-7BF4B7D20D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69" name="Freeform 138">
                <a:extLst>
                  <a:ext uri="{FF2B5EF4-FFF2-40B4-BE49-F238E27FC236}">
                    <a16:creationId xmlns:a16="http://schemas.microsoft.com/office/drawing/2014/main" id="{39F37D0A-3594-4CBC-8770-4D3EE83BC1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70" name="Freeform 139">
                <a:extLst>
                  <a:ext uri="{FF2B5EF4-FFF2-40B4-BE49-F238E27FC236}">
                    <a16:creationId xmlns:a16="http://schemas.microsoft.com/office/drawing/2014/main" id="{84237F2F-5A29-4C4B-A9CD-7901A381AD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3252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71" name="Freeform 140">
                <a:extLst>
                  <a:ext uri="{FF2B5EF4-FFF2-40B4-BE49-F238E27FC236}">
                    <a16:creationId xmlns:a16="http://schemas.microsoft.com/office/drawing/2014/main" id="{FD4EE6FA-2AFE-454D-AACE-7CBED73B8F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72" name="Freeform 141">
                <a:extLst>
                  <a:ext uri="{FF2B5EF4-FFF2-40B4-BE49-F238E27FC236}">
                    <a16:creationId xmlns:a16="http://schemas.microsoft.com/office/drawing/2014/main" id="{32216090-3BE8-4F98-9267-56081B915E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73" name="Freeform 142">
                <a:extLst>
                  <a:ext uri="{FF2B5EF4-FFF2-40B4-BE49-F238E27FC236}">
                    <a16:creationId xmlns:a16="http://schemas.microsoft.com/office/drawing/2014/main" id="{804A76C0-BD57-42BE-895F-110D4CDA7A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74" name="Freeform 143">
                <a:extLst>
                  <a:ext uri="{FF2B5EF4-FFF2-40B4-BE49-F238E27FC236}">
                    <a16:creationId xmlns:a16="http://schemas.microsoft.com/office/drawing/2014/main" id="{86B89046-9E12-40F1-A4F8-DDAE200BA7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75" name="Freeform 144">
                <a:extLst>
                  <a:ext uri="{FF2B5EF4-FFF2-40B4-BE49-F238E27FC236}">
                    <a16:creationId xmlns:a16="http://schemas.microsoft.com/office/drawing/2014/main" id="{39F764DB-72F1-413D-B40B-BABFA6414C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3252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76" name="Freeform 145">
                <a:extLst>
                  <a:ext uri="{FF2B5EF4-FFF2-40B4-BE49-F238E27FC236}">
                    <a16:creationId xmlns:a16="http://schemas.microsoft.com/office/drawing/2014/main" id="{92087B8E-F14E-4010-A93F-254097E315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77" name="Freeform 146">
                <a:extLst>
                  <a:ext uri="{FF2B5EF4-FFF2-40B4-BE49-F238E27FC236}">
                    <a16:creationId xmlns:a16="http://schemas.microsoft.com/office/drawing/2014/main" id="{AC7DDB75-14FB-4CF8-88DB-2CA313AF1D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78" name="Freeform 147">
                <a:extLst>
                  <a:ext uri="{FF2B5EF4-FFF2-40B4-BE49-F238E27FC236}">
                    <a16:creationId xmlns:a16="http://schemas.microsoft.com/office/drawing/2014/main" id="{59405DEA-4623-4E75-AA5D-2C11DC312E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79" name="Freeform 148">
                <a:extLst>
                  <a:ext uri="{FF2B5EF4-FFF2-40B4-BE49-F238E27FC236}">
                    <a16:creationId xmlns:a16="http://schemas.microsoft.com/office/drawing/2014/main" id="{42FDF0AD-36C8-4874-B973-839D1A6A1B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80" name="Freeform 149">
                <a:extLst>
                  <a:ext uri="{FF2B5EF4-FFF2-40B4-BE49-F238E27FC236}">
                    <a16:creationId xmlns:a16="http://schemas.microsoft.com/office/drawing/2014/main" id="{0A17948D-7DA7-45AF-AD7D-DAD0C738D3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3252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81" name="Freeform 150">
                <a:extLst>
                  <a:ext uri="{FF2B5EF4-FFF2-40B4-BE49-F238E27FC236}">
                    <a16:creationId xmlns:a16="http://schemas.microsoft.com/office/drawing/2014/main" id="{29A6C170-1312-4972-B852-889E95EFA9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82" name="Freeform 151">
                <a:extLst>
                  <a:ext uri="{FF2B5EF4-FFF2-40B4-BE49-F238E27FC236}">
                    <a16:creationId xmlns:a16="http://schemas.microsoft.com/office/drawing/2014/main" id="{F9A0AA5A-F8FC-4EFD-AE6C-1DED038DCB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83" name="Freeform 152">
                <a:extLst>
                  <a:ext uri="{FF2B5EF4-FFF2-40B4-BE49-F238E27FC236}">
                    <a16:creationId xmlns:a16="http://schemas.microsoft.com/office/drawing/2014/main" id="{734DF92B-0547-4915-9F8A-DF51503709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3401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84" name="Freeform 153">
                <a:extLst>
                  <a:ext uri="{FF2B5EF4-FFF2-40B4-BE49-F238E27FC236}">
                    <a16:creationId xmlns:a16="http://schemas.microsoft.com/office/drawing/2014/main" id="{932DA1A2-B5B9-4EA6-A7D6-E653C3A096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85" name="Freeform 154">
                <a:extLst>
                  <a:ext uri="{FF2B5EF4-FFF2-40B4-BE49-F238E27FC236}">
                    <a16:creationId xmlns:a16="http://schemas.microsoft.com/office/drawing/2014/main" id="{312D0AC3-B412-4AEF-A194-04BB09635D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86" name="Freeform 155">
                <a:extLst>
                  <a:ext uri="{FF2B5EF4-FFF2-40B4-BE49-F238E27FC236}">
                    <a16:creationId xmlns:a16="http://schemas.microsoft.com/office/drawing/2014/main" id="{8E499B69-A0AE-4D7F-9A80-C1A30E137F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87" name="Freeform 156">
                <a:extLst>
                  <a:ext uri="{FF2B5EF4-FFF2-40B4-BE49-F238E27FC236}">
                    <a16:creationId xmlns:a16="http://schemas.microsoft.com/office/drawing/2014/main" id="{076A646D-C4F8-425E-858D-DBD5432A33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88" name="Freeform 157">
                <a:extLst>
                  <a:ext uri="{FF2B5EF4-FFF2-40B4-BE49-F238E27FC236}">
                    <a16:creationId xmlns:a16="http://schemas.microsoft.com/office/drawing/2014/main" id="{AD2B2699-FDBE-4EF2-A779-92FB25269A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3401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89" name="Freeform 158">
                <a:extLst>
                  <a:ext uri="{FF2B5EF4-FFF2-40B4-BE49-F238E27FC236}">
                    <a16:creationId xmlns:a16="http://schemas.microsoft.com/office/drawing/2014/main" id="{C9C228F0-46CA-4F94-B077-870A531DC6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90" name="Freeform 159">
                <a:extLst>
                  <a:ext uri="{FF2B5EF4-FFF2-40B4-BE49-F238E27FC236}">
                    <a16:creationId xmlns:a16="http://schemas.microsoft.com/office/drawing/2014/main" id="{AF6627AD-0AB1-4CF9-A6F0-4F6DBF7714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91" name="Freeform 160">
                <a:extLst>
                  <a:ext uri="{FF2B5EF4-FFF2-40B4-BE49-F238E27FC236}">
                    <a16:creationId xmlns:a16="http://schemas.microsoft.com/office/drawing/2014/main" id="{5DC67932-4C80-420E-B2C6-67A8A673A5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92" name="Freeform 161">
                <a:extLst>
                  <a:ext uri="{FF2B5EF4-FFF2-40B4-BE49-F238E27FC236}">
                    <a16:creationId xmlns:a16="http://schemas.microsoft.com/office/drawing/2014/main" id="{EDFF5C73-80BE-4D5C-879B-F7117BB66E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93" name="Freeform 162">
                <a:extLst>
                  <a:ext uri="{FF2B5EF4-FFF2-40B4-BE49-F238E27FC236}">
                    <a16:creationId xmlns:a16="http://schemas.microsoft.com/office/drawing/2014/main" id="{FD70F928-DCAE-4549-B73B-37146CACE8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3401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94" name="Freeform 163">
                <a:extLst>
                  <a:ext uri="{FF2B5EF4-FFF2-40B4-BE49-F238E27FC236}">
                    <a16:creationId xmlns:a16="http://schemas.microsoft.com/office/drawing/2014/main" id="{11473D37-295E-4EF6-8219-8DA666E7AB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95" name="Freeform 164">
                <a:extLst>
                  <a:ext uri="{FF2B5EF4-FFF2-40B4-BE49-F238E27FC236}">
                    <a16:creationId xmlns:a16="http://schemas.microsoft.com/office/drawing/2014/main" id="{123204A1-1194-4BE1-9BF9-B58965DB25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96" name="Freeform 165">
                <a:extLst>
                  <a:ext uri="{FF2B5EF4-FFF2-40B4-BE49-F238E27FC236}">
                    <a16:creationId xmlns:a16="http://schemas.microsoft.com/office/drawing/2014/main" id="{8464A1FE-DAE7-48B0-9D03-A74F9FD792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97" name="Freeform 166">
                <a:extLst>
                  <a:ext uri="{FF2B5EF4-FFF2-40B4-BE49-F238E27FC236}">
                    <a16:creationId xmlns:a16="http://schemas.microsoft.com/office/drawing/2014/main" id="{F32F6294-1439-47F8-85DC-37EB568EEC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98" name="Freeform 167">
                <a:extLst>
                  <a:ext uri="{FF2B5EF4-FFF2-40B4-BE49-F238E27FC236}">
                    <a16:creationId xmlns:a16="http://schemas.microsoft.com/office/drawing/2014/main" id="{33D4A8FF-1CC9-4ACF-96C1-BE224D251A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3252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99" name="Freeform 168">
                <a:extLst>
                  <a:ext uri="{FF2B5EF4-FFF2-40B4-BE49-F238E27FC236}">
                    <a16:creationId xmlns:a16="http://schemas.microsoft.com/office/drawing/2014/main" id="{9D8CAAC2-717B-4AD4-A04F-F00BFC2A91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00" name="Freeform 169">
                <a:extLst>
                  <a:ext uri="{FF2B5EF4-FFF2-40B4-BE49-F238E27FC236}">
                    <a16:creationId xmlns:a16="http://schemas.microsoft.com/office/drawing/2014/main" id="{B70A5BDB-E146-4509-BBD2-C946CC4CF1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01" name="Freeform 170">
                <a:extLst>
                  <a:ext uri="{FF2B5EF4-FFF2-40B4-BE49-F238E27FC236}">
                    <a16:creationId xmlns:a16="http://schemas.microsoft.com/office/drawing/2014/main" id="{E6A786AB-31CC-4CAF-B91F-0CED532693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02" name="Freeform 171">
                <a:extLst>
                  <a:ext uri="{FF2B5EF4-FFF2-40B4-BE49-F238E27FC236}">
                    <a16:creationId xmlns:a16="http://schemas.microsoft.com/office/drawing/2014/main" id="{6E8EE15E-652D-4521-9ED3-33EDFA0C47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03" name="Freeform 172">
                <a:extLst>
                  <a:ext uri="{FF2B5EF4-FFF2-40B4-BE49-F238E27FC236}">
                    <a16:creationId xmlns:a16="http://schemas.microsoft.com/office/drawing/2014/main" id="{52145B41-B0FE-43B7-A9E8-9AF7905D74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3252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04" name="Freeform 173">
                <a:extLst>
                  <a:ext uri="{FF2B5EF4-FFF2-40B4-BE49-F238E27FC236}">
                    <a16:creationId xmlns:a16="http://schemas.microsoft.com/office/drawing/2014/main" id="{838FAAA8-8BB6-4047-B92E-E4AE7BA667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05" name="Freeform 174">
                <a:extLst>
                  <a:ext uri="{FF2B5EF4-FFF2-40B4-BE49-F238E27FC236}">
                    <a16:creationId xmlns:a16="http://schemas.microsoft.com/office/drawing/2014/main" id="{8DBCDC7F-1109-432E-A31A-1E4B105E95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06" name="Freeform 175">
                <a:extLst>
                  <a:ext uri="{FF2B5EF4-FFF2-40B4-BE49-F238E27FC236}">
                    <a16:creationId xmlns:a16="http://schemas.microsoft.com/office/drawing/2014/main" id="{6B87CC39-F3EC-4CA4-A1B8-AFCFCC0FFC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07" name="Freeform 176">
                <a:extLst>
                  <a:ext uri="{FF2B5EF4-FFF2-40B4-BE49-F238E27FC236}">
                    <a16:creationId xmlns:a16="http://schemas.microsoft.com/office/drawing/2014/main" id="{21749ECA-CE40-4B21-AE06-7EAC6C0850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08" name="Freeform 177">
                <a:extLst>
                  <a:ext uri="{FF2B5EF4-FFF2-40B4-BE49-F238E27FC236}">
                    <a16:creationId xmlns:a16="http://schemas.microsoft.com/office/drawing/2014/main" id="{B3C3C801-67B7-42FD-A096-89051E69BD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09" name="Freeform 178">
                <a:extLst>
                  <a:ext uri="{FF2B5EF4-FFF2-40B4-BE49-F238E27FC236}">
                    <a16:creationId xmlns:a16="http://schemas.microsoft.com/office/drawing/2014/main" id="{F46446BF-D9C7-4D65-85C1-DCA1779830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10" name="Freeform 179">
                <a:extLst>
                  <a:ext uri="{FF2B5EF4-FFF2-40B4-BE49-F238E27FC236}">
                    <a16:creationId xmlns:a16="http://schemas.microsoft.com/office/drawing/2014/main" id="{153D28DD-C8EC-41EB-9766-1B9922C1FA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11" name="Freeform 180">
                <a:extLst>
                  <a:ext uri="{FF2B5EF4-FFF2-40B4-BE49-F238E27FC236}">
                    <a16:creationId xmlns:a16="http://schemas.microsoft.com/office/drawing/2014/main" id="{E339CFDD-C6E4-4D71-87ED-24319BC057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3401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12" name="Freeform 181">
                <a:extLst>
                  <a:ext uri="{FF2B5EF4-FFF2-40B4-BE49-F238E27FC236}">
                    <a16:creationId xmlns:a16="http://schemas.microsoft.com/office/drawing/2014/main" id="{1A9D0EBC-92CF-4FC4-96DA-92614EA03F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13" name="Freeform 182">
                <a:extLst>
                  <a:ext uri="{FF2B5EF4-FFF2-40B4-BE49-F238E27FC236}">
                    <a16:creationId xmlns:a16="http://schemas.microsoft.com/office/drawing/2014/main" id="{C6FDBF71-6EEE-4164-821E-9042386ACB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14" name="Freeform 183">
                <a:extLst>
                  <a:ext uri="{FF2B5EF4-FFF2-40B4-BE49-F238E27FC236}">
                    <a16:creationId xmlns:a16="http://schemas.microsoft.com/office/drawing/2014/main" id="{7C233EB0-C165-4243-80CB-BC26E19F3F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15" name="Freeform 184">
                <a:extLst>
                  <a:ext uri="{FF2B5EF4-FFF2-40B4-BE49-F238E27FC236}">
                    <a16:creationId xmlns:a16="http://schemas.microsoft.com/office/drawing/2014/main" id="{0077984B-D267-4D23-B43D-A97EF238A7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16" name="Freeform 185">
                <a:extLst>
                  <a:ext uri="{FF2B5EF4-FFF2-40B4-BE49-F238E27FC236}">
                    <a16:creationId xmlns:a16="http://schemas.microsoft.com/office/drawing/2014/main" id="{056B5A05-6353-407E-A717-E1C3535726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3401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17" name="Freeform 186">
                <a:extLst>
                  <a:ext uri="{FF2B5EF4-FFF2-40B4-BE49-F238E27FC236}">
                    <a16:creationId xmlns:a16="http://schemas.microsoft.com/office/drawing/2014/main" id="{501B59D0-B1C3-421D-870F-E151F4AA05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18" name="Freeform 187">
                <a:extLst>
                  <a:ext uri="{FF2B5EF4-FFF2-40B4-BE49-F238E27FC236}">
                    <a16:creationId xmlns:a16="http://schemas.microsoft.com/office/drawing/2014/main" id="{13C00C5E-96FE-40C7-8376-FFC4E0E239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19" name="Freeform 188">
                <a:extLst>
                  <a:ext uri="{FF2B5EF4-FFF2-40B4-BE49-F238E27FC236}">
                    <a16:creationId xmlns:a16="http://schemas.microsoft.com/office/drawing/2014/main" id="{25CD503B-AF7B-4FCF-BB8F-62DC0890D6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20" name="Freeform 189">
                <a:extLst>
                  <a:ext uri="{FF2B5EF4-FFF2-40B4-BE49-F238E27FC236}">
                    <a16:creationId xmlns:a16="http://schemas.microsoft.com/office/drawing/2014/main" id="{34D2C3C6-4D57-4251-944B-6A1E2DF2F7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21" name="Freeform 190">
                <a:extLst>
                  <a:ext uri="{FF2B5EF4-FFF2-40B4-BE49-F238E27FC236}">
                    <a16:creationId xmlns:a16="http://schemas.microsoft.com/office/drawing/2014/main" id="{B97C8289-8B84-47CD-B10E-91F2F938C8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3252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22" name="Freeform 191">
                <a:extLst>
                  <a:ext uri="{FF2B5EF4-FFF2-40B4-BE49-F238E27FC236}">
                    <a16:creationId xmlns:a16="http://schemas.microsoft.com/office/drawing/2014/main" id="{0D343D6A-3A6B-400F-AA36-BF33DAEA99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23" name="Freeform 192">
                <a:extLst>
                  <a:ext uri="{FF2B5EF4-FFF2-40B4-BE49-F238E27FC236}">
                    <a16:creationId xmlns:a16="http://schemas.microsoft.com/office/drawing/2014/main" id="{D3667D1F-A599-4C2A-93F6-B439837CE9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24" name="Freeform 193">
                <a:extLst>
                  <a:ext uri="{FF2B5EF4-FFF2-40B4-BE49-F238E27FC236}">
                    <a16:creationId xmlns:a16="http://schemas.microsoft.com/office/drawing/2014/main" id="{1FA090AB-7272-4652-A8B3-DAAB5CD0FD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3252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5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6" y="7"/>
                      <a:pt x="112" y="39"/>
                      <a:pt x="95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25" name="Freeform 194">
                <a:extLst>
                  <a:ext uri="{FF2B5EF4-FFF2-40B4-BE49-F238E27FC236}">
                    <a16:creationId xmlns:a16="http://schemas.microsoft.com/office/drawing/2014/main" id="{D3F1F056-F462-4A26-8AF5-77F075CB4C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26" name="Freeform 195">
                <a:extLst>
                  <a:ext uri="{FF2B5EF4-FFF2-40B4-BE49-F238E27FC236}">
                    <a16:creationId xmlns:a16="http://schemas.microsoft.com/office/drawing/2014/main" id="{66BBA6DE-9C1A-44CB-A9E6-2844785B30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3252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27" name="Freeform 196">
                <a:extLst>
                  <a:ext uri="{FF2B5EF4-FFF2-40B4-BE49-F238E27FC236}">
                    <a16:creationId xmlns:a16="http://schemas.microsoft.com/office/drawing/2014/main" id="{68992CE6-8972-4EDB-B02A-ADE5DAE2B8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28" name="Freeform 197">
                <a:extLst>
                  <a:ext uri="{FF2B5EF4-FFF2-40B4-BE49-F238E27FC236}">
                    <a16:creationId xmlns:a16="http://schemas.microsoft.com/office/drawing/2014/main" id="{DB8E38E4-FA61-405E-B38C-D4563800B4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3401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29" name="Freeform 198">
                <a:extLst>
                  <a:ext uri="{FF2B5EF4-FFF2-40B4-BE49-F238E27FC236}">
                    <a16:creationId xmlns:a16="http://schemas.microsoft.com/office/drawing/2014/main" id="{CF1F837B-41CE-4939-A3F9-4A25661584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30" name="Freeform 199">
                <a:extLst>
                  <a:ext uri="{FF2B5EF4-FFF2-40B4-BE49-F238E27FC236}">
                    <a16:creationId xmlns:a16="http://schemas.microsoft.com/office/drawing/2014/main" id="{A390DBD6-8A01-4CA9-B8D4-0E0362A6D5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31" name="Freeform 200">
                <a:extLst>
                  <a:ext uri="{FF2B5EF4-FFF2-40B4-BE49-F238E27FC236}">
                    <a16:creationId xmlns:a16="http://schemas.microsoft.com/office/drawing/2014/main" id="{9D62CA05-80C2-4C58-A284-173E85E80C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3401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5 w 189"/>
                  <a:gd name="T3" fmla="*/ 49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6" y="8"/>
                      <a:pt x="112" y="40"/>
                      <a:pt x="95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32" name="Freeform 201">
                <a:extLst>
                  <a:ext uri="{FF2B5EF4-FFF2-40B4-BE49-F238E27FC236}">
                    <a16:creationId xmlns:a16="http://schemas.microsoft.com/office/drawing/2014/main" id="{6357914C-54E9-43BA-935A-B4D6C1ACAC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33" name="Freeform 202">
                <a:extLst>
                  <a:ext uri="{FF2B5EF4-FFF2-40B4-BE49-F238E27FC236}">
                    <a16:creationId xmlns:a16="http://schemas.microsoft.com/office/drawing/2014/main" id="{4AAAC8C2-90F1-4EEC-9CD5-6930319F1E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3401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34" name="Freeform 203">
                <a:extLst>
                  <a:ext uri="{FF2B5EF4-FFF2-40B4-BE49-F238E27FC236}">
                    <a16:creationId xmlns:a16="http://schemas.microsoft.com/office/drawing/2014/main" id="{5B8F97F7-0403-49C3-A186-BB8D355206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35" name="Freeform 204">
                <a:extLst>
                  <a:ext uri="{FF2B5EF4-FFF2-40B4-BE49-F238E27FC236}">
                    <a16:creationId xmlns:a16="http://schemas.microsoft.com/office/drawing/2014/main" id="{6B3EBD3B-1449-4174-B301-A704CC289A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grpSp>
          <p:nvGrpSpPr>
            <p:cNvPr id="13" name="Group 406">
              <a:extLst>
                <a:ext uri="{FF2B5EF4-FFF2-40B4-BE49-F238E27FC236}">
                  <a16:creationId xmlns:a16="http://schemas.microsoft.com/office/drawing/2014/main" id="{14098652-6753-402E-8D82-B458B67F7DB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19" y="2048"/>
              <a:ext cx="6825" cy="1133"/>
              <a:chOff x="619" y="2048"/>
              <a:chExt cx="6825" cy="1133"/>
            </a:xfrm>
          </p:grpSpPr>
          <p:sp>
            <p:nvSpPr>
              <p:cNvPr id="136" name="Freeform 206">
                <a:extLst>
                  <a:ext uri="{FF2B5EF4-FFF2-40B4-BE49-F238E27FC236}">
                    <a16:creationId xmlns:a16="http://schemas.microsoft.com/office/drawing/2014/main" id="{1EEF7067-DDA9-400A-B59E-7A6648328C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2951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7" name="Freeform 207">
                <a:extLst>
                  <a:ext uri="{FF2B5EF4-FFF2-40B4-BE49-F238E27FC236}">
                    <a16:creationId xmlns:a16="http://schemas.microsoft.com/office/drawing/2014/main" id="{5A8E9A34-A140-40C9-93C0-5ECB98F89D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8" name="Freeform 208">
                <a:extLst>
                  <a:ext uri="{FF2B5EF4-FFF2-40B4-BE49-F238E27FC236}">
                    <a16:creationId xmlns:a16="http://schemas.microsoft.com/office/drawing/2014/main" id="{5FD23DE8-0046-498B-973C-8A508FEE43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9" name="Freeform 209">
                <a:extLst>
                  <a:ext uri="{FF2B5EF4-FFF2-40B4-BE49-F238E27FC236}">
                    <a16:creationId xmlns:a16="http://schemas.microsoft.com/office/drawing/2014/main" id="{853D869B-498B-4E2E-85F8-F83629AEC0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0" name="Freeform 210">
                <a:extLst>
                  <a:ext uri="{FF2B5EF4-FFF2-40B4-BE49-F238E27FC236}">
                    <a16:creationId xmlns:a16="http://schemas.microsoft.com/office/drawing/2014/main" id="{24F2BA51-4037-4103-827D-2919C609FF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1" name="Freeform 211">
                <a:extLst>
                  <a:ext uri="{FF2B5EF4-FFF2-40B4-BE49-F238E27FC236}">
                    <a16:creationId xmlns:a16="http://schemas.microsoft.com/office/drawing/2014/main" id="{6D622B2B-1953-4147-9305-213E337174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2951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2" name="Freeform 212">
                <a:extLst>
                  <a:ext uri="{FF2B5EF4-FFF2-40B4-BE49-F238E27FC236}">
                    <a16:creationId xmlns:a16="http://schemas.microsoft.com/office/drawing/2014/main" id="{B4136D43-FE57-4682-94AF-BCFFEDAE2A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3" name="Freeform 213">
                <a:extLst>
                  <a:ext uri="{FF2B5EF4-FFF2-40B4-BE49-F238E27FC236}">
                    <a16:creationId xmlns:a16="http://schemas.microsoft.com/office/drawing/2014/main" id="{A18823C3-B427-45B1-9DBD-C1AD803EED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4" name="Freeform 214">
                <a:extLst>
                  <a:ext uri="{FF2B5EF4-FFF2-40B4-BE49-F238E27FC236}">
                    <a16:creationId xmlns:a16="http://schemas.microsoft.com/office/drawing/2014/main" id="{3F57FC7C-F305-4944-A8D2-9DCE71D3FA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5" name="Freeform 215">
                <a:extLst>
                  <a:ext uri="{FF2B5EF4-FFF2-40B4-BE49-F238E27FC236}">
                    <a16:creationId xmlns:a16="http://schemas.microsoft.com/office/drawing/2014/main" id="{40FDE569-EA5F-4318-972F-05D030797F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6" name="Freeform 216">
                <a:extLst>
                  <a:ext uri="{FF2B5EF4-FFF2-40B4-BE49-F238E27FC236}">
                    <a16:creationId xmlns:a16="http://schemas.microsoft.com/office/drawing/2014/main" id="{2DB5AF22-1360-49CA-8966-7B8A91427C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2951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7" name="Freeform 217">
                <a:extLst>
                  <a:ext uri="{FF2B5EF4-FFF2-40B4-BE49-F238E27FC236}">
                    <a16:creationId xmlns:a16="http://schemas.microsoft.com/office/drawing/2014/main" id="{48FEEC95-7C76-4DE8-89A7-C2215BFE2C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8" name="Freeform 218">
                <a:extLst>
                  <a:ext uri="{FF2B5EF4-FFF2-40B4-BE49-F238E27FC236}">
                    <a16:creationId xmlns:a16="http://schemas.microsoft.com/office/drawing/2014/main" id="{993FF990-C323-4DA0-9824-0B0F070E32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9" name="Freeform 219">
                <a:extLst>
                  <a:ext uri="{FF2B5EF4-FFF2-40B4-BE49-F238E27FC236}">
                    <a16:creationId xmlns:a16="http://schemas.microsoft.com/office/drawing/2014/main" id="{318E2F1C-002E-4A02-94F7-714A671124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3100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0" name="Freeform 220">
                <a:extLst>
                  <a:ext uri="{FF2B5EF4-FFF2-40B4-BE49-F238E27FC236}">
                    <a16:creationId xmlns:a16="http://schemas.microsoft.com/office/drawing/2014/main" id="{E2E18B98-0AC0-48E6-8120-DD3BB841A3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1" name="Freeform 221">
                <a:extLst>
                  <a:ext uri="{FF2B5EF4-FFF2-40B4-BE49-F238E27FC236}">
                    <a16:creationId xmlns:a16="http://schemas.microsoft.com/office/drawing/2014/main" id="{5CB12147-50A5-41AC-901A-E4243F7B9A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2" name="Freeform 222">
                <a:extLst>
                  <a:ext uri="{FF2B5EF4-FFF2-40B4-BE49-F238E27FC236}">
                    <a16:creationId xmlns:a16="http://schemas.microsoft.com/office/drawing/2014/main" id="{3A7A1DEB-8A42-4542-B316-75BE86C1D0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3" name="Freeform 223">
                <a:extLst>
                  <a:ext uri="{FF2B5EF4-FFF2-40B4-BE49-F238E27FC236}">
                    <a16:creationId xmlns:a16="http://schemas.microsoft.com/office/drawing/2014/main" id="{84F7D7A8-6868-48EA-9E5E-7A66F326B5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4" name="Freeform 224">
                <a:extLst>
                  <a:ext uri="{FF2B5EF4-FFF2-40B4-BE49-F238E27FC236}">
                    <a16:creationId xmlns:a16="http://schemas.microsoft.com/office/drawing/2014/main" id="{76799682-FED5-4F07-912A-72FA35D6B8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3100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5" name="Freeform 225">
                <a:extLst>
                  <a:ext uri="{FF2B5EF4-FFF2-40B4-BE49-F238E27FC236}">
                    <a16:creationId xmlns:a16="http://schemas.microsoft.com/office/drawing/2014/main" id="{F8E625BA-A158-41BA-A70B-77E02A5FE3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6" name="Freeform 226">
                <a:extLst>
                  <a:ext uri="{FF2B5EF4-FFF2-40B4-BE49-F238E27FC236}">
                    <a16:creationId xmlns:a16="http://schemas.microsoft.com/office/drawing/2014/main" id="{911F9E24-E8E9-4A5B-B5FE-8BD4B33188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7" name="Freeform 227">
                <a:extLst>
                  <a:ext uri="{FF2B5EF4-FFF2-40B4-BE49-F238E27FC236}">
                    <a16:creationId xmlns:a16="http://schemas.microsoft.com/office/drawing/2014/main" id="{B7344BBB-751F-467E-B116-C380C7BF01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8" name="Freeform 228">
                <a:extLst>
                  <a:ext uri="{FF2B5EF4-FFF2-40B4-BE49-F238E27FC236}">
                    <a16:creationId xmlns:a16="http://schemas.microsoft.com/office/drawing/2014/main" id="{0D65581C-55CF-459B-BE49-328BE20C0B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9" name="Freeform 229">
                <a:extLst>
                  <a:ext uri="{FF2B5EF4-FFF2-40B4-BE49-F238E27FC236}">
                    <a16:creationId xmlns:a16="http://schemas.microsoft.com/office/drawing/2014/main" id="{CF811FD9-13A2-47D0-B5D1-278B895054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3100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0" name="Freeform 230">
                <a:extLst>
                  <a:ext uri="{FF2B5EF4-FFF2-40B4-BE49-F238E27FC236}">
                    <a16:creationId xmlns:a16="http://schemas.microsoft.com/office/drawing/2014/main" id="{550F4DD2-96BE-4B4F-BB80-85FAC5B7FE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1" name="Freeform 231">
                <a:extLst>
                  <a:ext uri="{FF2B5EF4-FFF2-40B4-BE49-F238E27FC236}">
                    <a16:creationId xmlns:a16="http://schemas.microsoft.com/office/drawing/2014/main" id="{41FA2565-3433-4904-BEF4-1D0BD4A73B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2" name="Freeform 232">
                <a:extLst>
                  <a:ext uri="{FF2B5EF4-FFF2-40B4-BE49-F238E27FC236}">
                    <a16:creationId xmlns:a16="http://schemas.microsoft.com/office/drawing/2014/main" id="{49B3D75D-369C-4AD3-9DE7-BFA9029A3E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3" name="Freeform 233">
                <a:extLst>
                  <a:ext uri="{FF2B5EF4-FFF2-40B4-BE49-F238E27FC236}">
                    <a16:creationId xmlns:a16="http://schemas.microsoft.com/office/drawing/2014/main" id="{89169B9D-FC61-48D5-8DFD-C9960DCFC9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4" name="Freeform 234">
                <a:extLst>
                  <a:ext uri="{FF2B5EF4-FFF2-40B4-BE49-F238E27FC236}">
                    <a16:creationId xmlns:a16="http://schemas.microsoft.com/office/drawing/2014/main" id="{7942B358-ED5E-4617-9BC9-B38E7F9C24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2951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5" name="Freeform 235">
                <a:extLst>
                  <a:ext uri="{FF2B5EF4-FFF2-40B4-BE49-F238E27FC236}">
                    <a16:creationId xmlns:a16="http://schemas.microsoft.com/office/drawing/2014/main" id="{A2903839-AF67-4AA1-850D-3DA2AEFBEF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6" name="Freeform 236">
                <a:extLst>
                  <a:ext uri="{FF2B5EF4-FFF2-40B4-BE49-F238E27FC236}">
                    <a16:creationId xmlns:a16="http://schemas.microsoft.com/office/drawing/2014/main" id="{250C4422-8248-48FB-9031-52ED3A2AE2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7" name="Freeform 237">
                <a:extLst>
                  <a:ext uri="{FF2B5EF4-FFF2-40B4-BE49-F238E27FC236}">
                    <a16:creationId xmlns:a16="http://schemas.microsoft.com/office/drawing/2014/main" id="{584CFA98-70FA-452B-8B3D-C23FA35792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8" name="Freeform 238">
                <a:extLst>
                  <a:ext uri="{FF2B5EF4-FFF2-40B4-BE49-F238E27FC236}">
                    <a16:creationId xmlns:a16="http://schemas.microsoft.com/office/drawing/2014/main" id="{71F31445-0A9C-4532-9485-3A8AF502F5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9" name="Freeform 239">
                <a:extLst>
                  <a:ext uri="{FF2B5EF4-FFF2-40B4-BE49-F238E27FC236}">
                    <a16:creationId xmlns:a16="http://schemas.microsoft.com/office/drawing/2014/main" id="{B558F61A-7BCC-4D4D-8614-23E922F5AE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2951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0" name="Freeform 240">
                <a:extLst>
                  <a:ext uri="{FF2B5EF4-FFF2-40B4-BE49-F238E27FC236}">
                    <a16:creationId xmlns:a16="http://schemas.microsoft.com/office/drawing/2014/main" id="{E2004C1F-E4B8-4CD6-9FA2-23A1A67DC7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1" name="Freeform 241">
                <a:extLst>
                  <a:ext uri="{FF2B5EF4-FFF2-40B4-BE49-F238E27FC236}">
                    <a16:creationId xmlns:a16="http://schemas.microsoft.com/office/drawing/2014/main" id="{4E71FA92-9BAE-4C10-8ED9-86C7F8BAE7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2" name="Freeform 242">
                <a:extLst>
                  <a:ext uri="{FF2B5EF4-FFF2-40B4-BE49-F238E27FC236}">
                    <a16:creationId xmlns:a16="http://schemas.microsoft.com/office/drawing/2014/main" id="{5C391A3E-7C2F-44F3-B571-FF2398C7FD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3" name="Freeform 243">
                <a:extLst>
                  <a:ext uri="{FF2B5EF4-FFF2-40B4-BE49-F238E27FC236}">
                    <a16:creationId xmlns:a16="http://schemas.microsoft.com/office/drawing/2014/main" id="{07A6325F-E2A5-4AD3-934C-46DDB80CD5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4" name="Freeform 244">
                <a:extLst>
                  <a:ext uri="{FF2B5EF4-FFF2-40B4-BE49-F238E27FC236}">
                    <a16:creationId xmlns:a16="http://schemas.microsoft.com/office/drawing/2014/main" id="{56CE359C-4D90-45DE-B49C-6052EFBABD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5" name="Freeform 245">
                <a:extLst>
                  <a:ext uri="{FF2B5EF4-FFF2-40B4-BE49-F238E27FC236}">
                    <a16:creationId xmlns:a16="http://schemas.microsoft.com/office/drawing/2014/main" id="{E01F0429-E8B2-46D3-8661-287753CC5C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6" name="Freeform 246">
                <a:extLst>
                  <a:ext uri="{FF2B5EF4-FFF2-40B4-BE49-F238E27FC236}">
                    <a16:creationId xmlns:a16="http://schemas.microsoft.com/office/drawing/2014/main" id="{7555AE4B-277B-4A60-B913-D8F219EACE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7" name="Freeform 247">
                <a:extLst>
                  <a:ext uri="{FF2B5EF4-FFF2-40B4-BE49-F238E27FC236}">
                    <a16:creationId xmlns:a16="http://schemas.microsoft.com/office/drawing/2014/main" id="{707496A0-D246-4581-8C19-32F321D3DA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3100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8" name="Freeform 248">
                <a:extLst>
                  <a:ext uri="{FF2B5EF4-FFF2-40B4-BE49-F238E27FC236}">
                    <a16:creationId xmlns:a16="http://schemas.microsoft.com/office/drawing/2014/main" id="{62656743-0586-4C45-9C93-ED5ACE1908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9" name="Freeform 249">
                <a:extLst>
                  <a:ext uri="{FF2B5EF4-FFF2-40B4-BE49-F238E27FC236}">
                    <a16:creationId xmlns:a16="http://schemas.microsoft.com/office/drawing/2014/main" id="{4EBD7A52-075A-40BD-A9FB-5AA6B48884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0" name="Freeform 250">
                <a:extLst>
                  <a:ext uri="{FF2B5EF4-FFF2-40B4-BE49-F238E27FC236}">
                    <a16:creationId xmlns:a16="http://schemas.microsoft.com/office/drawing/2014/main" id="{E7827148-5C02-41BD-8384-8468633AEC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1" name="Freeform 251">
                <a:extLst>
                  <a:ext uri="{FF2B5EF4-FFF2-40B4-BE49-F238E27FC236}">
                    <a16:creationId xmlns:a16="http://schemas.microsoft.com/office/drawing/2014/main" id="{732B8A01-0260-4D05-A560-B0F14E2CBE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2" name="Freeform 252">
                <a:extLst>
                  <a:ext uri="{FF2B5EF4-FFF2-40B4-BE49-F238E27FC236}">
                    <a16:creationId xmlns:a16="http://schemas.microsoft.com/office/drawing/2014/main" id="{56CE53AF-722F-45D6-AD6A-49F8950F99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3100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3" name="Freeform 253">
                <a:extLst>
                  <a:ext uri="{FF2B5EF4-FFF2-40B4-BE49-F238E27FC236}">
                    <a16:creationId xmlns:a16="http://schemas.microsoft.com/office/drawing/2014/main" id="{421F8F62-8D01-4ACA-B467-19A6FF0087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4" name="Freeform 254">
                <a:extLst>
                  <a:ext uri="{FF2B5EF4-FFF2-40B4-BE49-F238E27FC236}">
                    <a16:creationId xmlns:a16="http://schemas.microsoft.com/office/drawing/2014/main" id="{9E2E43FC-0094-4325-A77B-50DE3A7D4F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5" name="Freeform 255">
                <a:extLst>
                  <a:ext uri="{FF2B5EF4-FFF2-40B4-BE49-F238E27FC236}">
                    <a16:creationId xmlns:a16="http://schemas.microsoft.com/office/drawing/2014/main" id="{07874053-CBB2-483D-B574-F045267110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6" name="Freeform 256">
                <a:extLst>
                  <a:ext uri="{FF2B5EF4-FFF2-40B4-BE49-F238E27FC236}">
                    <a16:creationId xmlns:a16="http://schemas.microsoft.com/office/drawing/2014/main" id="{876F9857-88BA-4BDE-B9CE-64CCB5BA59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7" name="Freeform 257">
                <a:extLst>
                  <a:ext uri="{FF2B5EF4-FFF2-40B4-BE49-F238E27FC236}">
                    <a16:creationId xmlns:a16="http://schemas.microsoft.com/office/drawing/2014/main" id="{D7AD7912-BE78-4840-92B9-AD1B7310D7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951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8" name="Freeform 258">
                <a:extLst>
                  <a:ext uri="{FF2B5EF4-FFF2-40B4-BE49-F238E27FC236}">
                    <a16:creationId xmlns:a16="http://schemas.microsoft.com/office/drawing/2014/main" id="{F854A28D-5FFF-4680-AB80-065D967670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9" name="Freeform 259">
                <a:extLst>
                  <a:ext uri="{FF2B5EF4-FFF2-40B4-BE49-F238E27FC236}">
                    <a16:creationId xmlns:a16="http://schemas.microsoft.com/office/drawing/2014/main" id="{6277545E-C54E-4707-A58B-5E6F539EE9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0" name="Freeform 260">
                <a:extLst>
                  <a:ext uri="{FF2B5EF4-FFF2-40B4-BE49-F238E27FC236}">
                    <a16:creationId xmlns:a16="http://schemas.microsoft.com/office/drawing/2014/main" id="{F9855007-7B32-46A3-95F9-C0A2AD6E1D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2951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5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6" y="7"/>
                      <a:pt x="112" y="39"/>
                      <a:pt x="95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1" name="Freeform 261">
                <a:extLst>
                  <a:ext uri="{FF2B5EF4-FFF2-40B4-BE49-F238E27FC236}">
                    <a16:creationId xmlns:a16="http://schemas.microsoft.com/office/drawing/2014/main" id="{BEB1FDEF-7536-4234-85DB-B8411E2D88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2" name="Freeform 262">
                <a:extLst>
                  <a:ext uri="{FF2B5EF4-FFF2-40B4-BE49-F238E27FC236}">
                    <a16:creationId xmlns:a16="http://schemas.microsoft.com/office/drawing/2014/main" id="{4EEE6B8C-CBA2-4332-A243-4DF4A618B8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2951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3" name="Freeform 263">
                <a:extLst>
                  <a:ext uri="{FF2B5EF4-FFF2-40B4-BE49-F238E27FC236}">
                    <a16:creationId xmlns:a16="http://schemas.microsoft.com/office/drawing/2014/main" id="{EBD9C327-7DD9-4441-AC7B-6A34B3A59B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4" name="Freeform 264">
                <a:extLst>
                  <a:ext uri="{FF2B5EF4-FFF2-40B4-BE49-F238E27FC236}">
                    <a16:creationId xmlns:a16="http://schemas.microsoft.com/office/drawing/2014/main" id="{51FD4EA9-9A89-49EA-B57D-F67AAFAFAE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3100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5" name="Freeform 265">
                <a:extLst>
                  <a:ext uri="{FF2B5EF4-FFF2-40B4-BE49-F238E27FC236}">
                    <a16:creationId xmlns:a16="http://schemas.microsoft.com/office/drawing/2014/main" id="{13BE3616-EFFA-4D16-81DB-0F28A349C4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6" name="Freeform 266">
                <a:extLst>
                  <a:ext uri="{FF2B5EF4-FFF2-40B4-BE49-F238E27FC236}">
                    <a16:creationId xmlns:a16="http://schemas.microsoft.com/office/drawing/2014/main" id="{DC61F27F-0BA3-44F5-9034-FA26EB2876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7" name="Freeform 267">
                <a:extLst>
                  <a:ext uri="{FF2B5EF4-FFF2-40B4-BE49-F238E27FC236}">
                    <a16:creationId xmlns:a16="http://schemas.microsoft.com/office/drawing/2014/main" id="{589D67DA-BCAD-4D1E-AA8B-969717334B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3100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5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6" y="8"/>
                      <a:pt x="112" y="40"/>
                      <a:pt x="95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8" name="Freeform 268">
                <a:extLst>
                  <a:ext uri="{FF2B5EF4-FFF2-40B4-BE49-F238E27FC236}">
                    <a16:creationId xmlns:a16="http://schemas.microsoft.com/office/drawing/2014/main" id="{1BA71FB6-98E0-49F7-8B64-ECBF8F6A95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9" name="Freeform 269">
                <a:extLst>
                  <a:ext uri="{FF2B5EF4-FFF2-40B4-BE49-F238E27FC236}">
                    <a16:creationId xmlns:a16="http://schemas.microsoft.com/office/drawing/2014/main" id="{5795C4D1-5A85-4B3C-95A2-7324D0D982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3100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0" name="Freeform 270">
                <a:extLst>
                  <a:ext uri="{FF2B5EF4-FFF2-40B4-BE49-F238E27FC236}">
                    <a16:creationId xmlns:a16="http://schemas.microsoft.com/office/drawing/2014/main" id="{A6D2ED29-D2F2-4326-8A19-CEF7017BEB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1" name="Freeform 271">
                <a:extLst>
                  <a:ext uri="{FF2B5EF4-FFF2-40B4-BE49-F238E27FC236}">
                    <a16:creationId xmlns:a16="http://schemas.microsoft.com/office/drawing/2014/main" id="{08C05A40-1439-4DFA-B649-ABA223F9FF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2" name="Freeform 272">
                <a:extLst>
                  <a:ext uri="{FF2B5EF4-FFF2-40B4-BE49-F238E27FC236}">
                    <a16:creationId xmlns:a16="http://schemas.microsoft.com/office/drawing/2014/main" id="{2FEFF86F-5373-4D76-964A-BEB6CB0537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2650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3" name="Freeform 273">
                <a:extLst>
                  <a:ext uri="{FF2B5EF4-FFF2-40B4-BE49-F238E27FC236}">
                    <a16:creationId xmlns:a16="http://schemas.microsoft.com/office/drawing/2014/main" id="{C1CC7995-90FD-48B6-9DA6-FD7CC9D482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4" name="Freeform 274">
                <a:extLst>
                  <a:ext uri="{FF2B5EF4-FFF2-40B4-BE49-F238E27FC236}">
                    <a16:creationId xmlns:a16="http://schemas.microsoft.com/office/drawing/2014/main" id="{1ECA2E2C-DEAA-49D5-95A5-809F874DE2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5" name="Freeform 275">
                <a:extLst>
                  <a:ext uri="{FF2B5EF4-FFF2-40B4-BE49-F238E27FC236}">
                    <a16:creationId xmlns:a16="http://schemas.microsoft.com/office/drawing/2014/main" id="{E891516A-586A-46DA-BE4A-2B2244CEE3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6" name="Freeform 276">
                <a:extLst>
                  <a:ext uri="{FF2B5EF4-FFF2-40B4-BE49-F238E27FC236}">
                    <a16:creationId xmlns:a16="http://schemas.microsoft.com/office/drawing/2014/main" id="{4FC4DBE3-421B-40A1-8A5A-DEA7DB7714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7" name="Freeform 277">
                <a:extLst>
                  <a:ext uri="{FF2B5EF4-FFF2-40B4-BE49-F238E27FC236}">
                    <a16:creationId xmlns:a16="http://schemas.microsoft.com/office/drawing/2014/main" id="{2F131249-3190-45FD-8FA2-AE297EA2D4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2650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8" name="Freeform 278">
                <a:extLst>
                  <a:ext uri="{FF2B5EF4-FFF2-40B4-BE49-F238E27FC236}">
                    <a16:creationId xmlns:a16="http://schemas.microsoft.com/office/drawing/2014/main" id="{72259990-0ADD-46E1-BC77-BE83156499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9" name="Freeform 279">
                <a:extLst>
                  <a:ext uri="{FF2B5EF4-FFF2-40B4-BE49-F238E27FC236}">
                    <a16:creationId xmlns:a16="http://schemas.microsoft.com/office/drawing/2014/main" id="{CE6C15C8-E4CB-477D-A520-8321B2A881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0" name="Freeform 280">
                <a:extLst>
                  <a:ext uri="{FF2B5EF4-FFF2-40B4-BE49-F238E27FC236}">
                    <a16:creationId xmlns:a16="http://schemas.microsoft.com/office/drawing/2014/main" id="{17C01C6E-6645-4E83-B93B-DB60BBB269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1" name="Freeform 281">
                <a:extLst>
                  <a:ext uri="{FF2B5EF4-FFF2-40B4-BE49-F238E27FC236}">
                    <a16:creationId xmlns:a16="http://schemas.microsoft.com/office/drawing/2014/main" id="{50370196-D6A0-4F29-A82E-0A024FC0CD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2" name="Freeform 282">
                <a:extLst>
                  <a:ext uri="{FF2B5EF4-FFF2-40B4-BE49-F238E27FC236}">
                    <a16:creationId xmlns:a16="http://schemas.microsoft.com/office/drawing/2014/main" id="{D9C1E911-A2F2-4323-AC8B-343A73D8CF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2650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3" name="Freeform 283">
                <a:extLst>
                  <a:ext uri="{FF2B5EF4-FFF2-40B4-BE49-F238E27FC236}">
                    <a16:creationId xmlns:a16="http://schemas.microsoft.com/office/drawing/2014/main" id="{F96D11BF-163E-4086-8631-C32AC10BC2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4" name="Freeform 284">
                <a:extLst>
                  <a:ext uri="{FF2B5EF4-FFF2-40B4-BE49-F238E27FC236}">
                    <a16:creationId xmlns:a16="http://schemas.microsoft.com/office/drawing/2014/main" id="{0E87CB2E-1D68-40A5-8886-706E02ECAF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5" name="Freeform 285">
                <a:extLst>
                  <a:ext uri="{FF2B5EF4-FFF2-40B4-BE49-F238E27FC236}">
                    <a16:creationId xmlns:a16="http://schemas.microsoft.com/office/drawing/2014/main" id="{6DB2462C-2724-4E33-A215-7795FAC042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2799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6" name="Freeform 286">
                <a:extLst>
                  <a:ext uri="{FF2B5EF4-FFF2-40B4-BE49-F238E27FC236}">
                    <a16:creationId xmlns:a16="http://schemas.microsoft.com/office/drawing/2014/main" id="{CB4EE3C8-1761-4693-B2D9-5A07862FF1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7" name="Freeform 287">
                <a:extLst>
                  <a:ext uri="{FF2B5EF4-FFF2-40B4-BE49-F238E27FC236}">
                    <a16:creationId xmlns:a16="http://schemas.microsoft.com/office/drawing/2014/main" id="{737E8CD5-7742-4B81-95F9-AA482842DB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8" name="Freeform 288">
                <a:extLst>
                  <a:ext uri="{FF2B5EF4-FFF2-40B4-BE49-F238E27FC236}">
                    <a16:creationId xmlns:a16="http://schemas.microsoft.com/office/drawing/2014/main" id="{58B8264B-8673-4965-96BA-B884192D51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9" name="Freeform 289">
                <a:extLst>
                  <a:ext uri="{FF2B5EF4-FFF2-40B4-BE49-F238E27FC236}">
                    <a16:creationId xmlns:a16="http://schemas.microsoft.com/office/drawing/2014/main" id="{929E2B44-934C-4941-BD6D-B3D1159516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0" name="Freeform 290">
                <a:extLst>
                  <a:ext uri="{FF2B5EF4-FFF2-40B4-BE49-F238E27FC236}">
                    <a16:creationId xmlns:a16="http://schemas.microsoft.com/office/drawing/2014/main" id="{1ACBBEA2-4F1B-4678-9724-6E02EF1A02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2799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1" name="Freeform 291">
                <a:extLst>
                  <a:ext uri="{FF2B5EF4-FFF2-40B4-BE49-F238E27FC236}">
                    <a16:creationId xmlns:a16="http://schemas.microsoft.com/office/drawing/2014/main" id="{663853B6-AF61-4155-A7EC-2F945960C2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2" name="Freeform 292">
                <a:extLst>
                  <a:ext uri="{FF2B5EF4-FFF2-40B4-BE49-F238E27FC236}">
                    <a16:creationId xmlns:a16="http://schemas.microsoft.com/office/drawing/2014/main" id="{D356EB9B-37FE-4207-AD20-1C708148F5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3" name="Freeform 293">
                <a:extLst>
                  <a:ext uri="{FF2B5EF4-FFF2-40B4-BE49-F238E27FC236}">
                    <a16:creationId xmlns:a16="http://schemas.microsoft.com/office/drawing/2014/main" id="{649D8C83-3BC2-42E0-A484-0357FDDE5D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4" name="Freeform 294">
                <a:extLst>
                  <a:ext uri="{FF2B5EF4-FFF2-40B4-BE49-F238E27FC236}">
                    <a16:creationId xmlns:a16="http://schemas.microsoft.com/office/drawing/2014/main" id="{A0EF4BA9-E77E-433C-B5FE-1E6143757D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5" name="Freeform 295">
                <a:extLst>
                  <a:ext uri="{FF2B5EF4-FFF2-40B4-BE49-F238E27FC236}">
                    <a16:creationId xmlns:a16="http://schemas.microsoft.com/office/drawing/2014/main" id="{95D8D7C0-AC28-4818-A241-F5D33F9D79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2799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6" name="Freeform 296">
                <a:extLst>
                  <a:ext uri="{FF2B5EF4-FFF2-40B4-BE49-F238E27FC236}">
                    <a16:creationId xmlns:a16="http://schemas.microsoft.com/office/drawing/2014/main" id="{515477C6-27F5-4C82-A793-FB4561D404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7" name="Freeform 297">
                <a:extLst>
                  <a:ext uri="{FF2B5EF4-FFF2-40B4-BE49-F238E27FC236}">
                    <a16:creationId xmlns:a16="http://schemas.microsoft.com/office/drawing/2014/main" id="{0F724E26-B341-4D0A-A036-46AA93B846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8" name="Freeform 298">
                <a:extLst>
                  <a:ext uri="{FF2B5EF4-FFF2-40B4-BE49-F238E27FC236}">
                    <a16:creationId xmlns:a16="http://schemas.microsoft.com/office/drawing/2014/main" id="{749B5BA1-BB4A-44BB-B002-677470CD96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9" name="Freeform 299">
                <a:extLst>
                  <a:ext uri="{FF2B5EF4-FFF2-40B4-BE49-F238E27FC236}">
                    <a16:creationId xmlns:a16="http://schemas.microsoft.com/office/drawing/2014/main" id="{40F39EB4-2A39-4653-AA30-341E67E7E1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0" name="Freeform 300">
                <a:extLst>
                  <a:ext uri="{FF2B5EF4-FFF2-40B4-BE49-F238E27FC236}">
                    <a16:creationId xmlns:a16="http://schemas.microsoft.com/office/drawing/2014/main" id="{B7974721-8455-46D9-9626-1E0961D8F7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2650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1" name="Freeform 301">
                <a:extLst>
                  <a:ext uri="{FF2B5EF4-FFF2-40B4-BE49-F238E27FC236}">
                    <a16:creationId xmlns:a16="http://schemas.microsoft.com/office/drawing/2014/main" id="{0AF3FE09-97BD-4833-8248-C6913A2E83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2" name="Freeform 302">
                <a:extLst>
                  <a:ext uri="{FF2B5EF4-FFF2-40B4-BE49-F238E27FC236}">
                    <a16:creationId xmlns:a16="http://schemas.microsoft.com/office/drawing/2014/main" id="{484ED6C1-FBCA-4213-B44A-0537505424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3" name="Freeform 303">
                <a:extLst>
                  <a:ext uri="{FF2B5EF4-FFF2-40B4-BE49-F238E27FC236}">
                    <a16:creationId xmlns:a16="http://schemas.microsoft.com/office/drawing/2014/main" id="{2D4E070E-7F36-4923-8D3B-79F30C4460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4" name="Freeform 304">
                <a:extLst>
                  <a:ext uri="{FF2B5EF4-FFF2-40B4-BE49-F238E27FC236}">
                    <a16:creationId xmlns:a16="http://schemas.microsoft.com/office/drawing/2014/main" id="{5EA76DC9-23E4-4DB2-9E6C-3EFF825E87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5" name="Freeform 305">
                <a:extLst>
                  <a:ext uri="{FF2B5EF4-FFF2-40B4-BE49-F238E27FC236}">
                    <a16:creationId xmlns:a16="http://schemas.microsoft.com/office/drawing/2014/main" id="{0515420C-ECCE-42C5-BE4E-563247F916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2650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6" name="Freeform 306">
                <a:extLst>
                  <a:ext uri="{FF2B5EF4-FFF2-40B4-BE49-F238E27FC236}">
                    <a16:creationId xmlns:a16="http://schemas.microsoft.com/office/drawing/2014/main" id="{929D5E9B-CE69-41F2-9991-573DA961CF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7" name="Freeform 307">
                <a:extLst>
                  <a:ext uri="{FF2B5EF4-FFF2-40B4-BE49-F238E27FC236}">
                    <a16:creationId xmlns:a16="http://schemas.microsoft.com/office/drawing/2014/main" id="{D083831C-2C5E-45A2-AC4D-8EFBE6E2F2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8" name="Freeform 308">
                <a:extLst>
                  <a:ext uri="{FF2B5EF4-FFF2-40B4-BE49-F238E27FC236}">
                    <a16:creationId xmlns:a16="http://schemas.microsoft.com/office/drawing/2014/main" id="{CB9CA243-4AE5-4DA3-B7F7-3CC6B6A9CF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9" name="Freeform 309">
                <a:extLst>
                  <a:ext uri="{FF2B5EF4-FFF2-40B4-BE49-F238E27FC236}">
                    <a16:creationId xmlns:a16="http://schemas.microsoft.com/office/drawing/2014/main" id="{A52E751A-CAE7-4ABB-8319-1EA3715E3A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0" name="Freeform 310">
                <a:extLst>
                  <a:ext uri="{FF2B5EF4-FFF2-40B4-BE49-F238E27FC236}">
                    <a16:creationId xmlns:a16="http://schemas.microsoft.com/office/drawing/2014/main" id="{19FEA110-F32C-4951-A679-686EEE7D2F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1" name="Freeform 311">
                <a:extLst>
                  <a:ext uri="{FF2B5EF4-FFF2-40B4-BE49-F238E27FC236}">
                    <a16:creationId xmlns:a16="http://schemas.microsoft.com/office/drawing/2014/main" id="{5DB9ED00-BAB7-42AB-9467-4CDF4A202A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2" name="Freeform 312">
                <a:extLst>
                  <a:ext uri="{FF2B5EF4-FFF2-40B4-BE49-F238E27FC236}">
                    <a16:creationId xmlns:a16="http://schemas.microsoft.com/office/drawing/2014/main" id="{EF9E2408-84D2-456C-99B7-023D4FEC77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3" name="Freeform 313">
                <a:extLst>
                  <a:ext uri="{FF2B5EF4-FFF2-40B4-BE49-F238E27FC236}">
                    <a16:creationId xmlns:a16="http://schemas.microsoft.com/office/drawing/2014/main" id="{B7B4D24D-22A7-4271-A1DF-9DAF18E5CB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2799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4" name="Freeform 314">
                <a:extLst>
                  <a:ext uri="{FF2B5EF4-FFF2-40B4-BE49-F238E27FC236}">
                    <a16:creationId xmlns:a16="http://schemas.microsoft.com/office/drawing/2014/main" id="{188815FE-22F5-4146-A99A-592FA4EB72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5" name="Freeform 315">
                <a:extLst>
                  <a:ext uri="{FF2B5EF4-FFF2-40B4-BE49-F238E27FC236}">
                    <a16:creationId xmlns:a16="http://schemas.microsoft.com/office/drawing/2014/main" id="{FAE7DEFD-7513-4E39-8B74-1B54089E91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6" name="Freeform 316">
                <a:extLst>
                  <a:ext uri="{FF2B5EF4-FFF2-40B4-BE49-F238E27FC236}">
                    <a16:creationId xmlns:a16="http://schemas.microsoft.com/office/drawing/2014/main" id="{547E9E35-73BE-4C19-806E-F85401AD95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7" name="Freeform 317">
                <a:extLst>
                  <a:ext uri="{FF2B5EF4-FFF2-40B4-BE49-F238E27FC236}">
                    <a16:creationId xmlns:a16="http://schemas.microsoft.com/office/drawing/2014/main" id="{A350ACA4-CB51-48F4-9459-B160FE95FF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8" name="Freeform 318">
                <a:extLst>
                  <a:ext uri="{FF2B5EF4-FFF2-40B4-BE49-F238E27FC236}">
                    <a16:creationId xmlns:a16="http://schemas.microsoft.com/office/drawing/2014/main" id="{47B2C963-656C-4E82-9A8C-E945176555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2799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9" name="Freeform 319">
                <a:extLst>
                  <a:ext uri="{FF2B5EF4-FFF2-40B4-BE49-F238E27FC236}">
                    <a16:creationId xmlns:a16="http://schemas.microsoft.com/office/drawing/2014/main" id="{3DBD7530-E50E-457E-AD0C-1D9D71C2BB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0" name="Freeform 320">
                <a:extLst>
                  <a:ext uri="{FF2B5EF4-FFF2-40B4-BE49-F238E27FC236}">
                    <a16:creationId xmlns:a16="http://schemas.microsoft.com/office/drawing/2014/main" id="{90380E9E-42FD-4895-9FAB-C9C17C5EE5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1" name="Freeform 321">
                <a:extLst>
                  <a:ext uri="{FF2B5EF4-FFF2-40B4-BE49-F238E27FC236}">
                    <a16:creationId xmlns:a16="http://schemas.microsoft.com/office/drawing/2014/main" id="{258819B7-910D-493E-9292-D929D5D6B3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2" name="Freeform 322">
                <a:extLst>
                  <a:ext uri="{FF2B5EF4-FFF2-40B4-BE49-F238E27FC236}">
                    <a16:creationId xmlns:a16="http://schemas.microsoft.com/office/drawing/2014/main" id="{08CEC040-BF23-4D1F-9E53-48F77F0D85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3" name="Freeform 323">
                <a:extLst>
                  <a:ext uri="{FF2B5EF4-FFF2-40B4-BE49-F238E27FC236}">
                    <a16:creationId xmlns:a16="http://schemas.microsoft.com/office/drawing/2014/main" id="{91B9084D-5AA4-4284-8A41-93C0806C9C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650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4" name="Freeform 324">
                <a:extLst>
                  <a:ext uri="{FF2B5EF4-FFF2-40B4-BE49-F238E27FC236}">
                    <a16:creationId xmlns:a16="http://schemas.microsoft.com/office/drawing/2014/main" id="{4D3A8EE9-5EE3-4A97-AC1A-F7A31F99D5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5" name="Freeform 325">
                <a:extLst>
                  <a:ext uri="{FF2B5EF4-FFF2-40B4-BE49-F238E27FC236}">
                    <a16:creationId xmlns:a16="http://schemas.microsoft.com/office/drawing/2014/main" id="{89767DD5-9DEE-4595-84A2-8F7E6050E5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6" name="Freeform 326">
                <a:extLst>
                  <a:ext uri="{FF2B5EF4-FFF2-40B4-BE49-F238E27FC236}">
                    <a16:creationId xmlns:a16="http://schemas.microsoft.com/office/drawing/2014/main" id="{24E65B51-EDBE-4484-8B59-E8D0D72F77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2650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5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6" y="7"/>
                      <a:pt x="112" y="39"/>
                      <a:pt x="95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7" name="Freeform 327">
                <a:extLst>
                  <a:ext uri="{FF2B5EF4-FFF2-40B4-BE49-F238E27FC236}">
                    <a16:creationId xmlns:a16="http://schemas.microsoft.com/office/drawing/2014/main" id="{D2B68809-5ABB-45B8-9ED5-F47563FB75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8" name="Freeform 328">
                <a:extLst>
                  <a:ext uri="{FF2B5EF4-FFF2-40B4-BE49-F238E27FC236}">
                    <a16:creationId xmlns:a16="http://schemas.microsoft.com/office/drawing/2014/main" id="{CE33B45E-CA58-4EAC-AE00-B1EBE1B028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2650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9" name="Freeform 329">
                <a:extLst>
                  <a:ext uri="{FF2B5EF4-FFF2-40B4-BE49-F238E27FC236}">
                    <a16:creationId xmlns:a16="http://schemas.microsoft.com/office/drawing/2014/main" id="{939E03C0-3FB3-4981-A4B4-CC382F7AC8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60" name="Freeform 330">
                <a:extLst>
                  <a:ext uri="{FF2B5EF4-FFF2-40B4-BE49-F238E27FC236}">
                    <a16:creationId xmlns:a16="http://schemas.microsoft.com/office/drawing/2014/main" id="{E16C7B9B-5F8D-43D0-B151-480EC42236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799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61" name="Freeform 331">
                <a:extLst>
                  <a:ext uri="{FF2B5EF4-FFF2-40B4-BE49-F238E27FC236}">
                    <a16:creationId xmlns:a16="http://schemas.microsoft.com/office/drawing/2014/main" id="{A66673F6-CF7F-478A-B0E7-745DDF5302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62" name="Freeform 332">
                <a:extLst>
                  <a:ext uri="{FF2B5EF4-FFF2-40B4-BE49-F238E27FC236}">
                    <a16:creationId xmlns:a16="http://schemas.microsoft.com/office/drawing/2014/main" id="{8A9B3084-093E-423E-9B63-DCB4483C24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63" name="Freeform 333">
                <a:extLst>
                  <a:ext uri="{FF2B5EF4-FFF2-40B4-BE49-F238E27FC236}">
                    <a16:creationId xmlns:a16="http://schemas.microsoft.com/office/drawing/2014/main" id="{D0FDD126-BF05-46C1-848C-1A4088F9FA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2799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5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6" y="8"/>
                      <a:pt x="112" y="40"/>
                      <a:pt x="95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64" name="Freeform 334">
                <a:extLst>
                  <a:ext uri="{FF2B5EF4-FFF2-40B4-BE49-F238E27FC236}">
                    <a16:creationId xmlns:a16="http://schemas.microsoft.com/office/drawing/2014/main" id="{5163311D-852D-4829-A980-28E0EC13E2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65" name="Freeform 335">
                <a:extLst>
                  <a:ext uri="{FF2B5EF4-FFF2-40B4-BE49-F238E27FC236}">
                    <a16:creationId xmlns:a16="http://schemas.microsoft.com/office/drawing/2014/main" id="{C5F552AA-B6C5-4336-B970-C75E6F2D66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2799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66" name="Freeform 336">
                <a:extLst>
                  <a:ext uri="{FF2B5EF4-FFF2-40B4-BE49-F238E27FC236}">
                    <a16:creationId xmlns:a16="http://schemas.microsoft.com/office/drawing/2014/main" id="{E89EE9FA-594E-426A-BC37-8B9778090B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67" name="Freeform 337">
                <a:extLst>
                  <a:ext uri="{FF2B5EF4-FFF2-40B4-BE49-F238E27FC236}">
                    <a16:creationId xmlns:a16="http://schemas.microsoft.com/office/drawing/2014/main" id="{15226AE1-9052-406A-9C1F-DED63FB6F8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68" name="Freeform 338">
                <a:extLst>
                  <a:ext uri="{FF2B5EF4-FFF2-40B4-BE49-F238E27FC236}">
                    <a16:creationId xmlns:a16="http://schemas.microsoft.com/office/drawing/2014/main" id="{9544D4AE-304C-47DF-AEA6-CAB0E0E0F3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2349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69" name="Freeform 339">
                <a:extLst>
                  <a:ext uri="{FF2B5EF4-FFF2-40B4-BE49-F238E27FC236}">
                    <a16:creationId xmlns:a16="http://schemas.microsoft.com/office/drawing/2014/main" id="{1D64F772-A634-4264-BD51-215F8CC63E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70" name="Freeform 340">
                <a:extLst>
                  <a:ext uri="{FF2B5EF4-FFF2-40B4-BE49-F238E27FC236}">
                    <a16:creationId xmlns:a16="http://schemas.microsoft.com/office/drawing/2014/main" id="{7DD51E6B-604B-4395-880D-29DBB5154E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71" name="Freeform 341">
                <a:extLst>
                  <a:ext uri="{FF2B5EF4-FFF2-40B4-BE49-F238E27FC236}">
                    <a16:creationId xmlns:a16="http://schemas.microsoft.com/office/drawing/2014/main" id="{468F27BB-A283-46A6-A009-DE03029365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72" name="Freeform 342">
                <a:extLst>
                  <a:ext uri="{FF2B5EF4-FFF2-40B4-BE49-F238E27FC236}">
                    <a16:creationId xmlns:a16="http://schemas.microsoft.com/office/drawing/2014/main" id="{7D43B223-46D9-4B58-B2C6-5F6365EB89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73" name="Freeform 343">
                <a:extLst>
                  <a:ext uri="{FF2B5EF4-FFF2-40B4-BE49-F238E27FC236}">
                    <a16:creationId xmlns:a16="http://schemas.microsoft.com/office/drawing/2014/main" id="{18627533-983C-4242-AD55-08C524ED57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2349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74" name="Freeform 344">
                <a:extLst>
                  <a:ext uri="{FF2B5EF4-FFF2-40B4-BE49-F238E27FC236}">
                    <a16:creationId xmlns:a16="http://schemas.microsoft.com/office/drawing/2014/main" id="{BF219896-BE03-4CCE-BE8E-2857B2467A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75" name="Freeform 345">
                <a:extLst>
                  <a:ext uri="{FF2B5EF4-FFF2-40B4-BE49-F238E27FC236}">
                    <a16:creationId xmlns:a16="http://schemas.microsoft.com/office/drawing/2014/main" id="{BCAA9C9D-6250-48E7-B4B5-E196642315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76" name="Freeform 346">
                <a:extLst>
                  <a:ext uri="{FF2B5EF4-FFF2-40B4-BE49-F238E27FC236}">
                    <a16:creationId xmlns:a16="http://schemas.microsoft.com/office/drawing/2014/main" id="{0DA53A3C-82B5-4D57-BBF2-F86E5C2E10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77" name="Freeform 347">
                <a:extLst>
                  <a:ext uri="{FF2B5EF4-FFF2-40B4-BE49-F238E27FC236}">
                    <a16:creationId xmlns:a16="http://schemas.microsoft.com/office/drawing/2014/main" id="{9F355EE0-97EA-4F51-925D-71C6E10AC9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78" name="Freeform 348">
                <a:extLst>
                  <a:ext uri="{FF2B5EF4-FFF2-40B4-BE49-F238E27FC236}">
                    <a16:creationId xmlns:a16="http://schemas.microsoft.com/office/drawing/2014/main" id="{BEA3B943-3C32-422C-8A93-9B56A3440A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2349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79" name="Freeform 349">
                <a:extLst>
                  <a:ext uri="{FF2B5EF4-FFF2-40B4-BE49-F238E27FC236}">
                    <a16:creationId xmlns:a16="http://schemas.microsoft.com/office/drawing/2014/main" id="{2A4667EB-BBDE-4C1D-B452-971D73A0E6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80" name="Freeform 350">
                <a:extLst>
                  <a:ext uri="{FF2B5EF4-FFF2-40B4-BE49-F238E27FC236}">
                    <a16:creationId xmlns:a16="http://schemas.microsoft.com/office/drawing/2014/main" id="{2B3ABDEE-BA31-4E43-9571-F14B8CB1A5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81" name="Freeform 351">
                <a:extLst>
                  <a:ext uri="{FF2B5EF4-FFF2-40B4-BE49-F238E27FC236}">
                    <a16:creationId xmlns:a16="http://schemas.microsoft.com/office/drawing/2014/main" id="{4B6669BB-DFC5-4746-A9D6-429C2348A9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2498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82" name="Freeform 352">
                <a:extLst>
                  <a:ext uri="{FF2B5EF4-FFF2-40B4-BE49-F238E27FC236}">
                    <a16:creationId xmlns:a16="http://schemas.microsoft.com/office/drawing/2014/main" id="{430B071D-E90D-46B6-B7C4-767748D0F5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83" name="Freeform 353">
                <a:extLst>
                  <a:ext uri="{FF2B5EF4-FFF2-40B4-BE49-F238E27FC236}">
                    <a16:creationId xmlns:a16="http://schemas.microsoft.com/office/drawing/2014/main" id="{86916BC9-CB35-4924-9622-A19395E965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84" name="Freeform 354">
                <a:extLst>
                  <a:ext uri="{FF2B5EF4-FFF2-40B4-BE49-F238E27FC236}">
                    <a16:creationId xmlns:a16="http://schemas.microsoft.com/office/drawing/2014/main" id="{B7D6E085-7EFE-470F-B8AD-6957BF29EE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85" name="Freeform 355">
                <a:extLst>
                  <a:ext uri="{FF2B5EF4-FFF2-40B4-BE49-F238E27FC236}">
                    <a16:creationId xmlns:a16="http://schemas.microsoft.com/office/drawing/2014/main" id="{2C506A28-8AB0-4C82-BFB9-E9B5CCDA02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86" name="Freeform 356">
                <a:extLst>
                  <a:ext uri="{FF2B5EF4-FFF2-40B4-BE49-F238E27FC236}">
                    <a16:creationId xmlns:a16="http://schemas.microsoft.com/office/drawing/2014/main" id="{741F658E-2C7E-4D9A-8CC3-48A4E40FFD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2498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87" name="Freeform 357">
                <a:extLst>
                  <a:ext uri="{FF2B5EF4-FFF2-40B4-BE49-F238E27FC236}">
                    <a16:creationId xmlns:a16="http://schemas.microsoft.com/office/drawing/2014/main" id="{DF24FD3C-060D-4DCB-9091-CD6A0D951B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88" name="Freeform 358">
                <a:extLst>
                  <a:ext uri="{FF2B5EF4-FFF2-40B4-BE49-F238E27FC236}">
                    <a16:creationId xmlns:a16="http://schemas.microsoft.com/office/drawing/2014/main" id="{6DD3CB05-5ECE-4F96-A722-935899CABF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89" name="Freeform 359">
                <a:extLst>
                  <a:ext uri="{FF2B5EF4-FFF2-40B4-BE49-F238E27FC236}">
                    <a16:creationId xmlns:a16="http://schemas.microsoft.com/office/drawing/2014/main" id="{6C6A9189-80B8-4B3C-AD77-F7C4F64E6F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0" name="Freeform 360">
                <a:extLst>
                  <a:ext uri="{FF2B5EF4-FFF2-40B4-BE49-F238E27FC236}">
                    <a16:creationId xmlns:a16="http://schemas.microsoft.com/office/drawing/2014/main" id="{B1E91793-743B-4299-8B26-8162E91EF1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1" name="Freeform 361">
                <a:extLst>
                  <a:ext uri="{FF2B5EF4-FFF2-40B4-BE49-F238E27FC236}">
                    <a16:creationId xmlns:a16="http://schemas.microsoft.com/office/drawing/2014/main" id="{BB5F9525-EBC7-4657-AC5B-11339C33EB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2498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2" name="Freeform 362">
                <a:extLst>
                  <a:ext uri="{FF2B5EF4-FFF2-40B4-BE49-F238E27FC236}">
                    <a16:creationId xmlns:a16="http://schemas.microsoft.com/office/drawing/2014/main" id="{3289A5FF-50BA-406A-8F5C-D6D6237C4D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3" name="Freeform 363">
                <a:extLst>
                  <a:ext uri="{FF2B5EF4-FFF2-40B4-BE49-F238E27FC236}">
                    <a16:creationId xmlns:a16="http://schemas.microsoft.com/office/drawing/2014/main" id="{78C1649E-82B1-4C4B-8BB9-6FB3D7909A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4" name="Freeform 364">
                <a:extLst>
                  <a:ext uri="{FF2B5EF4-FFF2-40B4-BE49-F238E27FC236}">
                    <a16:creationId xmlns:a16="http://schemas.microsoft.com/office/drawing/2014/main" id="{F212EAE0-89B3-4E6C-9E82-05C74155D0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5" name="Freeform 365">
                <a:extLst>
                  <a:ext uri="{FF2B5EF4-FFF2-40B4-BE49-F238E27FC236}">
                    <a16:creationId xmlns:a16="http://schemas.microsoft.com/office/drawing/2014/main" id="{EBD8DF82-76A4-47FC-A52E-6B2E088AED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6" name="Freeform 366">
                <a:extLst>
                  <a:ext uri="{FF2B5EF4-FFF2-40B4-BE49-F238E27FC236}">
                    <a16:creationId xmlns:a16="http://schemas.microsoft.com/office/drawing/2014/main" id="{0CD95CBF-6FBC-4D9D-9276-1380311778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2349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7" name="Freeform 367">
                <a:extLst>
                  <a:ext uri="{FF2B5EF4-FFF2-40B4-BE49-F238E27FC236}">
                    <a16:creationId xmlns:a16="http://schemas.microsoft.com/office/drawing/2014/main" id="{F16AC324-6951-4F4C-A67D-7641BF7E4A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8" name="Freeform 368">
                <a:extLst>
                  <a:ext uri="{FF2B5EF4-FFF2-40B4-BE49-F238E27FC236}">
                    <a16:creationId xmlns:a16="http://schemas.microsoft.com/office/drawing/2014/main" id="{5B2C77C8-2A35-4CB8-ABD5-ECDF64C1E7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9" name="Freeform 369">
                <a:extLst>
                  <a:ext uri="{FF2B5EF4-FFF2-40B4-BE49-F238E27FC236}">
                    <a16:creationId xmlns:a16="http://schemas.microsoft.com/office/drawing/2014/main" id="{BD8BAE98-5949-4205-812A-95F1A2102E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0" name="Freeform 370">
                <a:extLst>
                  <a:ext uri="{FF2B5EF4-FFF2-40B4-BE49-F238E27FC236}">
                    <a16:creationId xmlns:a16="http://schemas.microsoft.com/office/drawing/2014/main" id="{7262E6EC-AB3C-4171-A773-516B679370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1" name="Freeform 371">
                <a:extLst>
                  <a:ext uri="{FF2B5EF4-FFF2-40B4-BE49-F238E27FC236}">
                    <a16:creationId xmlns:a16="http://schemas.microsoft.com/office/drawing/2014/main" id="{AAD9D370-4221-4507-8A8A-B07BE0533A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2349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2" name="Freeform 372">
                <a:extLst>
                  <a:ext uri="{FF2B5EF4-FFF2-40B4-BE49-F238E27FC236}">
                    <a16:creationId xmlns:a16="http://schemas.microsoft.com/office/drawing/2014/main" id="{CF5AE2D9-DC84-48C1-A2DF-66FDC7091E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3" name="Freeform 373">
                <a:extLst>
                  <a:ext uri="{FF2B5EF4-FFF2-40B4-BE49-F238E27FC236}">
                    <a16:creationId xmlns:a16="http://schemas.microsoft.com/office/drawing/2014/main" id="{586D1073-A8F5-4256-91DB-BD5813FA2C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4" name="Freeform 374">
                <a:extLst>
                  <a:ext uri="{FF2B5EF4-FFF2-40B4-BE49-F238E27FC236}">
                    <a16:creationId xmlns:a16="http://schemas.microsoft.com/office/drawing/2014/main" id="{C9F936F7-AB1C-483F-B4D9-1DADB9AA81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5" name="Freeform 375">
                <a:extLst>
                  <a:ext uri="{FF2B5EF4-FFF2-40B4-BE49-F238E27FC236}">
                    <a16:creationId xmlns:a16="http://schemas.microsoft.com/office/drawing/2014/main" id="{5454AC35-FDA5-4A04-82E6-E2808B1CFD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6" name="Freeform 376">
                <a:extLst>
                  <a:ext uri="{FF2B5EF4-FFF2-40B4-BE49-F238E27FC236}">
                    <a16:creationId xmlns:a16="http://schemas.microsoft.com/office/drawing/2014/main" id="{1330E75A-460C-4EDC-91F3-6DB8A4D287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7" name="Freeform 377">
                <a:extLst>
                  <a:ext uri="{FF2B5EF4-FFF2-40B4-BE49-F238E27FC236}">
                    <a16:creationId xmlns:a16="http://schemas.microsoft.com/office/drawing/2014/main" id="{2E8722C5-C9CD-4055-8B00-9CDD959365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8" name="Freeform 378">
                <a:extLst>
                  <a:ext uri="{FF2B5EF4-FFF2-40B4-BE49-F238E27FC236}">
                    <a16:creationId xmlns:a16="http://schemas.microsoft.com/office/drawing/2014/main" id="{64B50E7D-1D8B-4B69-BCD8-719EFF7273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9" name="Freeform 379">
                <a:extLst>
                  <a:ext uri="{FF2B5EF4-FFF2-40B4-BE49-F238E27FC236}">
                    <a16:creationId xmlns:a16="http://schemas.microsoft.com/office/drawing/2014/main" id="{94A0C479-E679-49E5-AA10-85ABB4EB91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2498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10" name="Freeform 380">
                <a:extLst>
                  <a:ext uri="{FF2B5EF4-FFF2-40B4-BE49-F238E27FC236}">
                    <a16:creationId xmlns:a16="http://schemas.microsoft.com/office/drawing/2014/main" id="{7E59BB26-387F-4217-AE7C-9FFD6F2940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11" name="Freeform 381">
                <a:extLst>
                  <a:ext uri="{FF2B5EF4-FFF2-40B4-BE49-F238E27FC236}">
                    <a16:creationId xmlns:a16="http://schemas.microsoft.com/office/drawing/2014/main" id="{8E96D5EC-E7EC-4381-9C57-2B14E4E2A5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12" name="Freeform 382">
                <a:extLst>
                  <a:ext uri="{FF2B5EF4-FFF2-40B4-BE49-F238E27FC236}">
                    <a16:creationId xmlns:a16="http://schemas.microsoft.com/office/drawing/2014/main" id="{45425727-C479-47C8-937C-EE34F6C618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13" name="Freeform 383">
                <a:extLst>
                  <a:ext uri="{FF2B5EF4-FFF2-40B4-BE49-F238E27FC236}">
                    <a16:creationId xmlns:a16="http://schemas.microsoft.com/office/drawing/2014/main" id="{FBE47FC2-5453-49C7-B671-9A2B6895DF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14" name="Freeform 384">
                <a:extLst>
                  <a:ext uri="{FF2B5EF4-FFF2-40B4-BE49-F238E27FC236}">
                    <a16:creationId xmlns:a16="http://schemas.microsoft.com/office/drawing/2014/main" id="{9187DC71-2706-4CC8-A092-B1F6BC0DF7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2498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15" name="Freeform 385">
                <a:extLst>
                  <a:ext uri="{FF2B5EF4-FFF2-40B4-BE49-F238E27FC236}">
                    <a16:creationId xmlns:a16="http://schemas.microsoft.com/office/drawing/2014/main" id="{429DAC42-617C-4232-B58E-38DFCC6C2F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16" name="Freeform 386">
                <a:extLst>
                  <a:ext uri="{FF2B5EF4-FFF2-40B4-BE49-F238E27FC236}">
                    <a16:creationId xmlns:a16="http://schemas.microsoft.com/office/drawing/2014/main" id="{1EC6A7DA-B09F-4864-85B6-A78BC56F15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17" name="Freeform 387">
                <a:extLst>
                  <a:ext uri="{FF2B5EF4-FFF2-40B4-BE49-F238E27FC236}">
                    <a16:creationId xmlns:a16="http://schemas.microsoft.com/office/drawing/2014/main" id="{1A4B8E84-9EC9-485A-8556-3F673A014A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18" name="Freeform 388">
                <a:extLst>
                  <a:ext uri="{FF2B5EF4-FFF2-40B4-BE49-F238E27FC236}">
                    <a16:creationId xmlns:a16="http://schemas.microsoft.com/office/drawing/2014/main" id="{F18CFA90-44A4-413D-9617-86CB6D42F7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19" name="Freeform 389">
                <a:extLst>
                  <a:ext uri="{FF2B5EF4-FFF2-40B4-BE49-F238E27FC236}">
                    <a16:creationId xmlns:a16="http://schemas.microsoft.com/office/drawing/2014/main" id="{21986AD7-3AC1-49CE-A5C3-201C389505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349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20" name="Freeform 390">
                <a:extLst>
                  <a:ext uri="{FF2B5EF4-FFF2-40B4-BE49-F238E27FC236}">
                    <a16:creationId xmlns:a16="http://schemas.microsoft.com/office/drawing/2014/main" id="{6E2042F0-E529-4325-9E77-B993839842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21" name="Freeform 391">
                <a:extLst>
                  <a:ext uri="{FF2B5EF4-FFF2-40B4-BE49-F238E27FC236}">
                    <a16:creationId xmlns:a16="http://schemas.microsoft.com/office/drawing/2014/main" id="{DADA9C8D-51D8-4D8C-BB86-C76D81F580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22" name="Freeform 392">
                <a:extLst>
                  <a:ext uri="{FF2B5EF4-FFF2-40B4-BE49-F238E27FC236}">
                    <a16:creationId xmlns:a16="http://schemas.microsoft.com/office/drawing/2014/main" id="{D5A7119A-1754-4DA8-8B10-0FACB44406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2349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5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6" y="7"/>
                      <a:pt x="112" y="39"/>
                      <a:pt x="95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23" name="Freeform 393">
                <a:extLst>
                  <a:ext uri="{FF2B5EF4-FFF2-40B4-BE49-F238E27FC236}">
                    <a16:creationId xmlns:a16="http://schemas.microsoft.com/office/drawing/2014/main" id="{A48AA41B-AB5A-4EB1-AE08-E6798B7627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24" name="Freeform 394">
                <a:extLst>
                  <a:ext uri="{FF2B5EF4-FFF2-40B4-BE49-F238E27FC236}">
                    <a16:creationId xmlns:a16="http://schemas.microsoft.com/office/drawing/2014/main" id="{8E4A7952-97FD-4E2E-8A4A-D310A014F3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2349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25" name="Freeform 395">
                <a:extLst>
                  <a:ext uri="{FF2B5EF4-FFF2-40B4-BE49-F238E27FC236}">
                    <a16:creationId xmlns:a16="http://schemas.microsoft.com/office/drawing/2014/main" id="{5370F686-9079-416C-BD3C-925F13B41D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26" name="Freeform 396">
                <a:extLst>
                  <a:ext uri="{FF2B5EF4-FFF2-40B4-BE49-F238E27FC236}">
                    <a16:creationId xmlns:a16="http://schemas.microsoft.com/office/drawing/2014/main" id="{50D25CE4-BF0A-4DDC-A1ED-45749A03EA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498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27" name="Freeform 397">
                <a:extLst>
                  <a:ext uri="{FF2B5EF4-FFF2-40B4-BE49-F238E27FC236}">
                    <a16:creationId xmlns:a16="http://schemas.microsoft.com/office/drawing/2014/main" id="{6A2263F5-E9D6-4A23-B078-2F8E56849F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28" name="Freeform 398">
                <a:extLst>
                  <a:ext uri="{FF2B5EF4-FFF2-40B4-BE49-F238E27FC236}">
                    <a16:creationId xmlns:a16="http://schemas.microsoft.com/office/drawing/2014/main" id="{2C254C23-47BB-4E24-9766-4AADE5AF4D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29" name="Freeform 399">
                <a:extLst>
                  <a:ext uri="{FF2B5EF4-FFF2-40B4-BE49-F238E27FC236}">
                    <a16:creationId xmlns:a16="http://schemas.microsoft.com/office/drawing/2014/main" id="{B4850209-FEBA-41E5-9328-AA9DA6FAFF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2498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5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6" y="8"/>
                      <a:pt x="112" y="40"/>
                      <a:pt x="95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30" name="Freeform 400">
                <a:extLst>
                  <a:ext uri="{FF2B5EF4-FFF2-40B4-BE49-F238E27FC236}">
                    <a16:creationId xmlns:a16="http://schemas.microsoft.com/office/drawing/2014/main" id="{A4CCFD32-226E-4C02-8EC6-162D253738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31" name="Freeform 401">
                <a:extLst>
                  <a:ext uri="{FF2B5EF4-FFF2-40B4-BE49-F238E27FC236}">
                    <a16:creationId xmlns:a16="http://schemas.microsoft.com/office/drawing/2014/main" id="{1A0FAF1C-0AC0-4A48-9F8B-AAE25E0B1E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2498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32" name="Freeform 402">
                <a:extLst>
                  <a:ext uri="{FF2B5EF4-FFF2-40B4-BE49-F238E27FC236}">
                    <a16:creationId xmlns:a16="http://schemas.microsoft.com/office/drawing/2014/main" id="{481192FF-F169-467E-9933-445EFFF8DD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33" name="Freeform 403">
                <a:extLst>
                  <a:ext uri="{FF2B5EF4-FFF2-40B4-BE49-F238E27FC236}">
                    <a16:creationId xmlns:a16="http://schemas.microsoft.com/office/drawing/2014/main" id="{0E10259E-4AA3-4A8D-8658-AF0EB38D5E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2048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34" name="Freeform 404">
                <a:extLst>
                  <a:ext uri="{FF2B5EF4-FFF2-40B4-BE49-F238E27FC236}">
                    <a16:creationId xmlns:a16="http://schemas.microsoft.com/office/drawing/2014/main" id="{80D781AF-E84F-40A5-BC8C-498F8D0404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2048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35" name="Freeform 405">
                <a:extLst>
                  <a:ext uri="{FF2B5EF4-FFF2-40B4-BE49-F238E27FC236}">
                    <a16:creationId xmlns:a16="http://schemas.microsoft.com/office/drawing/2014/main" id="{F2DA09EB-1502-49DE-9BC2-3377A728ED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2048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sp>
          <p:nvSpPr>
            <p:cNvPr id="14" name="Freeform 407">
              <a:extLst>
                <a:ext uri="{FF2B5EF4-FFF2-40B4-BE49-F238E27FC236}">
                  <a16:creationId xmlns:a16="http://schemas.microsoft.com/office/drawing/2014/main" id="{7E33878B-B972-45D2-9955-054309F8B1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408">
              <a:extLst>
                <a:ext uri="{FF2B5EF4-FFF2-40B4-BE49-F238E27FC236}">
                  <a16:creationId xmlns:a16="http://schemas.microsoft.com/office/drawing/2014/main" id="{65D5622F-79A1-4FC4-A5F7-35D3C97E39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9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0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409">
              <a:extLst>
                <a:ext uri="{FF2B5EF4-FFF2-40B4-BE49-F238E27FC236}">
                  <a16:creationId xmlns:a16="http://schemas.microsoft.com/office/drawing/2014/main" id="{84FDF9B4-63F7-4E27-A3BA-0757EA8276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6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410">
              <a:extLst>
                <a:ext uri="{FF2B5EF4-FFF2-40B4-BE49-F238E27FC236}">
                  <a16:creationId xmlns:a16="http://schemas.microsoft.com/office/drawing/2014/main" id="{72D6F8E0-7E37-486F-A869-1AE0AF8055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3" y="2048"/>
              <a:ext cx="188" cy="80"/>
            </a:xfrm>
            <a:custGeom>
              <a:avLst/>
              <a:gdLst>
                <a:gd name="T0" fmla="*/ 183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3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411">
              <a:extLst>
                <a:ext uri="{FF2B5EF4-FFF2-40B4-BE49-F238E27FC236}">
                  <a16:creationId xmlns:a16="http://schemas.microsoft.com/office/drawing/2014/main" id="{30E69401-ED42-427E-8ECD-754618A8A6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1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412">
              <a:extLst>
                <a:ext uri="{FF2B5EF4-FFF2-40B4-BE49-F238E27FC236}">
                  <a16:creationId xmlns:a16="http://schemas.microsoft.com/office/drawing/2014/main" id="{7AAEAD77-F0FC-4115-BC0D-31BB3CE8FB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8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413">
              <a:extLst>
                <a:ext uri="{FF2B5EF4-FFF2-40B4-BE49-F238E27FC236}">
                  <a16:creationId xmlns:a16="http://schemas.microsoft.com/office/drawing/2014/main" id="{8989D365-18BA-4182-B65F-4BB475C212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6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414">
              <a:extLst>
                <a:ext uri="{FF2B5EF4-FFF2-40B4-BE49-F238E27FC236}">
                  <a16:creationId xmlns:a16="http://schemas.microsoft.com/office/drawing/2014/main" id="{C6FF118D-D327-4AB5-8248-B2FA89CEE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93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415">
              <a:extLst>
                <a:ext uri="{FF2B5EF4-FFF2-40B4-BE49-F238E27FC236}">
                  <a16:creationId xmlns:a16="http://schemas.microsoft.com/office/drawing/2014/main" id="{8724B400-318C-453C-801E-6B6260B5F4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0" y="2048"/>
              <a:ext cx="189" cy="8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4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416">
              <a:extLst>
                <a:ext uri="{FF2B5EF4-FFF2-40B4-BE49-F238E27FC236}">
                  <a16:creationId xmlns:a16="http://schemas.microsoft.com/office/drawing/2014/main" id="{4B230978-AF7E-43C2-ABC4-CCE72D0709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8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417">
              <a:extLst>
                <a:ext uri="{FF2B5EF4-FFF2-40B4-BE49-F238E27FC236}">
                  <a16:creationId xmlns:a16="http://schemas.microsoft.com/office/drawing/2014/main" id="{33B75694-E9ED-43C6-81BC-8A143469F8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418">
              <a:extLst>
                <a:ext uri="{FF2B5EF4-FFF2-40B4-BE49-F238E27FC236}">
                  <a16:creationId xmlns:a16="http://schemas.microsoft.com/office/drawing/2014/main" id="{9AD77139-5C68-417F-876D-5906D3FA6A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" y="2197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419">
              <a:extLst>
                <a:ext uri="{FF2B5EF4-FFF2-40B4-BE49-F238E27FC236}">
                  <a16:creationId xmlns:a16="http://schemas.microsoft.com/office/drawing/2014/main" id="{EA51508E-7A7E-408C-A6D8-5B2649092E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420">
              <a:extLst>
                <a:ext uri="{FF2B5EF4-FFF2-40B4-BE49-F238E27FC236}">
                  <a16:creationId xmlns:a16="http://schemas.microsoft.com/office/drawing/2014/main" id="{217F9B50-0253-4DB6-88C9-2F9CBFCB1B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421">
              <a:extLst>
                <a:ext uri="{FF2B5EF4-FFF2-40B4-BE49-F238E27FC236}">
                  <a16:creationId xmlns:a16="http://schemas.microsoft.com/office/drawing/2014/main" id="{0CA7A0F9-8B41-40B8-8D63-C95B1C4699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9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5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422">
              <a:extLst>
                <a:ext uri="{FF2B5EF4-FFF2-40B4-BE49-F238E27FC236}">
                  <a16:creationId xmlns:a16="http://schemas.microsoft.com/office/drawing/2014/main" id="{E80F795E-5874-441A-95EB-5E4F01D746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6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423">
              <a:extLst>
                <a:ext uri="{FF2B5EF4-FFF2-40B4-BE49-F238E27FC236}">
                  <a16:creationId xmlns:a16="http://schemas.microsoft.com/office/drawing/2014/main" id="{0AF36E62-B45F-415A-AAC4-A58310747B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3" y="2197"/>
              <a:ext cx="188" cy="81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424">
              <a:extLst>
                <a:ext uri="{FF2B5EF4-FFF2-40B4-BE49-F238E27FC236}">
                  <a16:creationId xmlns:a16="http://schemas.microsoft.com/office/drawing/2014/main" id="{947BB2CC-9AE5-4D39-9C37-A38F9DCA0B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1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425">
              <a:extLst>
                <a:ext uri="{FF2B5EF4-FFF2-40B4-BE49-F238E27FC236}">
                  <a16:creationId xmlns:a16="http://schemas.microsoft.com/office/drawing/2014/main" id="{1A348D21-9FDD-4F47-B48A-B1BAB32226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8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426">
              <a:extLst>
                <a:ext uri="{FF2B5EF4-FFF2-40B4-BE49-F238E27FC236}">
                  <a16:creationId xmlns:a16="http://schemas.microsoft.com/office/drawing/2014/main" id="{EF81227B-74C2-44CD-8F08-4BF1632E27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6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5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427">
              <a:extLst>
                <a:ext uri="{FF2B5EF4-FFF2-40B4-BE49-F238E27FC236}">
                  <a16:creationId xmlns:a16="http://schemas.microsoft.com/office/drawing/2014/main" id="{6D39F58D-AB58-4589-A3D2-4199564EE6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93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428">
              <a:extLst>
                <a:ext uri="{FF2B5EF4-FFF2-40B4-BE49-F238E27FC236}">
                  <a16:creationId xmlns:a16="http://schemas.microsoft.com/office/drawing/2014/main" id="{46E25453-4F2C-4A97-942A-B2BCDB75D8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0" y="2197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429">
              <a:extLst>
                <a:ext uri="{FF2B5EF4-FFF2-40B4-BE49-F238E27FC236}">
                  <a16:creationId xmlns:a16="http://schemas.microsoft.com/office/drawing/2014/main" id="{7465BB2B-4868-4327-AFCA-B8A344EB4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8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430">
              <a:extLst>
                <a:ext uri="{FF2B5EF4-FFF2-40B4-BE49-F238E27FC236}">
                  <a16:creationId xmlns:a16="http://schemas.microsoft.com/office/drawing/2014/main" id="{C49AA4E8-8191-4957-A2E8-2010DDBD23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5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431">
              <a:extLst>
                <a:ext uri="{FF2B5EF4-FFF2-40B4-BE49-F238E27FC236}">
                  <a16:creationId xmlns:a16="http://schemas.microsoft.com/office/drawing/2014/main" id="{01DED652-5832-4C2F-A97C-1085F5251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3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432">
              <a:extLst>
                <a:ext uri="{FF2B5EF4-FFF2-40B4-BE49-F238E27FC236}">
                  <a16:creationId xmlns:a16="http://schemas.microsoft.com/office/drawing/2014/main" id="{0AC2D816-638E-4C20-A046-5D40556E90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433">
              <a:extLst>
                <a:ext uri="{FF2B5EF4-FFF2-40B4-BE49-F238E27FC236}">
                  <a16:creationId xmlns:a16="http://schemas.microsoft.com/office/drawing/2014/main" id="{BC559294-E458-4C00-90BE-2FFD47B6C7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7" y="2048"/>
              <a:ext cx="189" cy="8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4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434">
              <a:extLst>
                <a:ext uri="{FF2B5EF4-FFF2-40B4-BE49-F238E27FC236}">
                  <a16:creationId xmlns:a16="http://schemas.microsoft.com/office/drawing/2014/main" id="{5BA4E8D2-56BE-4DF9-A522-D5E078F506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5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435">
              <a:extLst>
                <a:ext uri="{FF2B5EF4-FFF2-40B4-BE49-F238E27FC236}">
                  <a16:creationId xmlns:a16="http://schemas.microsoft.com/office/drawing/2014/main" id="{1805E61C-755A-43AE-978F-E501D16E89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52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436">
              <a:extLst>
                <a:ext uri="{FF2B5EF4-FFF2-40B4-BE49-F238E27FC236}">
                  <a16:creationId xmlns:a16="http://schemas.microsoft.com/office/drawing/2014/main" id="{5C32D297-AE91-40FE-A46A-BBBE8CB446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0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0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437">
              <a:extLst>
                <a:ext uri="{FF2B5EF4-FFF2-40B4-BE49-F238E27FC236}">
                  <a16:creationId xmlns:a16="http://schemas.microsoft.com/office/drawing/2014/main" id="{62A7C780-7926-44FB-87A0-6321EAF121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67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438">
              <a:extLst>
                <a:ext uri="{FF2B5EF4-FFF2-40B4-BE49-F238E27FC236}">
                  <a16:creationId xmlns:a16="http://schemas.microsoft.com/office/drawing/2014/main" id="{B287900E-C18B-494A-9350-B7CBE65EB8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4" y="2048"/>
              <a:ext cx="189" cy="8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439">
              <a:extLst>
                <a:ext uri="{FF2B5EF4-FFF2-40B4-BE49-F238E27FC236}">
                  <a16:creationId xmlns:a16="http://schemas.microsoft.com/office/drawing/2014/main" id="{9320F297-281B-4BD7-B965-B53ADE5A83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2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440">
              <a:extLst>
                <a:ext uri="{FF2B5EF4-FFF2-40B4-BE49-F238E27FC236}">
                  <a16:creationId xmlns:a16="http://schemas.microsoft.com/office/drawing/2014/main" id="{99AB9DCF-28C7-4314-9D28-CE62038244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9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441">
              <a:extLst>
                <a:ext uri="{FF2B5EF4-FFF2-40B4-BE49-F238E27FC236}">
                  <a16:creationId xmlns:a16="http://schemas.microsoft.com/office/drawing/2014/main" id="{F8747947-AF87-4380-82FA-4802AA95A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7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42">
              <a:extLst>
                <a:ext uri="{FF2B5EF4-FFF2-40B4-BE49-F238E27FC236}">
                  <a16:creationId xmlns:a16="http://schemas.microsoft.com/office/drawing/2014/main" id="{68AEAEBB-9D73-4061-BD3B-32B22BC7D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4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43">
              <a:extLst>
                <a:ext uri="{FF2B5EF4-FFF2-40B4-BE49-F238E27FC236}">
                  <a16:creationId xmlns:a16="http://schemas.microsoft.com/office/drawing/2014/main" id="{2E503188-E102-41BF-84FC-28EA70F66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5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44">
              <a:extLst>
                <a:ext uri="{FF2B5EF4-FFF2-40B4-BE49-F238E27FC236}">
                  <a16:creationId xmlns:a16="http://schemas.microsoft.com/office/drawing/2014/main" id="{646959FD-84BF-41F2-A6EE-36201F4231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3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5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45">
              <a:extLst>
                <a:ext uri="{FF2B5EF4-FFF2-40B4-BE49-F238E27FC236}">
                  <a16:creationId xmlns:a16="http://schemas.microsoft.com/office/drawing/2014/main" id="{526AA2D7-4681-49AC-A262-4A16CC44DB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6">
              <a:extLst>
                <a:ext uri="{FF2B5EF4-FFF2-40B4-BE49-F238E27FC236}">
                  <a16:creationId xmlns:a16="http://schemas.microsoft.com/office/drawing/2014/main" id="{1DFCDB65-4FA3-4EF6-A5A3-38F6DBDC86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7" y="2197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47">
              <a:extLst>
                <a:ext uri="{FF2B5EF4-FFF2-40B4-BE49-F238E27FC236}">
                  <a16:creationId xmlns:a16="http://schemas.microsoft.com/office/drawing/2014/main" id="{235BC215-5375-44DE-98CD-C0D1808EA1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5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48">
              <a:extLst>
                <a:ext uri="{FF2B5EF4-FFF2-40B4-BE49-F238E27FC236}">
                  <a16:creationId xmlns:a16="http://schemas.microsoft.com/office/drawing/2014/main" id="{78722CC3-5EA2-46A8-BAFF-5E3C002D6A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52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449">
              <a:extLst>
                <a:ext uri="{FF2B5EF4-FFF2-40B4-BE49-F238E27FC236}">
                  <a16:creationId xmlns:a16="http://schemas.microsoft.com/office/drawing/2014/main" id="{D080B52D-EA4F-4D37-B043-08354D5096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0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5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50">
              <a:extLst>
                <a:ext uri="{FF2B5EF4-FFF2-40B4-BE49-F238E27FC236}">
                  <a16:creationId xmlns:a16="http://schemas.microsoft.com/office/drawing/2014/main" id="{2A660081-D9A9-4193-9D97-D6CB52D207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67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51">
              <a:extLst>
                <a:ext uri="{FF2B5EF4-FFF2-40B4-BE49-F238E27FC236}">
                  <a16:creationId xmlns:a16="http://schemas.microsoft.com/office/drawing/2014/main" id="{6C999911-6984-4C6B-ABCB-415D7FF436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4" y="2197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452">
              <a:extLst>
                <a:ext uri="{FF2B5EF4-FFF2-40B4-BE49-F238E27FC236}">
                  <a16:creationId xmlns:a16="http://schemas.microsoft.com/office/drawing/2014/main" id="{2ADD187F-AB6C-466B-A412-77D28B85E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2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453">
              <a:extLst>
                <a:ext uri="{FF2B5EF4-FFF2-40B4-BE49-F238E27FC236}">
                  <a16:creationId xmlns:a16="http://schemas.microsoft.com/office/drawing/2014/main" id="{545C5F02-F0A7-452F-8CE2-143402A45F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9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454">
              <a:extLst>
                <a:ext uri="{FF2B5EF4-FFF2-40B4-BE49-F238E27FC236}">
                  <a16:creationId xmlns:a16="http://schemas.microsoft.com/office/drawing/2014/main" id="{5E527C66-6EFC-4062-A832-88A3C6EE1F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7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455">
              <a:extLst>
                <a:ext uri="{FF2B5EF4-FFF2-40B4-BE49-F238E27FC236}">
                  <a16:creationId xmlns:a16="http://schemas.microsoft.com/office/drawing/2014/main" id="{3FE305CC-EA09-4A96-8844-0E27DA4A4F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4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456">
              <a:extLst>
                <a:ext uri="{FF2B5EF4-FFF2-40B4-BE49-F238E27FC236}">
                  <a16:creationId xmlns:a16="http://schemas.microsoft.com/office/drawing/2014/main" id="{84EE22B0-0851-4C47-88D1-A74FDEFF98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" y="2048"/>
              <a:ext cx="188" cy="80"/>
            </a:xfrm>
            <a:custGeom>
              <a:avLst/>
              <a:gdLst>
                <a:gd name="T0" fmla="*/ 183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3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457">
              <a:extLst>
                <a:ext uri="{FF2B5EF4-FFF2-40B4-BE49-F238E27FC236}">
                  <a16:creationId xmlns:a16="http://schemas.microsoft.com/office/drawing/2014/main" id="{DE78BD31-F2F4-4B89-A701-AEF702A4AC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9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458">
              <a:extLst>
                <a:ext uri="{FF2B5EF4-FFF2-40B4-BE49-F238E27FC236}">
                  <a16:creationId xmlns:a16="http://schemas.microsoft.com/office/drawing/2014/main" id="{DBA6815A-A89E-4316-8F99-4A00633CA8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6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459">
              <a:extLst>
                <a:ext uri="{FF2B5EF4-FFF2-40B4-BE49-F238E27FC236}">
                  <a16:creationId xmlns:a16="http://schemas.microsoft.com/office/drawing/2014/main" id="{A36F5032-DFF3-42D3-83E6-70F7C2491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3" y="2048"/>
              <a:ext cx="189" cy="80"/>
            </a:xfrm>
            <a:custGeom>
              <a:avLst/>
              <a:gdLst>
                <a:gd name="T0" fmla="*/ 183 w 189"/>
                <a:gd name="T1" fmla="*/ 0 h 80"/>
                <a:gd name="T2" fmla="*/ 95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6" y="7"/>
                    <a:pt x="112" y="39"/>
                    <a:pt x="95" y="48"/>
                  </a:cubicBezTo>
                  <a:cubicBezTo>
                    <a:pt x="77" y="39"/>
                    <a:pt x="24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460">
              <a:extLst>
                <a:ext uri="{FF2B5EF4-FFF2-40B4-BE49-F238E27FC236}">
                  <a16:creationId xmlns:a16="http://schemas.microsoft.com/office/drawing/2014/main" id="{07B8950D-2112-477E-8D72-4EF3EF2F05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461">
              <a:extLst>
                <a:ext uri="{FF2B5EF4-FFF2-40B4-BE49-F238E27FC236}">
                  <a16:creationId xmlns:a16="http://schemas.microsoft.com/office/drawing/2014/main" id="{43E8BFCE-108A-4C72-A111-D13FA3E8B5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" y="2048"/>
              <a:ext cx="188" cy="80"/>
            </a:xfrm>
            <a:custGeom>
              <a:avLst/>
              <a:gdLst>
                <a:gd name="T0" fmla="*/ 183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3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462">
              <a:extLst>
                <a:ext uri="{FF2B5EF4-FFF2-40B4-BE49-F238E27FC236}">
                  <a16:creationId xmlns:a16="http://schemas.microsoft.com/office/drawing/2014/main" id="{C380168E-4D8B-4951-AE9D-9BA667F9AE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6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463">
              <a:extLst>
                <a:ext uri="{FF2B5EF4-FFF2-40B4-BE49-F238E27FC236}">
                  <a16:creationId xmlns:a16="http://schemas.microsoft.com/office/drawing/2014/main" id="{0566120F-7BB5-450A-9527-6D015F0527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" y="2197"/>
              <a:ext cx="188" cy="81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464">
              <a:extLst>
                <a:ext uri="{FF2B5EF4-FFF2-40B4-BE49-F238E27FC236}">
                  <a16:creationId xmlns:a16="http://schemas.microsoft.com/office/drawing/2014/main" id="{ED933B34-0086-407A-B435-9B5AB185D3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9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465">
              <a:extLst>
                <a:ext uri="{FF2B5EF4-FFF2-40B4-BE49-F238E27FC236}">
                  <a16:creationId xmlns:a16="http://schemas.microsoft.com/office/drawing/2014/main" id="{4937C91D-0C42-4F41-B84E-A60AD04A3A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6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466">
              <a:extLst>
                <a:ext uri="{FF2B5EF4-FFF2-40B4-BE49-F238E27FC236}">
                  <a16:creationId xmlns:a16="http://schemas.microsoft.com/office/drawing/2014/main" id="{53B43A86-ED61-43D3-9ABC-28831DCA40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3" y="2197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5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6" y="8"/>
                    <a:pt x="112" y="40"/>
                    <a:pt x="95" y="48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467">
              <a:extLst>
                <a:ext uri="{FF2B5EF4-FFF2-40B4-BE49-F238E27FC236}">
                  <a16:creationId xmlns:a16="http://schemas.microsoft.com/office/drawing/2014/main" id="{44C381B9-50B7-44B1-8865-ECC78F6277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468">
              <a:extLst>
                <a:ext uri="{FF2B5EF4-FFF2-40B4-BE49-F238E27FC236}">
                  <a16:creationId xmlns:a16="http://schemas.microsoft.com/office/drawing/2014/main" id="{B5581F13-B314-484A-8D14-E1764E762C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" y="2197"/>
              <a:ext cx="188" cy="81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469">
              <a:extLst>
                <a:ext uri="{FF2B5EF4-FFF2-40B4-BE49-F238E27FC236}">
                  <a16:creationId xmlns:a16="http://schemas.microsoft.com/office/drawing/2014/main" id="{6D56AD83-6343-43CF-B118-62A7D6B86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6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470">
              <a:extLst>
                <a:ext uri="{FF2B5EF4-FFF2-40B4-BE49-F238E27FC236}">
                  <a16:creationId xmlns:a16="http://schemas.microsoft.com/office/drawing/2014/main" id="{A29FA51F-7828-413F-BF45-F0B6DEB553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471">
              <a:extLst>
                <a:ext uri="{FF2B5EF4-FFF2-40B4-BE49-F238E27FC236}">
                  <a16:creationId xmlns:a16="http://schemas.microsoft.com/office/drawing/2014/main" id="{4683E18D-F7BA-49F3-9196-572B435BD1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" y="1896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472">
              <a:extLst>
                <a:ext uri="{FF2B5EF4-FFF2-40B4-BE49-F238E27FC236}">
                  <a16:creationId xmlns:a16="http://schemas.microsoft.com/office/drawing/2014/main" id="{7DF96F3B-EFB3-4D70-A677-01A66C0EC6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473">
              <a:extLst>
                <a:ext uri="{FF2B5EF4-FFF2-40B4-BE49-F238E27FC236}">
                  <a16:creationId xmlns:a16="http://schemas.microsoft.com/office/drawing/2014/main" id="{D1460BCE-CDC7-49CD-8CDE-287B3E0537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474">
              <a:extLst>
                <a:ext uri="{FF2B5EF4-FFF2-40B4-BE49-F238E27FC236}">
                  <a16:creationId xmlns:a16="http://schemas.microsoft.com/office/drawing/2014/main" id="{02B88291-C5F3-4BEE-947D-F55200AA99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9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5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475">
              <a:extLst>
                <a:ext uri="{FF2B5EF4-FFF2-40B4-BE49-F238E27FC236}">
                  <a16:creationId xmlns:a16="http://schemas.microsoft.com/office/drawing/2014/main" id="{E7BA6FE9-9474-4EE5-8E9F-EDE353500C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6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476">
              <a:extLst>
                <a:ext uri="{FF2B5EF4-FFF2-40B4-BE49-F238E27FC236}">
                  <a16:creationId xmlns:a16="http://schemas.microsoft.com/office/drawing/2014/main" id="{A4118D5A-4637-48EE-A636-BD0561B8BD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3" y="1896"/>
              <a:ext cx="188" cy="81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477">
              <a:extLst>
                <a:ext uri="{FF2B5EF4-FFF2-40B4-BE49-F238E27FC236}">
                  <a16:creationId xmlns:a16="http://schemas.microsoft.com/office/drawing/2014/main" id="{253318E3-AE37-4D5D-AFF9-864B226F6B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1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478">
              <a:extLst>
                <a:ext uri="{FF2B5EF4-FFF2-40B4-BE49-F238E27FC236}">
                  <a16:creationId xmlns:a16="http://schemas.microsoft.com/office/drawing/2014/main" id="{5ABAD61E-CC06-408C-8CA9-8DF15971E4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8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479">
              <a:extLst>
                <a:ext uri="{FF2B5EF4-FFF2-40B4-BE49-F238E27FC236}">
                  <a16:creationId xmlns:a16="http://schemas.microsoft.com/office/drawing/2014/main" id="{91AF0A38-8D77-48AF-A476-32AA4A3CE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6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5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480">
              <a:extLst>
                <a:ext uri="{FF2B5EF4-FFF2-40B4-BE49-F238E27FC236}">
                  <a16:creationId xmlns:a16="http://schemas.microsoft.com/office/drawing/2014/main" id="{57C0427A-40DE-4670-881C-7BABA3AD81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93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481">
              <a:extLst>
                <a:ext uri="{FF2B5EF4-FFF2-40B4-BE49-F238E27FC236}">
                  <a16:creationId xmlns:a16="http://schemas.microsoft.com/office/drawing/2014/main" id="{2CE07687-0C30-4DB2-8930-8171EF0CBC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0" y="1896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482">
              <a:extLst>
                <a:ext uri="{FF2B5EF4-FFF2-40B4-BE49-F238E27FC236}">
                  <a16:creationId xmlns:a16="http://schemas.microsoft.com/office/drawing/2014/main" id="{15366A4B-622E-43FB-A0DE-0D7A78543D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8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483">
              <a:extLst>
                <a:ext uri="{FF2B5EF4-FFF2-40B4-BE49-F238E27FC236}">
                  <a16:creationId xmlns:a16="http://schemas.microsoft.com/office/drawing/2014/main" id="{EE71D296-2237-4EA2-BA87-6EB7ABE057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5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484">
              <a:extLst>
                <a:ext uri="{FF2B5EF4-FFF2-40B4-BE49-F238E27FC236}">
                  <a16:creationId xmlns:a16="http://schemas.microsoft.com/office/drawing/2014/main" id="{6450CD35-FB18-42C7-8886-4674AEAE93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3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5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485">
              <a:extLst>
                <a:ext uri="{FF2B5EF4-FFF2-40B4-BE49-F238E27FC236}">
                  <a16:creationId xmlns:a16="http://schemas.microsoft.com/office/drawing/2014/main" id="{13FEBD9E-C705-401C-AFE5-9994950D86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486">
              <a:extLst>
                <a:ext uri="{FF2B5EF4-FFF2-40B4-BE49-F238E27FC236}">
                  <a16:creationId xmlns:a16="http://schemas.microsoft.com/office/drawing/2014/main" id="{717D2FB9-E228-4F7A-8E51-4B67EAAB46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7" y="1896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487">
              <a:extLst>
                <a:ext uri="{FF2B5EF4-FFF2-40B4-BE49-F238E27FC236}">
                  <a16:creationId xmlns:a16="http://schemas.microsoft.com/office/drawing/2014/main" id="{DA8BF591-8875-4784-80C0-EDE7D6FB5D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5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488">
              <a:extLst>
                <a:ext uri="{FF2B5EF4-FFF2-40B4-BE49-F238E27FC236}">
                  <a16:creationId xmlns:a16="http://schemas.microsoft.com/office/drawing/2014/main" id="{CBE9281D-9667-46B3-AC28-7971CF2A34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52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489">
              <a:extLst>
                <a:ext uri="{FF2B5EF4-FFF2-40B4-BE49-F238E27FC236}">
                  <a16:creationId xmlns:a16="http://schemas.microsoft.com/office/drawing/2014/main" id="{F47F7C92-1DC4-4067-94E1-758CA48A1B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0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5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490">
              <a:extLst>
                <a:ext uri="{FF2B5EF4-FFF2-40B4-BE49-F238E27FC236}">
                  <a16:creationId xmlns:a16="http://schemas.microsoft.com/office/drawing/2014/main" id="{B4BC0AE3-3B99-404B-B400-4F5C9DF46E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67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491">
              <a:extLst>
                <a:ext uri="{FF2B5EF4-FFF2-40B4-BE49-F238E27FC236}">
                  <a16:creationId xmlns:a16="http://schemas.microsoft.com/office/drawing/2014/main" id="{10991D38-066B-4DEE-A723-FA3FC91CC0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4" y="1896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492">
              <a:extLst>
                <a:ext uri="{FF2B5EF4-FFF2-40B4-BE49-F238E27FC236}">
                  <a16:creationId xmlns:a16="http://schemas.microsoft.com/office/drawing/2014/main" id="{778CB099-8ACF-4E9E-A7E7-454D7F0314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2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493">
              <a:extLst>
                <a:ext uri="{FF2B5EF4-FFF2-40B4-BE49-F238E27FC236}">
                  <a16:creationId xmlns:a16="http://schemas.microsoft.com/office/drawing/2014/main" id="{E5671A21-C5DB-4891-85B5-7284D3B7E2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9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494">
              <a:extLst>
                <a:ext uri="{FF2B5EF4-FFF2-40B4-BE49-F238E27FC236}">
                  <a16:creationId xmlns:a16="http://schemas.microsoft.com/office/drawing/2014/main" id="{55B4FA02-5D0B-4FFD-8C4E-F61A4FAAEC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7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495">
              <a:extLst>
                <a:ext uri="{FF2B5EF4-FFF2-40B4-BE49-F238E27FC236}">
                  <a16:creationId xmlns:a16="http://schemas.microsoft.com/office/drawing/2014/main" id="{28A6219F-3F54-4A91-9922-DD3D3FBB9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4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496">
              <a:extLst>
                <a:ext uri="{FF2B5EF4-FFF2-40B4-BE49-F238E27FC236}">
                  <a16:creationId xmlns:a16="http://schemas.microsoft.com/office/drawing/2014/main" id="{BADFE0FA-03AC-4269-B639-2B5C1A7EF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" y="1896"/>
              <a:ext cx="188" cy="81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497">
              <a:extLst>
                <a:ext uri="{FF2B5EF4-FFF2-40B4-BE49-F238E27FC236}">
                  <a16:creationId xmlns:a16="http://schemas.microsoft.com/office/drawing/2014/main" id="{350B05B4-CC74-4682-A21D-A82DADF89D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9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498">
              <a:extLst>
                <a:ext uri="{FF2B5EF4-FFF2-40B4-BE49-F238E27FC236}">
                  <a16:creationId xmlns:a16="http://schemas.microsoft.com/office/drawing/2014/main" id="{64C262F6-9999-471F-AAA7-4F8E171F67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6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499">
              <a:extLst>
                <a:ext uri="{FF2B5EF4-FFF2-40B4-BE49-F238E27FC236}">
                  <a16:creationId xmlns:a16="http://schemas.microsoft.com/office/drawing/2014/main" id="{27BEF991-8B04-4639-84D1-68C0786D05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3" y="1896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5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6" y="8"/>
                    <a:pt x="112" y="40"/>
                    <a:pt x="95" y="48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500">
              <a:extLst>
                <a:ext uri="{FF2B5EF4-FFF2-40B4-BE49-F238E27FC236}">
                  <a16:creationId xmlns:a16="http://schemas.microsoft.com/office/drawing/2014/main" id="{14BF29CD-3C08-444B-8982-D58BB0CAC6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501">
              <a:extLst>
                <a:ext uri="{FF2B5EF4-FFF2-40B4-BE49-F238E27FC236}">
                  <a16:creationId xmlns:a16="http://schemas.microsoft.com/office/drawing/2014/main" id="{E93EB7C5-5E68-495F-A104-E3B42C9A81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" y="1896"/>
              <a:ext cx="188" cy="81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502">
              <a:extLst>
                <a:ext uri="{FF2B5EF4-FFF2-40B4-BE49-F238E27FC236}">
                  <a16:creationId xmlns:a16="http://schemas.microsoft.com/office/drawing/2014/main" id="{FEE52B90-A52A-4116-A758-D8D4FA6EB6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6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503">
              <a:extLst>
                <a:ext uri="{FF2B5EF4-FFF2-40B4-BE49-F238E27FC236}">
                  <a16:creationId xmlns:a16="http://schemas.microsoft.com/office/drawing/2014/main" id="{2655884A-E064-4232-8640-C247EC970D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65" y="319"/>
              <a:ext cx="93" cy="131"/>
            </a:xfrm>
            <a:custGeom>
              <a:avLst/>
              <a:gdLst>
                <a:gd name="T0" fmla="*/ 93 w 93"/>
                <a:gd name="T1" fmla="*/ 103 h 131"/>
                <a:gd name="T2" fmla="*/ 84 w 93"/>
                <a:gd name="T3" fmla="*/ 127 h 131"/>
                <a:gd name="T4" fmla="*/ 56 w 93"/>
                <a:gd name="T5" fmla="*/ 131 h 131"/>
                <a:gd name="T6" fmla="*/ 0 w 93"/>
                <a:gd name="T7" fmla="*/ 80 h 131"/>
                <a:gd name="T8" fmla="*/ 60 w 93"/>
                <a:gd name="T9" fmla="*/ 26 h 131"/>
                <a:gd name="T10" fmla="*/ 87 w 93"/>
                <a:gd name="T11" fmla="*/ 30 h 131"/>
                <a:gd name="T12" fmla="*/ 91 w 93"/>
                <a:gd name="T13" fmla="*/ 54 h 131"/>
                <a:gd name="T14" fmla="*/ 86 w 93"/>
                <a:gd name="T15" fmla="*/ 55 h 131"/>
                <a:gd name="T16" fmla="*/ 56 w 93"/>
                <a:gd name="T17" fmla="*/ 32 h 131"/>
                <a:gd name="T18" fmla="*/ 18 w 93"/>
                <a:gd name="T19" fmla="*/ 77 h 131"/>
                <a:gd name="T20" fmla="*/ 57 w 93"/>
                <a:gd name="T21" fmla="*/ 125 h 131"/>
                <a:gd name="T22" fmla="*/ 89 w 93"/>
                <a:gd name="T23" fmla="*/ 101 h 131"/>
                <a:gd name="T24" fmla="*/ 93 w 93"/>
                <a:gd name="T25" fmla="*/ 103 h 131"/>
                <a:gd name="T26" fmla="*/ 76 w 93"/>
                <a:gd name="T27" fmla="*/ 4 h 131"/>
                <a:gd name="T28" fmla="*/ 57 w 93"/>
                <a:gd name="T29" fmla="*/ 21 h 131"/>
                <a:gd name="T30" fmla="*/ 53 w 93"/>
                <a:gd name="T31" fmla="*/ 21 h 131"/>
                <a:gd name="T32" fmla="*/ 34 w 93"/>
                <a:gd name="T33" fmla="*/ 4 h 131"/>
                <a:gd name="T34" fmla="*/ 36 w 93"/>
                <a:gd name="T35" fmla="*/ 0 h 131"/>
                <a:gd name="T36" fmla="*/ 55 w 93"/>
                <a:gd name="T37" fmla="*/ 9 h 131"/>
                <a:gd name="T38" fmla="*/ 74 w 93"/>
                <a:gd name="T39" fmla="*/ 0 h 131"/>
                <a:gd name="T40" fmla="*/ 76 w 93"/>
                <a:gd name="T41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31">
                  <a:moveTo>
                    <a:pt x="93" y="103"/>
                  </a:moveTo>
                  <a:cubicBezTo>
                    <a:pt x="91" y="110"/>
                    <a:pt x="87" y="122"/>
                    <a:pt x="84" y="127"/>
                  </a:cubicBezTo>
                  <a:cubicBezTo>
                    <a:pt x="80" y="128"/>
                    <a:pt x="67" y="131"/>
                    <a:pt x="56" y="131"/>
                  </a:cubicBezTo>
                  <a:cubicBezTo>
                    <a:pt x="17" y="131"/>
                    <a:pt x="0" y="104"/>
                    <a:pt x="0" y="80"/>
                  </a:cubicBezTo>
                  <a:cubicBezTo>
                    <a:pt x="0" y="48"/>
                    <a:pt x="25" y="26"/>
                    <a:pt x="60" y="26"/>
                  </a:cubicBezTo>
                  <a:cubicBezTo>
                    <a:pt x="73" y="26"/>
                    <a:pt x="83" y="30"/>
                    <a:pt x="87" y="30"/>
                  </a:cubicBezTo>
                  <a:cubicBezTo>
                    <a:pt x="89" y="39"/>
                    <a:pt x="90" y="46"/>
                    <a:pt x="91" y="54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2" y="38"/>
                    <a:pt x="72" y="32"/>
                    <a:pt x="56" y="32"/>
                  </a:cubicBezTo>
                  <a:cubicBezTo>
                    <a:pt x="31" y="32"/>
                    <a:pt x="18" y="54"/>
                    <a:pt x="18" y="77"/>
                  </a:cubicBezTo>
                  <a:cubicBezTo>
                    <a:pt x="18" y="106"/>
                    <a:pt x="34" y="125"/>
                    <a:pt x="57" y="125"/>
                  </a:cubicBezTo>
                  <a:cubicBezTo>
                    <a:pt x="72" y="125"/>
                    <a:pt x="81" y="117"/>
                    <a:pt x="89" y="101"/>
                  </a:cubicBezTo>
                  <a:lnTo>
                    <a:pt x="93" y="103"/>
                  </a:lnTo>
                  <a:close/>
                  <a:moveTo>
                    <a:pt x="76" y="4"/>
                  </a:moveTo>
                  <a:cubicBezTo>
                    <a:pt x="70" y="9"/>
                    <a:pt x="63" y="14"/>
                    <a:pt x="57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7" y="14"/>
                    <a:pt x="40" y="9"/>
                    <a:pt x="34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3" y="2"/>
                    <a:pt x="49" y="5"/>
                    <a:pt x="55" y="9"/>
                  </a:cubicBezTo>
                  <a:cubicBezTo>
                    <a:pt x="61" y="6"/>
                    <a:pt x="68" y="2"/>
                    <a:pt x="74" y="0"/>
                  </a:cubicBezTo>
                  <a:lnTo>
                    <a:pt x="76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504">
              <a:extLst>
                <a:ext uri="{FF2B5EF4-FFF2-40B4-BE49-F238E27FC236}">
                  <a16:creationId xmlns:a16="http://schemas.microsoft.com/office/drawing/2014/main" id="{949D36A3-6FFE-4C96-85D5-B7F1479412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69" y="378"/>
              <a:ext cx="57" cy="72"/>
            </a:xfrm>
            <a:custGeom>
              <a:avLst/>
              <a:gdLst>
                <a:gd name="T0" fmla="*/ 56 w 57"/>
                <a:gd name="T1" fmla="*/ 56 h 72"/>
                <a:gd name="T2" fmla="*/ 31 w 57"/>
                <a:gd name="T3" fmla="*/ 72 h 72"/>
                <a:gd name="T4" fmla="*/ 0 w 57"/>
                <a:gd name="T5" fmla="*/ 39 h 72"/>
                <a:gd name="T6" fmla="*/ 11 w 57"/>
                <a:gd name="T7" fmla="*/ 12 h 72"/>
                <a:gd name="T8" fmla="*/ 33 w 57"/>
                <a:gd name="T9" fmla="*/ 0 h 72"/>
                <a:gd name="T10" fmla="*/ 34 w 57"/>
                <a:gd name="T11" fmla="*/ 0 h 72"/>
                <a:gd name="T12" fmla="*/ 57 w 57"/>
                <a:gd name="T13" fmla="*/ 24 h 72"/>
                <a:gd name="T14" fmla="*/ 53 w 57"/>
                <a:gd name="T15" fmla="*/ 29 h 72"/>
                <a:gd name="T16" fmla="*/ 14 w 57"/>
                <a:gd name="T17" fmla="*/ 32 h 72"/>
                <a:gd name="T18" fmla="*/ 36 w 57"/>
                <a:gd name="T19" fmla="*/ 61 h 72"/>
                <a:gd name="T20" fmla="*/ 54 w 57"/>
                <a:gd name="T21" fmla="*/ 53 h 72"/>
                <a:gd name="T22" fmla="*/ 56 w 57"/>
                <a:gd name="T23" fmla="*/ 56 h 72"/>
                <a:gd name="T24" fmla="*/ 30 w 57"/>
                <a:gd name="T25" fmla="*/ 6 h 72"/>
                <a:gd name="T26" fmla="*/ 15 w 57"/>
                <a:gd name="T27" fmla="*/ 25 h 72"/>
                <a:gd name="T28" fmla="*/ 39 w 57"/>
                <a:gd name="T29" fmla="*/ 25 h 72"/>
                <a:gd name="T30" fmla="*/ 43 w 57"/>
                <a:gd name="T31" fmla="*/ 22 h 72"/>
                <a:gd name="T32" fmla="*/ 30 w 57"/>
                <a:gd name="T3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2">
                  <a:moveTo>
                    <a:pt x="56" y="56"/>
                  </a:moveTo>
                  <a:cubicBezTo>
                    <a:pt x="47" y="69"/>
                    <a:pt x="36" y="72"/>
                    <a:pt x="31" y="72"/>
                  </a:cubicBezTo>
                  <a:cubicBezTo>
                    <a:pt x="12" y="72"/>
                    <a:pt x="0" y="56"/>
                    <a:pt x="0" y="39"/>
                  </a:cubicBezTo>
                  <a:cubicBezTo>
                    <a:pt x="0" y="28"/>
                    <a:pt x="4" y="18"/>
                    <a:pt x="11" y="12"/>
                  </a:cubicBezTo>
                  <a:cubicBezTo>
                    <a:pt x="17" y="5"/>
                    <a:pt x="26" y="0"/>
                    <a:pt x="3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7" y="0"/>
                    <a:pt x="57" y="12"/>
                    <a:pt x="57" y="24"/>
                  </a:cubicBezTo>
                  <a:cubicBezTo>
                    <a:pt x="57" y="27"/>
                    <a:pt x="56" y="29"/>
                    <a:pt x="53" y="29"/>
                  </a:cubicBezTo>
                  <a:cubicBezTo>
                    <a:pt x="51" y="30"/>
                    <a:pt x="32" y="31"/>
                    <a:pt x="14" y="32"/>
                  </a:cubicBezTo>
                  <a:cubicBezTo>
                    <a:pt x="14" y="52"/>
                    <a:pt x="26" y="61"/>
                    <a:pt x="36" y="61"/>
                  </a:cubicBezTo>
                  <a:cubicBezTo>
                    <a:pt x="43" y="61"/>
                    <a:pt x="48" y="58"/>
                    <a:pt x="54" y="53"/>
                  </a:cubicBezTo>
                  <a:lnTo>
                    <a:pt x="56" y="56"/>
                  </a:lnTo>
                  <a:close/>
                  <a:moveTo>
                    <a:pt x="30" y="6"/>
                  </a:moveTo>
                  <a:cubicBezTo>
                    <a:pt x="23" y="6"/>
                    <a:pt x="17" y="13"/>
                    <a:pt x="15" y="25"/>
                  </a:cubicBezTo>
                  <a:cubicBezTo>
                    <a:pt x="23" y="25"/>
                    <a:pt x="31" y="25"/>
                    <a:pt x="39" y="25"/>
                  </a:cubicBezTo>
                  <a:cubicBezTo>
                    <a:pt x="42" y="25"/>
                    <a:pt x="43" y="24"/>
                    <a:pt x="43" y="22"/>
                  </a:cubicBezTo>
                  <a:cubicBezTo>
                    <a:pt x="43" y="14"/>
                    <a:pt x="38" y="6"/>
                    <a:pt x="30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505">
              <a:extLst>
                <a:ext uri="{FF2B5EF4-FFF2-40B4-BE49-F238E27FC236}">
                  <a16:creationId xmlns:a16="http://schemas.microsoft.com/office/drawing/2014/main" id="{5439AADF-6DF4-45D6-93E3-9960DE7294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36" y="378"/>
              <a:ext cx="46" cy="72"/>
            </a:xfrm>
            <a:custGeom>
              <a:avLst/>
              <a:gdLst>
                <a:gd name="T0" fmla="*/ 39 w 46"/>
                <a:gd name="T1" fmla="*/ 21 h 72"/>
                <a:gd name="T2" fmla="*/ 23 w 46"/>
                <a:gd name="T3" fmla="*/ 5 h 72"/>
                <a:gd name="T4" fmla="*/ 14 w 46"/>
                <a:gd name="T5" fmla="*/ 16 h 72"/>
                <a:gd name="T6" fmla="*/ 27 w 46"/>
                <a:gd name="T7" fmla="*/ 29 h 72"/>
                <a:gd name="T8" fmla="*/ 46 w 46"/>
                <a:gd name="T9" fmla="*/ 50 h 72"/>
                <a:gd name="T10" fmla="*/ 21 w 46"/>
                <a:gd name="T11" fmla="*/ 72 h 72"/>
                <a:gd name="T12" fmla="*/ 3 w 46"/>
                <a:gd name="T13" fmla="*/ 66 h 72"/>
                <a:gd name="T14" fmla="*/ 0 w 46"/>
                <a:gd name="T15" fmla="*/ 48 h 72"/>
                <a:gd name="T16" fmla="*/ 4 w 46"/>
                <a:gd name="T17" fmla="*/ 47 h 72"/>
                <a:gd name="T18" fmla="*/ 23 w 46"/>
                <a:gd name="T19" fmla="*/ 66 h 72"/>
                <a:gd name="T20" fmla="*/ 34 w 46"/>
                <a:gd name="T21" fmla="*/ 56 h 72"/>
                <a:gd name="T22" fmla="*/ 22 w 46"/>
                <a:gd name="T23" fmla="*/ 42 h 72"/>
                <a:gd name="T24" fmla="*/ 2 w 46"/>
                <a:gd name="T25" fmla="*/ 21 h 72"/>
                <a:gd name="T26" fmla="*/ 26 w 46"/>
                <a:gd name="T27" fmla="*/ 0 h 72"/>
                <a:gd name="T28" fmla="*/ 40 w 46"/>
                <a:gd name="T29" fmla="*/ 3 h 72"/>
                <a:gd name="T30" fmla="*/ 44 w 46"/>
                <a:gd name="T31" fmla="*/ 20 h 72"/>
                <a:gd name="T32" fmla="*/ 39 w 46"/>
                <a:gd name="T33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2">
                  <a:moveTo>
                    <a:pt x="39" y="21"/>
                  </a:moveTo>
                  <a:cubicBezTo>
                    <a:pt x="36" y="12"/>
                    <a:pt x="31" y="5"/>
                    <a:pt x="23" y="5"/>
                  </a:cubicBezTo>
                  <a:cubicBezTo>
                    <a:pt x="18" y="5"/>
                    <a:pt x="14" y="10"/>
                    <a:pt x="14" y="16"/>
                  </a:cubicBezTo>
                  <a:cubicBezTo>
                    <a:pt x="14" y="22"/>
                    <a:pt x="19" y="26"/>
                    <a:pt x="27" y="29"/>
                  </a:cubicBezTo>
                  <a:cubicBezTo>
                    <a:pt x="38" y="34"/>
                    <a:pt x="46" y="39"/>
                    <a:pt x="46" y="50"/>
                  </a:cubicBezTo>
                  <a:cubicBezTo>
                    <a:pt x="46" y="64"/>
                    <a:pt x="33" y="72"/>
                    <a:pt x="21" y="72"/>
                  </a:cubicBezTo>
                  <a:cubicBezTo>
                    <a:pt x="13" y="72"/>
                    <a:pt x="5" y="69"/>
                    <a:pt x="3" y="66"/>
                  </a:cubicBezTo>
                  <a:cubicBezTo>
                    <a:pt x="1" y="64"/>
                    <a:pt x="0" y="54"/>
                    <a:pt x="0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7" y="57"/>
                    <a:pt x="14" y="66"/>
                    <a:pt x="23" y="66"/>
                  </a:cubicBezTo>
                  <a:cubicBezTo>
                    <a:pt x="29" y="66"/>
                    <a:pt x="34" y="62"/>
                    <a:pt x="34" y="56"/>
                  </a:cubicBezTo>
                  <a:cubicBezTo>
                    <a:pt x="34" y="50"/>
                    <a:pt x="30" y="46"/>
                    <a:pt x="22" y="42"/>
                  </a:cubicBezTo>
                  <a:cubicBezTo>
                    <a:pt x="13" y="38"/>
                    <a:pt x="2" y="33"/>
                    <a:pt x="2" y="21"/>
                  </a:cubicBezTo>
                  <a:cubicBezTo>
                    <a:pt x="2" y="10"/>
                    <a:pt x="12" y="0"/>
                    <a:pt x="26" y="0"/>
                  </a:cubicBezTo>
                  <a:cubicBezTo>
                    <a:pt x="33" y="0"/>
                    <a:pt x="37" y="2"/>
                    <a:pt x="40" y="3"/>
                  </a:cubicBezTo>
                  <a:cubicBezTo>
                    <a:pt x="41" y="7"/>
                    <a:pt x="43" y="16"/>
                    <a:pt x="44" y="20"/>
                  </a:cubicBezTo>
                  <a:lnTo>
                    <a:pt x="39" y="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506">
              <a:extLst>
                <a:ext uri="{FF2B5EF4-FFF2-40B4-BE49-F238E27FC236}">
                  <a16:creationId xmlns:a16="http://schemas.microsoft.com/office/drawing/2014/main" id="{4F36DB49-4AED-4E40-85A4-4A44AB62E1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8" y="338"/>
              <a:ext cx="78" cy="110"/>
            </a:xfrm>
            <a:custGeom>
              <a:avLst/>
              <a:gdLst>
                <a:gd name="T0" fmla="*/ 56 w 78"/>
                <a:gd name="T1" fmla="*/ 110 h 110"/>
                <a:gd name="T2" fmla="*/ 31 w 78"/>
                <a:gd name="T3" fmla="*/ 80 h 110"/>
                <a:gd name="T4" fmla="*/ 27 w 78"/>
                <a:gd name="T5" fmla="*/ 76 h 110"/>
                <a:gd name="T6" fmla="*/ 25 w 78"/>
                <a:gd name="T7" fmla="*/ 77 h 110"/>
                <a:gd name="T8" fmla="*/ 25 w 78"/>
                <a:gd name="T9" fmla="*/ 94 h 110"/>
                <a:gd name="T10" fmla="*/ 36 w 78"/>
                <a:gd name="T11" fmla="*/ 106 h 110"/>
                <a:gd name="T12" fmla="*/ 36 w 78"/>
                <a:gd name="T13" fmla="*/ 110 h 110"/>
                <a:gd name="T14" fmla="*/ 0 w 78"/>
                <a:gd name="T15" fmla="*/ 110 h 110"/>
                <a:gd name="T16" fmla="*/ 0 w 78"/>
                <a:gd name="T17" fmla="*/ 106 h 110"/>
                <a:gd name="T18" fmla="*/ 11 w 78"/>
                <a:gd name="T19" fmla="*/ 94 h 110"/>
                <a:gd name="T20" fmla="*/ 11 w 78"/>
                <a:gd name="T21" fmla="*/ 21 h 110"/>
                <a:gd name="T22" fmla="*/ 1 w 78"/>
                <a:gd name="T23" fmla="*/ 9 h 110"/>
                <a:gd name="T24" fmla="*/ 1 w 78"/>
                <a:gd name="T25" fmla="*/ 6 h 110"/>
                <a:gd name="T26" fmla="*/ 25 w 78"/>
                <a:gd name="T27" fmla="*/ 0 h 110"/>
                <a:gd name="T28" fmla="*/ 25 w 78"/>
                <a:gd name="T29" fmla="*/ 72 h 110"/>
                <a:gd name="T30" fmla="*/ 34 w 78"/>
                <a:gd name="T31" fmla="*/ 67 h 110"/>
                <a:gd name="T32" fmla="*/ 45 w 78"/>
                <a:gd name="T33" fmla="*/ 54 h 110"/>
                <a:gd name="T34" fmla="*/ 40 w 78"/>
                <a:gd name="T35" fmla="*/ 47 h 110"/>
                <a:gd name="T36" fmla="*/ 40 w 78"/>
                <a:gd name="T37" fmla="*/ 43 h 110"/>
                <a:gd name="T38" fmla="*/ 72 w 78"/>
                <a:gd name="T39" fmla="*/ 41 h 110"/>
                <a:gd name="T40" fmla="*/ 72 w 78"/>
                <a:gd name="T41" fmla="*/ 45 h 110"/>
                <a:gd name="T42" fmla="*/ 52 w 78"/>
                <a:gd name="T43" fmla="*/ 54 h 110"/>
                <a:gd name="T44" fmla="*/ 39 w 78"/>
                <a:gd name="T45" fmla="*/ 69 h 110"/>
                <a:gd name="T46" fmla="*/ 63 w 78"/>
                <a:gd name="T47" fmla="*/ 97 h 110"/>
                <a:gd name="T48" fmla="*/ 78 w 78"/>
                <a:gd name="T49" fmla="*/ 106 h 110"/>
                <a:gd name="T50" fmla="*/ 78 w 78"/>
                <a:gd name="T51" fmla="*/ 110 h 110"/>
                <a:gd name="T52" fmla="*/ 56 w 78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110">
                  <a:moveTo>
                    <a:pt x="56" y="110"/>
                  </a:moveTo>
                  <a:cubicBezTo>
                    <a:pt x="49" y="103"/>
                    <a:pt x="40" y="90"/>
                    <a:pt x="31" y="80"/>
                  </a:cubicBezTo>
                  <a:cubicBezTo>
                    <a:pt x="29" y="77"/>
                    <a:pt x="28" y="76"/>
                    <a:pt x="27" y="76"/>
                  </a:cubicBezTo>
                  <a:cubicBezTo>
                    <a:pt x="26" y="76"/>
                    <a:pt x="25" y="76"/>
                    <a:pt x="25" y="77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104"/>
                    <a:pt x="26" y="105"/>
                    <a:pt x="36" y="106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0" y="105"/>
                    <a:pt x="11" y="104"/>
                    <a:pt x="11" y="9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1"/>
                    <a:pt x="10" y="10"/>
                    <a:pt x="1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9" y="5"/>
                    <a:pt x="18" y="2"/>
                    <a:pt x="25" y="0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9" y="72"/>
                    <a:pt x="32" y="70"/>
                    <a:pt x="34" y="67"/>
                  </a:cubicBezTo>
                  <a:cubicBezTo>
                    <a:pt x="38" y="64"/>
                    <a:pt x="42" y="58"/>
                    <a:pt x="45" y="54"/>
                  </a:cubicBezTo>
                  <a:cubicBezTo>
                    <a:pt x="48" y="49"/>
                    <a:pt x="47" y="48"/>
                    <a:pt x="40" y="47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2" y="47"/>
                    <a:pt x="58" y="49"/>
                    <a:pt x="52" y="54"/>
                  </a:cubicBezTo>
                  <a:cubicBezTo>
                    <a:pt x="48" y="58"/>
                    <a:pt x="45" y="61"/>
                    <a:pt x="39" y="69"/>
                  </a:cubicBezTo>
                  <a:cubicBezTo>
                    <a:pt x="43" y="74"/>
                    <a:pt x="58" y="92"/>
                    <a:pt x="63" y="97"/>
                  </a:cubicBezTo>
                  <a:cubicBezTo>
                    <a:pt x="68" y="103"/>
                    <a:pt x="72" y="105"/>
                    <a:pt x="78" y="106"/>
                  </a:cubicBezTo>
                  <a:cubicBezTo>
                    <a:pt x="78" y="110"/>
                    <a:pt x="78" y="110"/>
                    <a:pt x="78" y="110"/>
                  </a:cubicBezTo>
                  <a:lnTo>
                    <a:pt x="56" y="1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507">
              <a:extLst>
                <a:ext uri="{FF2B5EF4-FFF2-40B4-BE49-F238E27FC236}">
                  <a16:creationId xmlns:a16="http://schemas.microsoft.com/office/drawing/2014/main" id="{1458A088-59BD-49FA-9A92-3C84792080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69" y="343"/>
              <a:ext cx="62" cy="107"/>
            </a:xfrm>
            <a:custGeom>
              <a:avLst/>
              <a:gdLst>
                <a:gd name="T0" fmla="*/ 48 w 62"/>
                <a:gd name="T1" fmla="*/ 107 h 107"/>
                <a:gd name="T2" fmla="*/ 40 w 62"/>
                <a:gd name="T3" fmla="*/ 104 h 107"/>
                <a:gd name="T4" fmla="*/ 37 w 62"/>
                <a:gd name="T5" fmla="*/ 97 h 107"/>
                <a:gd name="T6" fmla="*/ 19 w 62"/>
                <a:gd name="T7" fmla="*/ 107 h 107"/>
                <a:gd name="T8" fmla="*/ 0 w 62"/>
                <a:gd name="T9" fmla="*/ 88 h 107"/>
                <a:gd name="T10" fmla="*/ 12 w 62"/>
                <a:gd name="T11" fmla="*/ 73 h 107"/>
                <a:gd name="T12" fmla="*/ 36 w 62"/>
                <a:gd name="T13" fmla="*/ 62 h 107"/>
                <a:gd name="T14" fmla="*/ 36 w 62"/>
                <a:gd name="T15" fmla="*/ 59 h 107"/>
                <a:gd name="T16" fmla="*/ 24 w 62"/>
                <a:gd name="T17" fmla="*/ 42 h 107"/>
                <a:gd name="T18" fmla="*/ 17 w 62"/>
                <a:gd name="T19" fmla="*/ 45 h 107"/>
                <a:gd name="T20" fmla="*/ 13 w 62"/>
                <a:gd name="T21" fmla="*/ 56 h 107"/>
                <a:gd name="T22" fmla="*/ 8 w 62"/>
                <a:gd name="T23" fmla="*/ 59 h 107"/>
                <a:gd name="T24" fmla="*/ 1 w 62"/>
                <a:gd name="T25" fmla="*/ 53 h 107"/>
                <a:gd name="T26" fmla="*/ 6 w 62"/>
                <a:gd name="T27" fmla="*/ 46 h 107"/>
                <a:gd name="T28" fmla="*/ 29 w 62"/>
                <a:gd name="T29" fmla="*/ 35 h 107"/>
                <a:gd name="T30" fmla="*/ 42 w 62"/>
                <a:gd name="T31" fmla="*/ 40 h 107"/>
                <a:gd name="T32" fmla="*/ 49 w 62"/>
                <a:gd name="T33" fmla="*/ 59 h 107"/>
                <a:gd name="T34" fmla="*/ 49 w 62"/>
                <a:gd name="T35" fmla="*/ 87 h 107"/>
                <a:gd name="T36" fmla="*/ 55 w 62"/>
                <a:gd name="T37" fmla="*/ 96 h 107"/>
                <a:gd name="T38" fmla="*/ 60 w 62"/>
                <a:gd name="T39" fmla="*/ 94 h 107"/>
                <a:gd name="T40" fmla="*/ 62 w 62"/>
                <a:gd name="T41" fmla="*/ 99 h 107"/>
                <a:gd name="T42" fmla="*/ 48 w 62"/>
                <a:gd name="T43" fmla="*/ 107 h 107"/>
                <a:gd name="T44" fmla="*/ 36 w 62"/>
                <a:gd name="T45" fmla="*/ 68 h 107"/>
                <a:gd name="T46" fmla="*/ 23 w 62"/>
                <a:gd name="T47" fmla="*/ 74 h 107"/>
                <a:gd name="T48" fmla="*/ 14 w 62"/>
                <a:gd name="T49" fmla="*/ 85 h 107"/>
                <a:gd name="T50" fmla="*/ 25 w 62"/>
                <a:gd name="T51" fmla="*/ 97 h 107"/>
                <a:gd name="T52" fmla="*/ 36 w 62"/>
                <a:gd name="T53" fmla="*/ 92 h 107"/>
                <a:gd name="T54" fmla="*/ 36 w 62"/>
                <a:gd name="T55" fmla="*/ 68 h 107"/>
                <a:gd name="T56" fmla="*/ 22 w 62"/>
                <a:gd name="T57" fmla="*/ 27 h 107"/>
                <a:gd name="T58" fmla="*/ 32 w 62"/>
                <a:gd name="T59" fmla="*/ 2 h 107"/>
                <a:gd name="T60" fmla="*/ 45 w 62"/>
                <a:gd name="T61" fmla="*/ 1 h 107"/>
                <a:gd name="T62" fmla="*/ 45 w 62"/>
                <a:gd name="T63" fmla="*/ 2 h 107"/>
                <a:gd name="T64" fmla="*/ 26 w 62"/>
                <a:gd name="T65" fmla="*/ 29 h 107"/>
                <a:gd name="T66" fmla="*/ 22 w 62"/>
                <a:gd name="T67" fmla="*/ 2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" h="107">
                  <a:moveTo>
                    <a:pt x="48" y="107"/>
                  </a:moveTo>
                  <a:cubicBezTo>
                    <a:pt x="45" y="107"/>
                    <a:pt x="42" y="105"/>
                    <a:pt x="40" y="104"/>
                  </a:cubicBezTo>
                  <a:cubicBezTo>
                    <a:pt x="38" y="102"/>
                    <a:pt x="37" y="99"/>
                    <a:pt x="37" y="97"/>
                  </a:cubicBezTo>
                  <a:cubicBezTo>
                    <a:pt x="30" y="101"/>
                    <a:pt x="23" y="107"/>
                    <a:pt x="19" y="107"/>
                  </a:cubicBezTo>
                  <a:cubicBezTo>
                    <a:pt x="7" y="107"/>
                    <a:pt x="0" y="97"/>
                    <a:pt x="0" y="88"/>
                  </a:cubicBezTo>
                  <a:cubicBezTo>
                    <a:pt x="0" y="80"/>
                    <a:pt x="4" y="75"/>
                    <a:pt x="12" y="73"/>
                  </a:cubicBezTo>
                  <a:cubicBezTo>
                    <a:pt x="21" y="69"/>
                    <a:pt x="33" y="65"/>
                    <a:pt x="36" y="62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49"/>
                    <a:pt x="31" y="42"/>
                    <a:pt x="24" y="42"/>
                  </a:cubicBezTo>
                  <a:cubicBezTo>
                    <a:pt x="21" y="42"/>
                    <a:pt x="19" y="43"/>
                    <a:pt x="17" y="45"/>
                  </a:cubicBezTo>
                  <a:cubicBezTo>
                    <a:pt x="15" y="47"/>
                    <a:pt x="14" y="51"/>
                    <a:pt x="13" y="56"/>
                  </a:cubicBezTo>
                  <a:cubicBezTo>
                    <a:pt x="12" y="58"/>
                    <a:pt x="10" y="59"/>
                    <a:pt x="8" y="59"/>
                  </a:cubicBezTo>
                  <a:cubicBezTo>
                    <a:pt x="5" y="59"/>
                    <a:pt x="1" y="56"/>
                    <a:pt x="1" y="53"/>
                  </a:cubicBezTo>
                  <a:cubicBezTo>
                    <a:pt x="1" y="50"/>
                    <a:pt x="3" y="49"/>
                    <a:pt x="6" y="46"/>
                  </a:cubicBezTo>
                  <a:cubicBezTo>
                    <a:pt x="10" y="43"/>
                    <a:pt x="20" y="37"/>
                    <a:pt x="29" y="35"/>
                  </a:cubicBezTo>
                  <a:cubicBezTo>
                    <a:pt x="34" y="35"/>
                    <a:pt x="39" y="37"/>
                    <a:pt x="42" y="40"/>
                  </a:cubicBezTo>
                  <a:cubicBezTo>
                    <a:pt x="48" y="44"/>
                    <a:pt x="49" y="51"/>
                    <a:pt x="49" y="59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49" y="94"/>
                    <a:pt x="52" y="96"/>
                    <a:pt x="55" y="96"/>
                  </a:cubicBezTo>
                  <a:cubicBezTo>
                    <a:pt x="56" y="96"/>
                    <a:pt x="59" y="95"/>
                    <a:pt x="60" y="94"/>
                  </a:cubicBezTo>
                  <a:cubicBezTo>
                    <a:pt x="62" y="99"/>
                    <a:pt x="62" y="99"/>
                    <a:pt x="62" y="99"/>
                  </a:cubicBezTo>
                  <a:lnTo>
                    <a:pt x="48" y="107"/>
                  </a:lnTo>
                  <a:close/>
                  <a:moveTo>
                    <a:pt x="36" y="68"/>
                  </a:moveTo>
                  <a:cubicBezTo>
                    <a:pt x="33" y="69"/>
                    <a:pt x="27" y="72"/>
                    <a:pt x="23" y="74"/>
                  </a:cubicBezTo>
                  <a:cubicBezTo>
                    <a:pt x="17" y="77"/>
                    <a:pt x="14" y="79"/>
                    <a:pt x="14" y="85"/>
                  </a:cubicBezTo>
                  <a:cubicBezTo>
                    <a:pt x="14" y="93"/>
                    <a:pt x="20" y="97"/>
                    <a:pt x="25" y="97"/>
                  </a:cubicBezTo>
                  <a:cubicBezTo>
                    <a:pt x="29" y="97"/>
                    <a:pt x="33" y="95"/>
                    <a:pt x="36" y="92"/>
                  </a:cubicBezTo>
                  <a:lnTo>
                    <a:pt x="36" y="68"/>
                  </a:lnTo>
                  <a:close/>
                  <a:moveTo>
                    <a:pt x="22" y="27"/>
                  </a:moveTo>
                  <a:cubicBezTo>
                    <a:pt x="24" y="20"/>
                    <a:pt x="30" y="5"/>
                    <a:pt x="32" y="2"/>
                  </a:cubicBezTo>
                  <a:cubicBezTo>
                    <a:pt x="33" y="2"/>
                    <a:pt x="43" y="0"/>
                    <a:pt x="45" y="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26" y="29"/>
                    <a:pt x="26" y="29"/>
                    <a:pt x="26" y="29"/>
                  </a:cubicBezTo>
                  <a:lnTo>
                    <a:pt x="22" y="2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508">
              <a:extLst>
                <a:ext uri="{FF2B5EF4-FFF2-40B4-BE49-F238E27FC236}">
                  <a16:creationId xmlns:a16="http://schemas.microsoft.com/office/drawing/2014/main" id="{902DD58A-6F0B-4F1E-9459-EE1C6A132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2" y="343"/>
              <a:ext cx="47" cy="107"/>
            </a:xfrm>
            <a:custGeom>
              <a:avLst/>
              <a:gdLst>
                <a:gd name="T0" fmla="*/ 40 w 47"/>
                <a:gd name="T1" fmla="*/ 56 h 107"/>
                <a:gd name="T2" fmla="*/ 24 w 47"/>
                <a:gd name="T3" fmla="*/ 40 h 107"/>
                <a:gd name="T4" fmla="*/ 14 w 47"/>
                <a:gd name="T5" fmla="*/ 51 h 107"/>
                <a:gd name="T6" fmla="*/ 27 w 47"/>
                <a:gd name="T7" fmla="*/ 64 h 107"/>
                <a:gd name="T8" fmla="*/ 47 w 47"/>
                <a:gd name="T9" fmla="*/ 85 h 107"/>
                <a:gd name="T10" fmla="*/ 21 w 47"/>
                <a:gd name="T11" fmla="*/ 107 h 107"/>
                <a:gd name="T12" fmla="*/ 3 w 47"/>
                <a:gd name="T13" fmla="*/ 101 h 107"/>
                <a:gd name="T14" fmla="*/ 0 w 47"/>
                <a:gd name="T15" fmla="*/ 83 h 107"/>
                <a:gd name="T16" fmla="*/ 5 w 47"/>
                <a:gd name="T17" fmla="*/ 82 h 107"/>
                <a:gd name="T18" fmla="*/ 24 w 47"/>
                <a:gd name="T19" fmla="*/ 101 h 107"/>
                <a:gd name="T20" fmla="*/ 34 w 47"/>
                <a:gd name="T21" fmla="*/ 91 h 107"/>
                <a:gd name="T22" fmla="*/ 22 w 47"/>
                <a:gd name="T23" fmla="*/ 77 h 107"/>
                <a:gd name="T24" fmla="*/ 3 w 47"/>
                <a:gd name="T25" fmla="*/ 56 h 107"/>
                <a:gd name="T26" fmla="*/ 27 w 47"/>
                <a:gd name="T27" fmla="*/ 35 h 107"/>
                <a:gd name="T28" fmla="*/ 41 w 47"/>
                <a:gd name="T29" fmla="*/ 38 h 107"/>
                <a:gd name="T30" fmla="*/ 44 w 47"/>
                <a:gd name="T31" fmla="*/ 55 h 107"/>
                <a:gd name="T32" fmla="*/ 40 w 47"/>
                <a:gd name="T33" fmla="*/ 56 h 107"/>
                <a:gd name="T34" fmla="*/ 41 w 47"/>
                <a:gd name="T35" fmla="*/ 3 h 107"/>
                <a:gd name="T36" fmla="*/ 26 w 47"/>
                <a:gd name="T37" fmla="*/ 28 h 107"/>
                <a:gd name="T38" fmla="*/ 22 w 47"/>
                <a:gd name="T39" fmla="*/ 28 h 107"/>
                <a:gd name="T40" fmla="*/ 6 w 47"/>
                <a:gd name="T41" fmla="*/ 3 h 107"/>
                <a:gd name="T42" fmla="*/ 10 w 47"/>
                <a:gd name="T43" fmla="*/ 0 h 107"/>
                <a:gd name="T44" fmla="*/ 24 w 47"/>
                <a:gd name="T45" fmla="*/ 15 h 107"/>
                <a:gd name="T46" fmla="*/ 38 w 47"/>
                <a:gd name="T47" fmla="*/ 0 h 107"/>
                <a:gd name="T48" fmla="*/ 41 w 47"/>
                <a:gd name="T49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107">
                  <a:moveTo>
                    <a:pt x="40" y="56"/>
                  </a:moveTo>
                  <a:cubicBezTo>
                    <a:pt x="37" y="47"/>
                    <a:pt x="31" y="40"/>
                    <a:pt x="24" y="40"/>
                  </a:cubicBezTo>
                  <a:cubicBezTo>
                    <a:pt x="18" y="40"/>
                    <a:pt x="14" y="45"/>
                    <a:pt x="14" y="51"/>
                  </a:cubicBezTo>
                  <a:cubicBezTo>
                    <a:pt x="14" y="57"/>
                    <a:pt x="20" y="61"/>
                    <a:pt x="27" y="64"/>
                  </a:cubicBezTo>
                  <a:cubicBezTo>
                    <a:pt x="39" y="69"/>
                    <a:pt x="47" y="74"/>
                    <a:pt x="47" y="85"/>
                  </a:cubicBezTo>
                  <a:cubicBezTo>
                    <a:pt x="47" y="99"/>
                    <a:pt x="33" y="107"/>
                    <a:pt x="21" y="107"/>
                  </a:cubicBezTo>
                  <a:cubicBezTo>
                    <a:pt x="13" y="107"/>
                    <a:pt x="6" y="104"/>
                    <a:pt x="3" y="101"/>
                  </a:cubicBezTo>
                  <a:cubicBezTo>
                    <a:pt x="2" y="99"/>
                    <a:pt x="0" y="89"/>
                    <a:pt x="0" y="83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7" y="92"/>
                    <a:pt x="14" y="101"/>
                    <a:pt x="24" y="101"/>
                  </a:cubicBezTo>
                  <a:cubicBezTo>
                    <a:pt x="29" y="101"/>
                    <a:pt x="34" y="97"/>
                    <a:pt x="34" y="91"/>
                  </a:cubicBezTo>
                  <a:cubicBezTo>
                    <a:pt x="34" y="85"/>
                    <a:pt x="30" y="81"/>
                    <a:pt x="22" y="77"/>
                  </a:cubicBezTo>
                  <a:cubicBezTo>
                    <a:pt x="13" y="73"/>
                    <a:pt x="3" y="68"/>
                    <a:pt x="3" y="56"/>
                  </a:cubicBezTo>
                  <a:cubicBezTo>
                    <a:pt x="3" y="45"/>
                    <a:pt x="12" y="35"/>
                    <a:pt x="27" y="35"/>
                  </a:cubicBezTo>
                  <a:cubicBezTo>
                    <a:pt x="33" y="35"/>
                    <a:pt x="37" y="37"/>
                    <a:pt x="41" y="38"/>
                  </a:cubicBezTo>
                  <a:cubicBezTo>
                    <a:pt x="42" y="42"/>
                    <a:pt x="43" y="51"/>
                    <a:pt x="44" y="55"/>
                  </a:cubicBezTo>
                  <a:lnTo>
                    <a:pt x="40" y="56"/>
                  </a:lnTo>
                  <a:close/>
                  <a:moveTo>
                    <a:pt x="41" y="3"/>
                  </a:moveTo>
                  <a:cubicBezTo>
                    <a:pt x="35" y="12"/>
                    <a:pt x="31" y="20"/>
                    <a:pt x="26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7" y="20"/>
                    <a:pt x="12" y="12"/>
                    <a:pt x="6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5"/>
                    <a:pt x="20" y="10"/>
                    <a:pt x="24" y="15"/>
                  </a:cubicBezTo>
                  <a:cubicBezTo>
                    <a:pt x="28" y="10"/>
                    <a:pt x="32" y="5"/>
                    <a:pt x="38" y="0"/>
                  </a:cubicBezTo>
                  <a:lnTo>
                    <a:pt x="41" y="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509">
              <a:extLst>
                <a:ext uri="{FF2B5EF4-FFF2-40B4-BE49-F238E27FC236}">
                  <a16:creationId xmlns:a16="http://schemas.microsoft.com/office/drawing/2014/main" id="{9F4B2CB7-7EDB-4943-A119-7D3BF8254A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25" y="338"/>
              <a:ext cx="77" cy="110"/>
            </a:xfrm>
            <a:custGeom>
              <a:avLst/>
              <a:gdLst>
                <a:gd name="T0" fmla="*/ 55 w 77"/>
                <a:gd name="T1" fmla="*/ 110 h 110"/>
                <a:gd name="T2" fmla="*/ 31 w 77"/>
                <a:gd name="T3" fmla="*/ 80 h 110"/>
                <a:gd name="T4" fmla="*/ 26 w 77"/>
                <a:gd name="T5" fmla="*/ 76 h 110"/>
                <a:gd name="T6" fmla="*/ 24 w 77"/>
                <a:gd name="T7" fmla="*/ 77 h 110"/>
                <a:gd name="T8" fmla="*/ 24 w 77"/>
                <a:gd name="T9" fmla="*/ 94 h 110"/>
                <a:gd name="T10" fmla="*/ 35 w 77"/>
                <a:gd name="T11" fmla="*/ 106 h 110"/>
                <a:gd name="T12" fmla="*/ 35 w 77"/>
                <a:gd name="T13" fmla="*/ 110 h 110"/>
                <a:gd name="T14" fmla="*/ 0 w 77"/>
                <a:gd name="T15" fmla="*/ 110 h 110"/>
                <a:gd name="T16" fmla="*/ 0 w 77"/>
                <a:gd name="T17" fmla="*/ 106 h 110"/>
                <a:gd name="T18" fmla="*/ 11 w 77"/>
                <a:gd name="T19" fmla="*/ 94 h 110"/>
                <a:gd name="T20" fmla="*/ 11 w 77"/>
                <a:gd name="T21" fmla="*/ 21 h 110"/>
                <a:gd name="T22" fmla="*/ 1 w 77"/>
                <a:gd name="T23" fmla="*/ 9 h 110"/>
                <a:gd name="T24" fmla="*/ 1 w 77"/>
                <a:gd name="T25" fmla="*/ 6 h 110"/>
                <a:gd name="T26" fmla="*/ 24 w 77"/>
                <a:gd name="T27" fmla="*/ 0 h 110"/>
                <a:gd name="T28" fmla="*/ 24 w 77"/>
                <a:gd name="T29" fmla="*/ 72 h 110"/>
                <a:gd name="T30" fmla="*/ 34 w 77"/>
                <a:gd name="T31" fmla="*/ 67 h 110"/>
                <a:gd name="T32" fmla="*/ 44 w 77"/>
                <a:gd name="T33" fmla="*/ 54 h 110"/>
                <a:gd name="T34" fmla="*/ 40 w 77"/>
                <a:gd name="T35" fmla="*/ 47 h 110"/>
                <a:gd name="T36" fmla="*/ 40 w 77"/>
                <a:gd name="T37" fmla="*/ 43 h 110"/>
                <a:gd name="T38" fmla="*/ 71 w 77"/>
                <a:gd name="T39" fmla="*/ 41 h 110"/>
                <a:gd name="T40" fmla="*/ 71 w 77"/>
                <a:gd name="T41" fmla="*/ 45 h 110"/>
                <a:gd name="T42" fmla="*/ 52 w 77"/>
                <a:gd name="T43" fmla="*/ 54 h 110"/>
                <a:gd name="T44" fmla="*/ 39 w 77"/>
                <a:gd name="T45" fmla="*/ 69 h 110"/>
                <a:gd name="T46" fmla="*/ 62 w 77"/>
                <a:gd name="T47" fmla="*/ 97 h 110"/>
                <a:gd name="T48" fmla="*/ 77 w 77"/>
                <a:gd name="T49" fmla="*/ 106 h 110"/>
                <a:gd name="T50" fmla="*/ 77 w 77"/>
                <a:gd name="T51" fmla="*/ 110 h 110"/>
                <a:gd name="T52" fmla="*/ 55 w 77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0">
                  <a:moveTo>
                    <a:pt x="55" y="110"/>
                  </a:moveTo>
                  <a:cubicBezTo>
                    <a:pt x="48" y="103"/>
                    <a:pt x="39" y="90"/>
                    <a:pt x="31" y="80"/>
                  </a:cubicBezTo>
                  <a:cubicBezTo>
                    <a:pt x="29" y="77"/>
                    <a:pt x="28" y="76"/>
                    <a:pt x="26" y="76"/>
                  </a:cubicBezTo>
                  <a:cubicBezTo>
                    <a:pt x="26" y="76"/>
                    <a:pt x="25" y="76"/>
                    <a:pt x="24" y="77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04"/>
                    <a:pt x="25" y="105"/>
                    <a:pt x="35" y="106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0" y="105"/>
                    <a:pt x="11" y="104"/>
                    <a:pt x="11" y="9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1"/>
                    <a:pt x="10" y="10"/>
                    <a:pt x="1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5"/>
                    <a:pt x="17" y="2"/>
                    <a:pt x="24" y="0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9" y="72"/>
                    <a:pt x="31" y="70"/>
                    <a:pt x="34" y="67"/>
                  </a:cubicBezTo>
                  <a:cubicBezTo>
                    <a:pt x="37" y="64"/>
                    <a:pt x="42" y="58"/>
                    <a:pt x="44" y="54"/>
                  </a:cubicBezTo>
                  <a:cubicBezTo>
                    <a:pt x="47" y="49"/>
                    <a:pt x="47" y="48"/>
                    <a:pt x="40" y="47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1" y="47"/>
                    <a:pt x="57" y="49"/>
                    <a:pt x="52" y="54"/>
                  </a:cubicBezTo>
                  <a:cubicBezTo>
                    <a:pt x="48" y="58"/>
                    <a:pt x="45" y="61"/>
                    <a:pt x="39" y="69"/>
                  </a:cubicBezTo>
                  <a:cubicBezTo>
                    <a:pt x="42" y="74"/>
                    <a:pt x="57" y="92"/>
                    <a:pt x="62" y="97"/>
                  </a:cubicBezTo>
                  <a:cubicBezTo>
                    <a:pt x="68" y="103"/>
                    <a:pt x="72" y="105"/>
                    <a:pt x="77" y="106"/>
                  </a:cubicBezTo>
                  <a:cubicBezTo>
                    <a:pt x="77" y="110"/>
                    <a:pt x="77" y="110"/>
                    <a:pt x="77" y="110"/>
                  </a:cubicBezTo>
                  <a:lnTo>
                    <a:pt x="55" y="1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510">
              <a:extLst>
                <a:ext uri="{FF2B5EF4-FFF2-40B4-BE49-F238E27FC236}">
                  <a16:creationId xmlns:a16="http://schemas.microsoft.com/office/drawing/2014/main" id="{8D52C4D1-27DA-4493-90F3-A27D3664D5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04" y="378"/>
              <a:ext cx="68" cy="72"/>
            </a:xfrm>
            <a:custGeom>
              <a:avLst/>
              <a:gdLst>
                <a:gd name="T0" fmla="*/ 34 w 68"/>
                <a:gd name="T1" fmla="*/ 0 h 72"/>
                <a:gd name="T2" fmla="*/ 68 w 68"/>
                <a:gd name="T3" fmla="*/ 35 h 72"/>
                <a:gd name="T4" fmla="*/ 34 w 68"/>
                <a:gd name="T5" fmla="*/ 72 h 72"/>
                <a:gd name="T6" fmla="*/ 0 w 68"/>
                <a:gd name="T7" fmla="*/ 38 h 72"/>
                <a:gd name="T8" fmla="*/ 34 w 68"/>
                <a:gd name="T9" fmla="*/ 0 h 72"/>
                <a:gd name="T10" fmla="*/ 32 w 68"/>
                <a:gd name="T11" fmla="*/ 6 h 72"/>
                <a:gd name="T12" fmla="*/ 16 w 68"/>
                <a:gd name="T13" fmla="*/ 32 h 72"/>
                <a:gd name="T14" fmla="*/ 36 w 68"/>
                <a:gd name="T15" fmla="*/ 66 h 72"/>
                <a:gd name="T16" fmla="*/ 52 w 68"/>
                <a:gd name="T17" fmla="*/ 38 h 72"/>
                <a:gd name="T18" fmla="*/ 32 w 68"/>
                <a:gd name="T1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72">
                  <a:moveTo>
                    <a:pt x="34" y="0"/>
                  </a:moveTo>
                  <a:cubicBezTo>
                    <a:pt x="54" y="0"/>
                    <a:pt x="68" y="16"/>
                    <a:pt x="68" y="35"/>
                  </a:cubicBezTo>
                  <a:cubicBezTo>
                    <a:pt x="68" y="60"/>
                    <a:pt x="50" y="72"/>
                    <a:pt x="34" y="72"/>
                  </a:cubicBezTo>
                  <a:cubicBezTo>
                    <a:pt x="12" y="72"/>
                    <a:pt x="0" y="54"/>
                    <a:pt x="0" y="38"/>
                  </a:cubicBezTo>
                  <a:cubicBezTo>
                    <a:pt x="0" y="12"/>
                    <a:pt x="20" y="0"/>
                    <a:pt x="34" y="0"/>
                  </a:cubicBezTo>
                  <a:close/>
                  <a:moveTo>
                    <a:pt x="32" y="6"/>
                  </a:moveTo>
                  <a:cubicBezTo>
                    <a:pt x="23" y="6"/>
                    <a:pt x="16" y="15"/>
                    <a:pt x="16" y="32"/>
                  </a:cubicBezTo>
                  <a:cubicBezTo>
                    <a:pt x="16" y="52"/>
                    <a:pt x="23" y="66"/>
                    <a:pt x="36" y="66"/>
                  </a:cubicBezTo>
                  <a:cubicBezTo>
                    <a:pt x="44" y="66"/>
                    <a:pt x="52" y="60"/>
                    <a:pt x="52" y="38"/>
                  </a:cubicBezTo>
                  <a:cubicBezTo>
                    <a:pt x="52" y="20"/>
                    <a:pt x="45" y="6"/>
                    <a:pt x="32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511">
              <a:extLst>
                <a:ext uri="{FF2B5EF4-FFF2-40B4-BE49-F238E27FC236}">
                  <a16:creationId xmlns:a16="http://schemas.microsoft.com/office/drawing/2014/main" id="{E19CB117-7B1A-4345-A3E0-AB47924AA7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79" y="338"/>
              <a:ext cx="35" cy="110"/>
            </a:xfrm>
            <a:custGeom>
              <a:avLst/>
              <a:gdLst>
                <a:gd name="T0" fmla="*/ 0 w 35"/>
                <a:gd name="T1" fmla="*/ 110 h 110"/>
                <a:gd name="T2" fmla="*/ 0 w 35"/>
                <a:gd name="T3" fmla="*/ 106 h 110"/>
                <a:gd name="T4" fmla="*/ 10 w 35"/>
                <a:gd name="T5" fmla="*/ 94 h 110"/>
                <a:gd name="T6" fmla="*/ 10 w 35"/>
                <a:gd name="T7" fmla="*/ 21 h 110"/>
                <a:gd name="T8" fmla="*/ 0 w 35"/>
                <a:gd name="T9" fmla="*/ 9 h 110"/>
                <a:gd name="T10" fmla="*/ 0 w 35"/>
                <a:gd name="T11" fmla="*/ 6 h 110"/>
                <a:gd name="T12" fmla="*/ 24 w 35"/>
                <a:gd name="T13" fmla="*/ 0 h 110"/>
                <a:gd name="T14" fmla="*/ 24 w 35"/>
                <a:gd name="T15" fmla="*/ 94 h 110"/>
                <a:gd name="T16" fmla="*/ 35 w 35"/>
                <a:gd name="T17" fmla="*/ 106 h 110"/>
                <a:gd name="T18" fmla="*/ 35 w 35"/>
                <a:gd name="T19" fmla="*/ 110 h 110"/>
                <a:gd name="T20" fmla="*/ 0 w 35"/>
                <a:gd name="T2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10">
                  <a:moveTo>
                    <a:pt x="0" y="11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9" y="105"/>
                    <a:pt x="10" y="104"/>
                    <a:pt x="10" y="9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1"/>
                    <a:pt x="10" y="10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5"/>
                    <a:pt x="18" y="2"/>
                    <a:pt x="24" y="0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04"/>
                    <a:pt x="25" y="105"/>
                    <a:pt x="35" y="106"/>
                  </a:cubicBezTo>
                  <a:cubicBezTo>
                    <a:pt x="35" y="110"/>
                    <a:pt x="35" y="110"/>
                    <a:pt x="35" y="110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512">
              <a:extLst>
                <a:ext uri="{FF2B5EF4-FFF2-40B4-BE49-F238E27FC236}">
                  <a16:creationId xmlns:a16="http://schemas.microsoft.com/office/drawing/2014/main" id="{BA27AE17-DF38-4A94-802B-7379686FDB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1" y="378"/>
              <a:ext cx="77" cy="70"/>
            </a:xfrm>
            <a:custGeom>
              <a:avLst/>
              <a:gdLst>
                <a:gd name="T0" fmla="*/ 44 w 77"/>
                <a:gd name="T1" fmla="*/ 70 h 70"/>
                <a:gd name="T2" fmla="*/ 44 w 77"/>
                <a:gd name="T3" fmla="*/ 66 h 70"/>
                <a:gd name="T4" fmla="*/ 53 w 77"/>
                <a:gd name="T5" fmla="*/ 53 h 70"/>
                <a:gd name="T6" fmla="*/ 53 w 77"/>
                <a:gd name="T7" fmla="*/ 27 h 70"/>
                <a:gd name="T8" fmla="*/ 40 w 77"/>
                <a:gd name="T9" fmla="*/ 10 h 70"/>
                <a:gd name="T10" fmla="*/ 24 w 77"/>
                <a:gd name="T11" fmla="*/ 17 h 70"/>
                <a:gd name="T12" fmla="*/ 24 w 77"/>
                <a:gd name="T13" fmla="*/ 54 h 70"/>
                <a:gd name="T14" fmla="*/ 34 w 77"/>
                <a:gd name="T15" fmla="*/ 66 h 70"/>
                <a:gd name="T16" fmla="*/ 34 w 77"/>
                <a:gd name="T17" fmla="*/ 70 h 70"/>
                <a:gd name="T18" fmla="*/ 0 w 77"/>
                <a:gd name="T19" fmla="*/ 70 h 70"/>
                <a:gd name="T20" fmla="*/ 0 w 77"/>
                <a:gd name="T21" fmla="*/ 66 h 70"/>
                <a:gd name="T22" fmla="*/ 11 w 77"/>
                <a:gd name="T23" fmla="*/ 54 h 70"/>
                <a:gd name="T24" fmla="*/ 11 w 77"/>
                <a:gd name="T25" fmla="*/ 22 h 70"/>
                <a:gd name="T26" fmla="*/ 1 w 77"/>
                <a:gd name="T27" fmla="*/ 10 h 70"/>
                <a:gd name="T28" fmla="*/ 1 w 77"/>
                <a:gd name="T29" fmla="*/ 6 h 70"/>
                <a:gd name="T30" fmla="*/ 24 w 77"/>
                <a:gd name="T31" fmla="*/ 0 h 70"/>
                <a:gd name="T32" fmla="*/ 24 w 77"/>
                <a:gd name="T33" fmla="*/ 12 h 70"/>
                <a:gd name="T34" fmla="*/ 34 w 77"/>
                <a:gd name="T35" fmla="*/ 5 h 70"/>
                <a:gd name="T36" fmla="*/ 47 w 77"/>
                <a:gd name="T37" fmla="*/ 0 h 70"/>
                <a:gd name="T38" fmla="*/ 67 w 77"/>
                <a:gd name="T39" fmla="*/ 24 h 70"/>
                <a:gd name="T40" fmla="*/ 67 w 77"/>
                <a:gd name="T41" fmla="*/ 54 h 70"/>
                <a:gd name="T42" fmla="*/ 77 w 77"/>
                <a:gd name="T43" fmla="*/ 66 h 70"/>
                <a:gd name="T44" fmla="*/ 77 w 77"/>
                <a:gd name="T45" fmla="*/ 70 h 70"/>
                <a:gd name="T46" fmla="*/ 44 w 77"/>
                <a:gd name="T4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0">
                  <a:moveTo>
                    <a:pt x="44" y="70"/>
                  </a:moveTo>
                  <a:cubicBezTo>
                    <a:pt x="44" y="66"/>
                    <a:pt x="44" y="66"/>
                    <a:pt x="44" y="66"/>
                  </a:cubicBezTo>
                  <a:cubicBezTo>
                    <a:pt x="52" y="65"/>
                    <a:pt x="53" y="64"/>
                    <a:pt x="53" y="5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16"/>
                    <a:pt x="49" y="10"/>
                    <a:pt x="40" y="10"/>
                  </a:cubicBezTo>
                  <a:cubicBezTo>
                    <a:pt x="34" y="10"/>
                    <a:pt x="29" y="14"/>
                    <a:pt x="24" y="17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64"/>
                    <a:pt x="25" y="65"/>
                    <a:pt x="34" y="66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0" y="65"/>
                    <a:pt x="11" y="64"/>
                    <a:pt x="11" y="5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12"/>
                    <a:pt x="10" y="11"/>
                    <a:pt x="1" y="1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9" y="5"/>
                    <a:pt x="17" y="3"/>
                    <a:pt x="24" y="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7" y="10"/>
                    <a:pt x="30" y="7"/>
                    <a:pt x="34" y="5"/>
                  </a:cubicBezTo>
                  <a:cubicBezTo>
                    <a:pt x="39" y="2"/>
                    <a:pt x="42" y="0"/>
                    <a:pt x="47" y="0"/>
                  </a:cubicBezTo>
                  <a:cubicBezTo>
                    <a:pt x="59" y="0"/>
                    <a:pt x="67" y="9"/>
                    <a:pt x="67" y="2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64"/>
                    <a:pt x="68" y="65"/>
                    <a:pt x="77" y="66"/>
                  </a:cubicBezTo>
                  <a:cubicBezTo>
                    <a:pt x="77" y="70"/>
                    <a:pt x="77" y="70"/>
                    <a:pt x="77" y="70"/>
                  </a:cubicBezTo>
                  <a:lnTo>
                    <a:pt x="44" y="7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513">
              <a:extLst>
                <a:ext uri="{FF2B5EF4-FFF2-40B4-BE49-F238E27FC236}">
                  <a16:creationId xmlns:a16="http://schemas.microsoft.com/office/drawing/2014/main" id="{E7748493-A9BF-4602-A8A6-138479EEB5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06" y="343"/>
              <a:ext cx="35" cy="105"/>
            </a:xfrm>
            <a:custGeom>
              <a:avLst/>
              <a:gdLst>
                <a:gd name="T0" fmla="*/ 0 w 35"/>
                <a:gd name="T1" fmla="*/ 105 h 105"/>
                <a:gd name="T2" fmla="*/ 0 w 35"/>
                <a:gd name="T3" fmla="*/ 101 h 105"/>
                <a:gd name="T4" fmla="*/ 10 w 35"/>
                <a:gd name="T5" fmla="*/ 88 h 105"/>
                <a:gd name="T6" fmla="*/ 10 w 35"/>
                <a:gd name="T7" fmla="*/ 57 h 105"/>
                <a:gd name="T8" fmla="*/ 1 w 35"/>
                <a:gd name="T9" fmla="*/ 45 h 105"/>
                <a:gd name="T10" fmla="*/ 1 w 35"/>
                <a:gd name="T11" fmla="*/ 41 h 105"/>
                <a:gd name="T12" fmla="*/ 24 w 35"/>
                <a:gd name="T13" fmla="*/ 35 h 105"/>
                <a:gd name="T14" fmla="*/ 24 w 35"/>
                <a:gd name="T15" fmla="*/ 88 h 105"/>
                <a:gd name="T16" fmla="*/ 35 w 35"/>
                <a:gd name="T17" fmla="*/ 101 h 105"/>
                <a:gd name="T18" fmla="*/ 35 w 35"/>
                <a:gd name="T19" fmla="*/ 105 h 105"/>
                <a:gd name="T20" fmla="*/ 0 w 35"/>
                <a:gd name="T21" fmla="*/ 105 h 105"/>
                <a:gd name="T22" fmla="*/ 10 w 35"/>
                <a:gd name="T23" fmla="*/ 27 h 105"/>
                <a:gd name="T24" fmla="*/ 20 w 35"/>
                <a:gd name="T25" fmla="*/ 2 h 105"/>
                <a:gd name="T26" fmla="*/ 34 w 35"/>
                <a:gd name="T27" fmla="*/ 1 h 105"/>
                <a:gd name="T28" fmla="*/ 34 w 35"/>
                <a:gd name="T29" fmla="*/ 2 h 105"/>
                <a:gd name="T30" fmla="*/ 15 w 35"/>
                <a:gd name="T31" fmla="*/ 29 h 105"/>
                <a:gd name="T32" fmla="*/ 10 w 35"/>
                <a:gd name="T33" fmla="*/ 2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05">
                  <a:moveTo>
                    <a:pt x="0" y="105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9" y="100"/>
                    <a:pt x="10" y="98"/>
                    <a:pt x="10" y="88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47"/>
                    <a:pt x="10" y="46"/>
                    <a:pt x="1" y="45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9" y="40"/>
                    <a:pt x="17" y="38"/>
                    <a:pt x="24" y="35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99"/>
                    <a:pt x="25" y="100"/>
                    <a:pt x="35" y="101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0" y="105"/>
                  </a:lnTo>
                  <a:close/>
                  <a:moveTo>
                    <a:pt x="10" y="27"/>
                  </a:moveTo>
                  <a:cubicBezTo>
                    <a:pt x="13" y="20"/>
                    <a:pt x="19" y="5"/>
                    <a:pt x="20" y="2"/>
                  </a:cubicBezTo>
                  <a:cubicBezTo>
                    <a:pt x="22" y="2"/>
                    <a:pt x="32" y="0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15" y="29"/>
                    <a:pt x="15" y="29"/>
                    <a:pt x="15" y="29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514">
              <a:extLst>
                <a:ext uri="{FF2B5EF4-FFF2-40B4-BE49-F238E27FC236}">
                  <a16:creationId xmlns:a16="http://schemas.microsoft.com/office/drawing/2014/main" id="{84789E67-89E9-404D-B80C-E7328FE708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63" y="496"/>
              <a:ext cx="35" cy="99"/>
            </a:xfrm>
            <a:custGeom>
              <a:avLst/>
              <a:gdLst>
                <a:gd name="T0" fmla="*/ 0 w 35"/>
                <a:gd name="T1" fmla="*/ 99 h 99"/>
                <a:gd name="T2" fmla="*/ 0 w 35"/>
                <a:gd name="T3" fmla="*/ 95 h 99"/>
                <a:gd name="T4" fmla="*/ 11 w 35"/>
                <a:gd name="T5" fmla="*/ 83 h 99"/>
                <a:gd name="T6" fmla="*/ 11 w 35"/>
                <a:gd name="T7" fmla="*/ 51 h 99"/>
                <a:gd name="T8" fmla="*/ 2 w 35"/>
                <a:gd name="T9" fmla="*/ 40 h 99"/>
                <a:gd name="T10" fmla="*/ 2 w 35"/>
                <a:gd name="T11" fmla="*/ 36 h 99"/>
                <a:gd name="T12" fmla="*/ 25 w 35"/>
                <a:gd name="T13" fmla="*/ 30 h 99"/>
                <a:gd name="T14" fmla="*/ 25 w 35"/>
                <a:gd name="T15" fmla="*/ 83 h 99"/>
                <a:gd name="T16" fmla="*/ 35 w 35"/>
                <a:gd name="T17" fmla="*/ 95 h 99"/>
                <a:gd name="T18" fmla="*/ 35 w 35"/>
                <a:gd name="T19" fmla="*/ 99 h 99"/>
                <a:gd name="T20" fmla="*/ 0 w 35"/>
                <a:gd name="T21" fmla="*/ 99 h 99"/>
                <a:gd name="T22" fmla="*/ 9 w 35"/>
                <a:gd name="T23" fmla="*/ 9 h 99"/>
                <a:gd name="T24" fmla="*/ 17 w 35"/>
                <a:gd name="T25" fmla="*/ 0 h 99"/>
                <a:gd name="T26" fmla="*/ 25 w 35"/>
                <a:gd name="T27" fmla="*/ 9 h 99"/>
                <a:gd name="T28" fmla="*/ 17 w 35"/>
                <a:gd name="T29" fmla="*/ 17 h 99"/>
                <a:gd name="T30" fmla="*/ 9 w 35"/>
                <a:gd name="T31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99">
                  <a:moveTo>
                    <a:pt x="0" y="99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0" y="94"/>
                    <a:pt x="11" y="93"/>
                    <a:pt x="11" y="8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42"/>
                    <a:pt x="10" y="41"/>
                    <a:pt x="2" y="40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0" y="35"/>
                    <a:pt x="18" y="33"/>
                    <a:pt x="25" y="30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93"/>
                    <a:pt x="26" y="94"/>
                    <a:pt x="35" y="95"/>
                  </a:cubicBezTo>
                  <a:cubicBezTo>
                    <a:pt x="35" y="99"/>
                    <a:pt x="35" y="99"/>
                    <a:pt x="35" y="99"/>
                  </a:cubicBezTo>
                  <a:lnTo>
                    <a:pt x="0" y="99"/>
                  </a:lnTo>
                  <a:close/>
                  <a:moveTo>
                    <a:pt x="9" y="9"/>
                  </a:moveTo>
                  <a:cubicBezTo>
                    <a:pt x="9" y="4"/>
                    <a:pt x="12" y="0"/>
                    <a:pt x="17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13"/>
                    <a:pt x="22" y="17"/>
                    <a:pt x="17" y="17"/>
                  </a:cubicBezTo>
                  <a:cubicBezTo>
                    <a:pt x="12" y="17"/>
                    <a:pt x="9" y="13"/>
                    <a:pt x="9" y="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515">
              <a:extLst>
                <a:ext uri="{FF2B5EF4-FFF2-40B4-BE49-F238E27FC236}">
                  <a16:creationId xmlns:a16="http://schemas.microsoft.com/office/drawing/2014/main" id="{82A7E46E-0589-488F-A8A6-F39B10BFC2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5" y="526"/>
              <a:ext cx="77" cy="69"/>
            </a:xfrm>
            <a:custGeom>
              <a:avLst/>
              <a:gdLst>
                <a:gd name="T0" fmla="*/ 44 w 77"/>
                <a:gd name="T1" fmla="*/ 69 h 69"/>
                <a:gd name="T2" fmla="*/ 44 w 77"/>
                <a:gd name="T3" fmla="*/ 65 h 69"/>
                <a:gd name="T4" fmla="*/ 54 w 77"/>
                <a:gd name="T5" fmla="*/ 52 h 69"/>
                <a:gd name="T6" fmla="*/ 54 w 77"/>
                <a:gd name="T7" fmla="*/ 27 h 69"/>
                <a:gd name="T8" fmla="*/ 41 w 77"/>
                <a:gd name="T9" fmla="*/ 10 h 69"/>
                <a:gd name="T10" fmla="*/ 25 w 77"/>
                <a:gd name="T11" fmla="*/ 17 h 69"/>
                <a:gd name="T12" fmla="*/ 25 w 77"/>
                <a:gd name="T13" fmla="*/ 53 h 69"/>
                <a:gd name="T14" fmla="*/ 34 w 77"/>
                <a:gd name="T15" fmla="*/ 65 h 69"/>
                <a:gd name="T16" fmla="*/ 34 w 77"/>
                <a:gd name="T17" fmla="*/ 69 h 69"/>
                <a:gd name="T18" fmla="*/ 0 w 77"/>
                <a:gd name="T19" fmla="*/ 69 h 69"/>
                <a:gd name="T20" fmla="*/ 0 w 77"/>
                <a:gd name="T21" fmla="*/ 65 h 69"/>
                <a:gd name="T22" fmla="*/ 11 w 77"/>
                <a:gd name="T23" fmla="*/ 53 h 69"/>
                <a:gd name="T24" fmla="*/ 11 w 77"/>
                <a:gd name="T25" fmla="*/ 21 h 69"/>
                <a:gd name="T26" fmla="*/ 2 w 77"/>
                <a:gd name="T27" fmla="*/ 10 h 69"/>
                <a:gd name="T28" fmla="*/ 2 w 77"/>
                <a:gd name="T29" fmla="*/ 6 h 69"/>
                <a:gd name="T30" fmla="*/ 25 w 77"/>
                <a:gd name="T31" fmla="*/ 0 h 69"/>
                <a:gd name="T32" fmla="*/ 25 w 77"/>
                <a:gd name="T33" fmla="*/ 12 h 69"/>
                <a:gd name="T34" fmla="*/ 35 w 77"/>
                <a:gd name="T35" fmla="*/ 5 h 69"/>
                <a:gd name="T36" fmla="*/ 48 w 77"/>
                <a:gd name="T37" fmla="*/ 0 h 69"/>
                <a:gd name="T38" fmla="*/ 67 w 77"/>
                <a:gd name="T39" fmla="*/ 24 h 69"/>
                <a:gd name="T40" fmla="*/ 67 w 77"/>
                <a:gd name="T41" fmla="*/ 53 h 69"/>
                <a:gd name="T42" fmla="*/ 77 w 77"/>
                <a:gd name="T43" fmla="*/ 65 h 69"/>
                <a:gd name="T44" fmla="*/ 77 w 77"/>
                <a:gd name="T45" fmla="*/ 69 h 69"/>
                <a:gd name="T46" fmla="*/ 44 w 77"/>
                <a:gd name="T4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69">
                  <a:moveTo>
                    <a:pt x="44" y="69"/>
                  </a:moveTo>
                  <a:cubicBezTo>
                    <a:pt x="44" y="65"/>
                    <a:pt x="44" y="65"/>
                    <a:pt x="44" y="65"/>
                  </a:cubicBezTo>
                  <a:cubicBezTo>
                    <a:pt x="53" y="64"/>
                    <a:pt x="54" y="63"/>
                    <a:pt x="54" y="52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6"/>
                    <a:pt x="50" y="10"/>
                    <a:pt x="41" y="10"/>
                  </a:cubicBezTo>
                  <a:cubicBezTo>
                    <a:pt x="35" y="10"/>
                    <a:pt x="29" y="13"/>
                    <a:pt x="25" y="17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64"/>
                    <a:pt x="26" y="64"/>
                    <a:pt x="34" y="65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" y="64"/>
                    <a:pt x="11" y="63"/>
                    <a:pt x="11" y="5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2"/>
                    <a:pt x="10" y="11"/>
                    <a:pt x="2" y="1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0" y="5"/>
                    <a:pt x="17" y="3"/>
                    <a:pt x="25" y="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8" y="10"/>
                    <a:pt x="31" y="7"/>
                    <a:pt x="35" y="5"/>
                  </a:cubicBezTo>
                  <a:cubicBezTo>
                    <a:pt x="39" y="2"/>
                    <a:pt x="43" y="0"/>
                    <a:pt x="48" y="0"/>
                  </a:cubicBezTo>
                  <a:cubicBezTo>
                    <a:pt x="60" y="0"/>
                    <a:pt x="67" y="9"/>
                    <a:pt x="67" y="24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64"/>
                    <a:pt x="68" y="64"/>
                    <a:pt x="77" y="65"/>
                  </a:cubicBezTo>
                  <a:cubicBezTo>
                    <a:pt x="77" y="69"/>
                    <a:pt x="77" y="69"/>
                    <a:pt x="77" y="69"/>
                  </a:cubicBezTo>
                  <a:lnTo>
                    <a:pt x="44" y="6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516">
              <a:extLst>
                <a:ext uri="{FF2B5EF4-FFF2-40B4-BE49-F238E27FC236}">
                  <a16:creationId xmlns:a16="http://schemas.microsoft.com/office/drawing/2014/main" id="{534B88D6-0608-4C1B-B89F-337193A189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1" y="526"/>
              <a:ext cx="46" cy="71"/>
            </a:xfrm>
            <a:custGeom>
              <a:avLst/>
              <a:gdLst>
                <a:gd name="T0" fmla="*/ 39 w 46"/>
                <a:gd name="T1" fmla="*/ 20 h 71"/>
                <a:gd name="T2" fmla="*/ 23 w 46"/>
                <a:gd name="T3" fmla="*/ 5 h 71"/>
                <a:gd name="T4" fmla="*/ 14 w 46"/>
                <a:gd name="T5" fmla="*/ 15 h 71"/>
                <a:gd name="T6" fmla="*/ 26 w 46"/>
                <a:gd name="T7" fmla="*/ 28 h 71"/>
                <a:gd name="T8" fmla="*/ 46 w 46"/>
                <a:gd name="T9" fmla="*/ 50 h 71"/>
                <a:gd name="T10" fmla="*/ 20 w 46"/>
                <a:gd name="T11" fmla="*/ 71 h 71"/>
                <a:gd name="T12" fmla="*/ 2 w 46"/>
                <a:gd name="T13" fmla="*/ 66 h 71"/>
                <a:gd name="T14" fmla="*/ 0 w 46"/>
                <a:gd name="T15" fmla="*/ 47 h 71"/>
                <a:gd name="T16" fmla="*/ 4 w 46"/>
                <a:gd name="T17" fmla="*/ 47 h 71"/>
                <a:gd name="T18" fmla="*/ 23 w 46"/>
                <a:gd name="T19" fmla="*/ 66 h 71"/>
                <a:gd name="T20" fmla="*/ 34 w 46"/>
                <a:gd name="T21" fmla="*/ 56 h 71"/>
                <a:gd name="T22" fmla="*/ 21 w 46"/>
                <a:gd name="T23" fmla="*/ 42 h 71"/>
                <a:gd name="T24" fmla="*/ 2 w 46"/>
                <a:gd name="T25" fmla="*/ 20 h 71"/>
                <a:gd name="T26" fmla="*/ 26 w 46"/>
                <a:gd name="T27" fmla="*/ 0 h 71"/>
                <a:gd name="T28" fmla="*/ 40 w 46"/>
                <a:gd name="T29" fmla="*/ 3 h 71"/>
                <a:gd name="T30" fmla="*/ 43 w 46"/>
                <a:gd name="T31" fmla="*/ 19 h 71"/>
                <a:gd name="T32" fmla="*/ 39 w 46"/>
                <a:gd name="T33" fmla="*/ 2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1">
                  <a:moveTo>
                    <a:pt x="39" y="20"/>
                  </a:moveTo>
                  <a:cubicBezTo>
                    <a:pt x="36" y="11"/>
                    <a:pt x="31" y="5"/>
                    <a:pt x="23" y="5"/>
                  </a:cubicBezTo>
                  <a:cubicBezTo>
                    <a:pt x="18" y="5"/>
                    <a:pt x="14" y="10"/>
                    <a:pt x="14" y="15"/>
                  </a:cubicBezTo>
                  <a:cubicBezTo>
                    <a:pt x="14" y="22"/>
                    <a:pt x="19" y="25"/>
                    <a:pt x="26" y="28"/>
                  </a:cubicBezTo>
                  <a:cubicBezTo>
                    <a:pt x="38" y="33"/>
                    <a:pt x="46" y="39"/>
                    <a:pt x="46" y="50"/>
                  </a:cubicBezTo>
                  <a:cubicBezTo>
                    <a:pt x="46" y="64"/>
                    <a:pt x="33" y="71"/>
                    <a:pt x="20" y="71"/>
                  </a:cubicBezTo>
                  <a:cubicBezTo>
                    <a:pt x="12" y="71"/>
                    <a:pt x="5" y="68"/>
                    <a:pt x="2" y="66"/>
                  </a:cubicBezTo>
                  <a:cubicBezTo>
                    <a:pt x="1" y="64"/>
                    <a:pt x="0" y="53"/>
                    <a:pt x="0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7" y="57"/>
                    <a:pt x="14" y="66"/>
                    <a:pt x="23" y="66"/>
                  </a:cubicBezTo>
                  <a:cubicBezTo>
                    <a:pt x="29" y="66"/>
                    <a:pt x="34" y="62"/>
                    <a:pt x="34" y="56"/>
                  </a:cubicBezTo>
                  <a:cubicBezTo>
                    <a:pt x="34" y="49"/>
                    <a:pt x="30" y="46"/>
                    <a:pt x="21" y="42"/>
                  </a:cubicBezTo>
                  <a:cubicBezTo>
                    <a:pt x="13" y="38"/>
                    <a:pt x="2" y="32"/>
                    <a:pt x="2" y="20"/>
                  </a:cubicBezTo>
                  <a:cubicBezTo>
                    <a:pt x="2" y="9"/>
                    <a:pt x="11" y="0"/>
                    <a:pt x="26" y="0"/>
                  </a:cubicBezTo>
                  <a:cubicBezTo>
                    <a:pt x="32" y="0"/>
                    <a:pt x="37" y="1"/>
                    <a:pt x="40" y="3"/>
                  </a:cubicBezTo>
                  <a:cubicBezTo>
                    <a:pt x="41" y="6"/>
                    <a:pt x="43" y="16"/>
                    <a:pt x="43" y="19"/>
                  </a:cubicBezTo>
                  <a:lnTo>
                    <a:pt x="39" y="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517">
              <a:extLst>
                <a:ext uri="{FF2B5EF4-FFF2-40B4-BE49-F238E27FC236}">
                  <a16:creationId xmlns:a16="http://schemas.microsoft.com/office/drawing/2014/main" id="{0019B7B6-B829-42EB-9FC0-0C1CCB274E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43" y="525"/>
              <a:ext cx="74" cy="107"/>
            </a:xfrm>
            <a:custGeom>
              <a:avLst/>
              <a:gdLst>
                <a:gd name="T0" fmla="*/ 39 w 74"/>
                <a:gd name="T1" fmla="*/ 4 h 107"/>
                <a:gd name="T2" fmla="*/ 46 w 74"/>
                <a:gd name="T3" fmla="*/ 1 h 107"/>
                <a:gd name="T4" fmla="*/ 74 w 74"/>
                <a:gd name="T5" fmla="*/ 30 h 107"/>
                <a:gd name="T6" fmla="*/ 35 w 74"/>
                <a:gd name="T7" fmla="*/ 72 h 107"/>
                <a:gd name="T8" fmla="*/ 25 w 74"/>
                <a:gd name="T9" fmla="*/ 70 h 107"/>
                <a:gd name="T10" fmla="*/ 25 w 74"/>
                <a:gd name="T11" fmla="*/ 90 h 107"/>
                <a:gd name="T12" fmla="*/ 38 w 74"/>
                <a:gd name="T13" fmla="*/ 103 h 107"/>
                <a:gd name="T14" fmla="*/ 38 w 74"/>
                <a:gd name="T15" fmla="*/ 107 h 107"/>
                <a:gd name="T16" fmla="*/ 0 w 74"/>
                <a:gd name="T17" fmla="*/ 107 h 107"/>
                <a:gd name="T18" fmla="*/ 0 w 74"/>
                <a:gd name="T19" fmla="*/ 103 h 107"/>
                <a:gd name="T20" fmla="*/ 11 w 74"/>
                <a:gd name="T21" fmla="*/ 91 h 107"/>
                <a:gd name="T22" fmla="*/ 11 w 74"/>
                <a:gd name="T23" fmla="*/ 21 h 107"/>
                <a:gd name="T24" fmla="*/ 1 w 74"/>
                <a:gd name="T25" fmla="*/ 10 h 107"/>
                <a:gd name="T26" fmla="*/ 1 w 74"/>
                <a:gd name="T27" fmla="*/ 6 h 107"/>
                <a:gd name="T28" fmla="*/ 25 w 74"/>
                <a:gd name="T29" fmla="*/ 0 h 107"/>
                <a:gd name="T30" fmla="*/ 25 w 74"/>
                <a:gd name="T31" fmla="*/ 12 h 107"/>
                <a:gd name="T32" fmla="*/ 39 w 74"/>
                <a:gd name="T33" fmla="*/ 4 h 107"/>
                <a:gd name="T34" fmla="*/ 25 w 74"/>
                <a:gd name="T35" fmla="*/ 59 h 107"/>
                <a:gd name="T36" fmla="*/ 39 w 74"/>
                <a:gd name="T37" fmla="*/ 65 h 107"/>
                <a:gd name="T38" fmla="*/ 59 w 74"/>
                <a:gd name="T39" fmla="*/ 37 h 107"/>
                <a:gd name="T40" fmla="*/ 39 w 74"/>
                <a:gd name="T41" fmla="*/ 11 h 107"/>
                <a:gd name="T42" fmla="*/ 25 w 74"/>
                <a:gd name="T43" fmla="*/ 17 h 107"/>
                <a:gd name="T44" fmla="*/ 25 w 74"/>
                <a:gd name="T4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107">
                  <a:moveTo>
                    <a:pt x="39" y="4"/>
                  </a:moveTo>
                  <a:cubicBezTo>
                    <a:pt x="41" y="2"/>
                    <a:pt x="44" y="1"/>
                    <a:pt x="46" y="1"/>
                  </a:cubicBezTo>
                  <a:cubicBezTo>
                    <a:pt x="64" y="1"/>
                    <a:pt x="74" y="15"/>
                    <a:pt x="74" y="30"/>
                  </a:cubicBezTo>
                  <a:cubicBezTo>
                    <a:pt x="74" y="53"/>
                    <a:pt x="55" y="68"/>
                    <a:pt x="35" y="72"/>
                  </a:cubicBezTo>
                  <a:cubicBezTo>
                    <a:pt x="31" y="72"/>
                    <a:pt x="27" y="71"/>
                    <a:pt x="25" y="7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101"/>
                    <a:pt x="26" y="102"/>
                    <a:pt x="38" y="10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0" y="102"/>
                    <a:pt x="11" y="101"/>
                    <a:pt x="11" y="9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2"/>
                    <a:pt x="11" y="11"/>
                    <a:pt x="1" y="1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5"/>
                    <a:pt x="17" y="2"/>
                    <a:pt x="25" y="0"/>
                  </a:cubicBezTo>
                  <a:cubicBezTo>
                    <a:pt x="25" y="12"/>
                    <a:pt x="25" y="12"/>
                    <a:pt x="25" y="12"/>
                  </a:cubicBezTo>
                  <a:lnTo>
                    <a:pt x="39" y="4"/>
                  </a:lnTo>
                  <a:close/>
                  <a:moveTo>
                    <a:pt x="25" y="59"/>
                  </a:moveTo>
                  <a:cubicBezTo>
                    <a:pt x="28" y="62"/>
                    <a:pt x="34" y="65"/>
                    <a:pt x="39" y="65"/>
                  </a:cubicBezTo>
                  <a:cubicBezTo>
                    <a:pt x="51" y="65"/>
                    <a:pt x="59" y="54"/>
                    <a:pt x="59" y="37"/>
                  </a:cubicBezTo>
                  <a:cubicBezTo>
                    <a:pt x="59" y="20"/>
                    <a:pt x="50" y="11"/>
                    <a:pt x="39" y="11"/>
                  </a:cubicBezTo>
                  <a:cubicBezTo>
                    <a:pt x="35" y="11"/>
                    <a:pt x="29" y="14"/>
                    <a:pt x="25" y="17"/>
                  </a:cubicBezTo>
                  <a:lnTo>
                    <a:pt x="25" y="5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518">
              <a:extLst>
                <a:ext uri="{FF2B5EF4-FFF2-40B4-BE49-F238E27FC236}">
                  <a16:creationId xmlns:a16="http://schemas.microsoft.com/office/drawing/2014/main" id="{578A691D-9CE0-4BF9-8B01-B6E8A859F4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29" y="526"/>
              <a:ext cx="57" cy="71"/>
            </a:xfrm>
            <a:custGeom>
              <a:avLst/>
              <a:gdLst>
                <a:gd name="T0" fmla="*/ 56 w 57"/>
                <a:gd name="T1" fmla="*/ 56 h 71"/>
                <a:gd name="T2" fmla="*/ 31 w 57"/>
                <a:gd name="T3" fmla="*/ 71 h 71"/>
                <a:gd name="T4" fmla="*/ 0 w 57"/>
                <a:gd name="T5" fmla="*/ 38 h 71"/>
                <a:gd name="T6" fmla="*/ 10 w 57"/>
                <a:gd name="T7" fmla="*/ 11 h 71"/>
                <a:gd name="T8" fmla="*/ 33 w 57"/>
                <a:gd name="T9" fmla="*/ 0 h 71"/>
                <a:gd name="T10" fmla="*/ 33 w 57"/>
                <a:gd name="T11" fmla="*/ 0 h 71"/>
                <a:gd name="T12" fmla="*/ 57 w 57"/>
                <a:gd name="T13" fmla="*/ 24 h 71"/>
                <a:gd name="T14" fmla="*/ 53 w 57"/>
                <a:gd name="T15" fmla="*/ 29 h 71"/>
                <a:gd name="T16" fmla="*/ 13 w 57"/>
                <a:gd name="T17" fmla="*/ 31 h 71"/>
                <a:gd name="T18" fmla="*/ 36 w 57"/>
                <a:gd name="T19" fmla="*/ 60 h 71"/>
                <a:gd name="T20" fmla="*/ 54 w 57"/>
                <a:gd name="T21" fmla="*/ 53 h 71"/>
                <a:gd name="T22" fmla="*/ 56 w 57"/>
                <a:gd name="T23" fmla="*/ 56 h 71"/>
                <a:gd name="T24" fmla="*/ 30 w 57"/>
                <a:gd name="T25" fmla="*/ 6 h 71"/>
                <a:gd name="T26" fmla="*/ 14 w 57"/>
                <a:gd name="T27" fmla="*/ 25 h 71"/>
                <a:gd name="T28" fmla="*/ 39 w 57"/>
                <a:gd name="T29" fmla="*/ 24 h 71"/>
                <a:gd name="T30" fmla="*/ 43 w 57"/>
                <a:gd name="T31" fmla="*/ 21 h 71"/>
                <a:gd name="T32" fmla="*/ 30 w 57"/>
                <a:gd name="T33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1">
                  <a:moveTo>
                    <a:pt x="56" y="56"/>
                  </a:moveTo>
                  <a:cubicBezTo>
                    <a:pt x="46" y="69"/>
                    <a:pt x="36" y="71"/>
                    <a:pt x="31" y="71"/>
                  </a:cubicBezTo>
                  <a:cubicBezTo>
                    <a:pt x="11" y="71"/>
                    <a:pt x="0" y="56"/>
                    <a:pt x="0" y="38"/>
                  </a:cubicBezTo>
                  <a:cubicBezTo>
                    <a:pt x="0" y="28"/>
                    <a:pt x="4" y="18"/>
                    <a:pt x="10" y="11"/>
                  </a:cubicBezTo>
                  <a:cubicBezTo>
                    <a:pt x="17" y="4"/>
                    <a:pt x="25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6" y="0"/>
                    <a:pt x="57" y="12"/>
                    <a:pt x="57" y="24"/>
                  </a:cubicBezTo>
                  <a:cubicBezTo>
                    <a:pt x="57" y="27"/>
                    <a:pt x="56" y="28"/>
                    <a:pt x="53" y="29"/>
                  </a:cubicBezTo>
                  <a:cubicBezTo>
                    <a:pt x="51" y="29"/>
                    <a:pt x="31" y="31"/>
                    <a:pt x="13" y="31"/>
                  </a:cubicBezTo>
                  <a:cubicBezTo>
                    <a:pt x="14" y="52"/>
                    <a:pt x="25" y="60"/>
                    <a:pt x="36" y="60"/>
                  </a:cubicBezTo>
                  <a:cubicBezTo>
                    <a:pt x="42" y="60"/>
                    <a:pt x="48" y="58"/>
                    <a:pt x="54" y="53"/>
                  </a:cubicBezTo>
                  <a:lnTo>
                    <a:pt x="56" y="56"/>
                  </a:lnTo>
                  <a:close/>
                  <a:moveTo>
                    <a:pt x="30" y="6"/>
                  </a:moveTo>
                  <a:cubicBezTo>
                    <a:pt x="23" y="6"/>
                    <a:pt x="16" y="12"/>
                    <a:pt x="14" y="25"/>
                  </a:cubicBezTo>
                  <a:cubicBezTo>
                    <a:pt x="23" y="25"/>
                    <a:pt x="31" y="25"/>
                    <a:pt x="39" y="24"/>
                  </a:cubicBezTo>
                  <a:cubicBezTo>
                    <a:pt x="42" y="24"/>
                    <a:pt x="43" y="24"/>
                    <a:pt x="43" y="21"/>
                  </a:cubicBezTo>
                  <a:cubicBezTo>
                    <a:pt x="43" y="13"/>
                    <a:pt x="38" y="6"/>
                    <a:pt x="30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519">
              <a:extLst>
                <a:ext uri="{FF2B5EF4-FFF2-40B4-BE49-F238E27FC236}">
                  <a16:creationId xmlns:a16="http://schemas.microsoft.com/office/drawing/2014/main" id="{7B3926D1-5AC7-49D3-A889-5D9A4ED6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1" y="486"/>
              <a:ext cx="77" cy="110"/>
            </a:xfrm>
            <a:custGeom>
              <a:avLst/>
              <a:gdLst>
                <a:gd name="T0" fmla="*/ 55 w 77"/>
                <a:gd name="T1" fmla="*/ 110 h 110"/>
                <a:gd name="T2" fmla="*/ 31 w 77"/>
                <a:gd name="T3" fmla="*/ 79 h 110"/>
                <a:gd name="T4" fmla="*/ 26 w 77"/>
                <a:gd name="T5" fmla="*/ 76 h 110"/>
                <a:gd name="T6" fmla="*/ 24 w 77"/>
                <a:gd name="T7" fmla="*/ 76 h 110"/>
                <a:gd name="T8" fmla="*/ 24 w 77"/>
                <a:gd name="T9" fmla="*/ 93 h 110"/>
                <a:gd name="T10" fmla="*/ 35 w 77"/>
                <a:gd name="T11" fmla="*/ 105 h 110"/>
                <a:gd name="T12" fmla="*/ 35 w 77"/>
                <a:gd name="T13" fmla="*/ 109 h 110"/>
                <a:gd name="T14" fmla="*/ 0 w 77"/>
                <a:gd name="T15" fmla="*/ 109 h 110"/>
                <a:gd name="T16" fmla="*/ 0 w 77"/>
                <a:gd name="T17" fmla="*/ 105 h 110"/>
                <a:gd name="T18" fmla="*/ 11 w 77"/>
                <a:gd name="T19" fmla="*/ 93 h 110"/>
                <a:gd name="T20" fmla="*/ 11 w 77"/>
                <a:gd name="T21" fmla="*/ 21 h 110"/>
                <a:gd name="T22" fmla="*/ 1 w 77"/>
                <a:gd name="T23" fmla="*/ 9 h 110"/>
                <a:gd name="T24" fmla="*/ 1 w 77"/>
                <a:gd name="T25" fmla="*/ 5 h 110"/>
                <a:gd name="T26" fmla="*/ 24 w 77"/>
                <a:gd name="T27" fmla="*/ 0 h 110"/>
                <a:gd name="T28" fmla="*/ 24 w 77"/>
                <a:gd name="T29" fmla="*/ 72 h 110"/>
                <a:gd name="T30" fmla="*/ 34 w 77"/>
                <a:gd name="T31" fmla="*/ 67 h 110"/>
                <a:gd name="T32" fmla="*/ 44 w 77"/>
                <a:gd name="T33" fmla="*/ 53 h 110"/>
                <a:gd name="T34" fmla="*/ 40 w 77"/>
                <a:gd name="T35" fmla="*/ 47 h 110"/>
                <a:gd name="T36" fmla="*/ 40 w 77"/>
                <a:gd name="T37" fmla="*/ 42 h 110"/>
                <a:gd name="T38" fmla="*/ 71 w 77"/>
                <a:gd name="T39" fmla="*/ 41 h 110"/>
                <a:gd name="T40" fmla="*/ 71 w 77"/>
                <a:gd name="T41" fmla="*/ 45 h 110"/>
                <a:gd name="T42" fmla="*/ 52 w 77"/>
                <a:gd name="T43" fmla="*/ 54 h 110"/>
                <a:gd name="T44" fmla="*/ 39 w 77"/>
                <a:gd name="T45" fmla="*/ 68 h 110"/>
                <a:gd name="T46" fmla="*/ 63 w 77"/>
                <a:gd name="T47" fmla="*/ 97 h 110"/>
                <a:gd name="T48" fmla="*/ 77 w 77"/>
                <a:gd name="T49" fmla="*/ 105 h 110"/>
                <a:gd name="T50" fmla="*/ 77 w 77"/>
                <a:gd name="T51" fmla="*/ 109 h 110"/>
                <a:gd name="T52" fmla="*/ 55 w 77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0">
                  <a:moveTo>
                    <a:pt x="55" y="110"/>
                  </a:moveTo>
                  <a:cubicBezTo>
                    <a:pt x="49" y="102"/>
                    <a:pt x="39" y="90"/>
                    <a:pt x="31" y="79"/>
                  </a:cubicBezTo>
                  <a:cubicBezTo>
                    <a:pt x="29" y="77"/>
                    <a:pt x="28" y="76"/>
                    <a:pt x="26" y="76"/>
                  </a:cubicBezTo>
                  <a:cubicBezTo>
                    <a:pt x="26" y="76"/>
                    <a:pt x="25" y="76"/>
                    <a:pt x="24" y="76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103"/>
                    <a:pt x="26" y="104"/>
                    <a:pt x="35" y="105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0" y="104"/>
                    <a:pt x="11" y="103"/>
                    <a:pt x="11" y="9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1"/>
                    <a:pt x="10" y="10"/>
                    <a:pt x="1" y="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8" y="5"/>
                    <a:pt x="18" y="2"/>
                    <a:pt x="24" y="0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9" y="71"/>
                    <a:pt x="31" y="69"/>
                    <a:pt x="34" y="67"/>
                  </a:cubicBezTo>
                  <a:cubicBezTo>
                    <a:pt x="37" y="63"/>
                    <a:pt x="42" y="57"/>
                    <a:pt x="44" y="53"/>
                  </a:cubicBezTo>
                  <a:cubicBezTo>
                    <a:pt x="47" y="49"/>
                    <a:pt x="47" y="47"/>
                    <a:pt x="40" y="47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1" y="47"/>
                    <a:pt x="57" y="48"/>
                    <a:pt x="52" y="54"/>
                  </a:cubicBezTo>
                  <a:cubicBezTo>
                    <a:pt x="48" y="58"/>
                    <a:pt x="45" y="61"/>
                    <a:pt x="39" y="68"/>
                  </a:cubicBezTo>
                  <a:cubicBezTo>
                    <a:pt x="42" y="73"/>
                    <a:pt x="57" y="91"/>
                    <a:pt x="63" y="97"/>
                  </a:cubicBezTo>
                  <a:cubicBezTo>
                    <a:pt x="68" y="103"/>
                    <a:pt x="72" y="105"/>
                    <a:pt x="77" y="105"/>
                  </a:cubicBezTo>
                  <a:cubicBezTo>
                    <a:pt x="77" y="109"/>
                    <a:pt x="77" y="109"/>
                    <a:pt x="77" y="109"/>
                  </a:cubicBezTo>
                  <a:lnTo>
                    <a:pt x="55" y="1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520">
              <a:extLst>
                <a:ext uri="{FF2B5EF4-FFF2-40B4-BE49-F238E27FC236}">
                  <a16:creationId xmlns:a16="http://schemas.microsoft.com/office/drawing/2014/main" id="{AF6700DE-C7D7-4805-8DB1-86B296702B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70" y="526"/>
              <a:ext cx="58" cy="71"/>
            </a:xfrm>
            <a:custGeom>
              <a:avLst/>
              <a:gdLst>
                <a:gd name="T0" fmla="*/ 58 w 58"/>
                <a:gd name="T1" fmla="*/ 55 h 71"/>
                <a:gd name="T2" fmla="*/ 31 w 58"/>
                <a:gd name="T3" fmla="*/ 71 h 71"/>
                <a:gd name="T4" fmla="*/ 0 w 58"/>
                <a:gd name="T5" fmla="*/ 39 h 71"/>
                <a:gd name="T6" fmla="*/ 16 w 58"/>
                <a:gd name="T7" fmla="*/ 9 h 71"/>
                <a:gd name="T8" fmla="*/ 39 w 58"/>
                <a:gd name="T9" fmla="*/ 0 h 71"/>
                <a:gd name="T10" fmla="*/ 39 w 58"/>
                <a:gd name="T11" fmla="*/ 0 h 71"/>
                <a:gd name="T12" fmla="*/ 53 w 58"/>
                <a:gd name="T13" fmla="*/ 4 h 71"/>
                <a:gd name="T14" fmla="*/ 56 w 58"/>
                <a:gd name="T15" fmla="*/ 9 h 71"/>
                <a:gd name="T16" fmla="*/ 50 w 58"/>
                <a:gd name="T17" fmla="*/ 16 h 71"/>
                <a:gd name="T18" fmla="*/ 47 w 58"/>
                <a:gd name="T19" fmla="*/ 14 h 71"/>
                <a:gd name="T20" fmla="*/ 32 w 58"/>
                <a:gd name="T21" fmla="*/ 8 h 71"/>
                <a:gd name="T22" fmla="*/ 14 w 58"/>
                <a:gd name="T23" fmla="*/ 32 h 71"/>
                <a:gd name="T24" fmla="*/ 37 w 58"/>
                <a:gd name="T25" fmla="*/ 60 h 71"/>
                <a:gd name="T26" fmla="*/ 55 w 58"/>
                <a:gd name="T27" fmla="*/ 52 h 71"/>
                <a:gd name="T28" fmla="*/ 58 w 58"/>
                <a:gd name="T29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1">
                  <a:moveTo>
                    <a:pt x="58" y="55"/>
                  </a:moveTo>
                  <a:cubicBezTo>
                    <a:pt x="51" y="65"/>
                    <a:pt x="41" y="71"/>
                    <a:pt x="31" y="71"/>
                  </a:cubicBezTo>
                  <a:cubicBezTo>
                    <a:pt x="12" y="71"/>
                    <a:pt x="0" y="56"/>
                    <a:pt x="0" y="39"/>
                  </a:cubicBezTo>
                  <a:cubicBezTo>
                    <a:pt x="0" y="27"/>
                    <a:pt x="5" y="17"/>
                    <a:pt x="16" y="9"/>
                  </a:cubicBezTo>
                  <a:cubicBezTo>
                    <a:pt x="24" y="3"/>
                    <a:pt x="33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5" y="0"/>
                    <a:pt x="51" y="2"/>
                    <a:pt x="53" y="4"/>
                  </a:cubicBezTo>
                  <a:cubicBezTo>
                    <a:pt x="55" y="6"/>
                    <a:pt x="56" y="7"/>
                    <a:pt x="56" y="9"/>
                  </a:cubicBezTo>
                  <a:cubicBezTo>
                    <a:pt x="56" y="12"/>
                    <a:pt x="52" y="16"/>
                    <a:pt x="50" y="16"/>
                  </a:cubicBezTo>
                  <a:cubicBezTo>
                    <a:pt x="49" y="16"/>
                    <a:pt x="48" y="16"/>
                    <a:pt x="47" y="14"/>
                  </a:cubicBezTo>
                  <a:cubicBezTo>
                    <a:pt x="42" y="10"/>
                    <a:pt x="37" y="8"/>
                    <a:pt x="32" y="8"/>
                  </a:cubicBezTo>
                  <a:cubicBezTo>
                    <a:pt x="22" y="8"/>
                    <a:pt x="14" y="16"/>
                    <a:pt x="14" y="32"/>
                  </a:cubicBezTo>
                  <a:cubicBezTo>
                    <a:pt x="14" y="53"/>
                    <a:pt x="28" y="60"/>
                    <a:pt x="37" y="60"/>
                  </a:cubicBezTo>
                  <a:cubicBezTo>
                    <a:pt x="43" y="60"/>
                    <a:pt x="48" y="58"/>
                    <a:pt x="55" y="52"/>
                  </a:cubicBezTo>
                  <a:lnTo>
                    <a:pt x="58" y="5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521">
              <a:extLst>
                <a:ext uri="{FF2B5EF4-FFF2-40B4-BE49-F238E27FC236}">
                  <a16:creationId xmlns:a16="http://schemas.microsoft.com/office/drawing/2014/main" id="{5DC76A81-168F-4CBF-A22C-1B929DA9A8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35" y="526"/>
              <a:ext cx="57" cy="71"/>
            </a:xfrm>
            <a:custGeom>
              <a:avLst/>
              <a:gdLst>
                <a:gd name="T0" fmla="*/ 56 w 57"/>
                <a:gd name="T1" fmla="*/ 56 h 71"/>
                <a:gd name="T2" fmla="*/ 31 w 57"/>
                <a:gd name="T3" fmla="*/ 71 h 71"/>
                <a:gd name="T4" fmla="*/ 0 w 57"/>
                <a:gd name="T5" fmla="*/ 38 h 71"/>
                <a:gd name="T6" fmla="*/ 11 w 57"/>
                <a:gd name="T7" fmla="*/ 11 h 71"/>
                <a:gd name="T8" fmla="*/ 33 w 57"/>
                <a:gd name="T9" fmla="*/ 0 h 71"/>
                <a:gd name="T10" fmla="*/ 33 w 57"/>
                <a:gd name="T11" fmla="*/ 0 h 71"/>
                <a:gd name="T12" fmla="*/ 57 w 57"/>
                <a:gd name="T13" fmla="*/ 24 h 71"/>
                <a:gd name="T14" fmla="*/ 53 w 57"/>
                <a:gd name="T15" fmla="*/ 29 h 71"/>
                <a:gd name="T16" fmla="*/ 13 w 57"/>
                <a:gd name="T17" fmla="*/ 31 h 71"/>
                <a:gd name="T18" fmla="*/ 36 w 57"/>
                <a:gd name="T19" fmla="*/ 60 h 71"/>
                <a:gd name="T20" fmla="*/ 54 w 57"/>
                <a:gd name="T21" fmla="*/ 53 h 71"/>
                <a:gd name="T22" fmla="*/ 56 w 57"/>
                <a:gd name="T23" fmla="*/ 56 h 71"/>
                <a:gd name="T24" fmla="*/ 30 w 57"/>
                <a:gd name="T25" fmla="*/ 6 h 71"/>
                <a:gd name="T26" fmla="*/ 14 w 57"/>
                <a:gd name="T27" fmla="*/ 25 h 71"/>
                <a:gd name="T28" fmla="*/ 39 w 57"/>
                <a:gd name="T29" fmla="*/ 24 h 71"/>
                <a:gd name="T30" fmla="*/ 43 w 57"/>
                <a:gd name="T31" fmla="*/ 21 h 71"/>
                <a:gd name="T32" fmla="*/ 30 w 57"/>
                <a:gd name="T33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1">
                  <a:moveTo>
                    <a:pt x="56" y="56"/>
                  </a:moveTo>
                  <a:cubicBezTo>
                    <a:pt x="46" y="69"/>
                    <a:pt x="36" y="71"/>
                    <a:pt x="31" y="71"/>
                  </a:cubicBezTo>
                  <a:cubicBezTo>
                    <a:pt x="11" y="71"/>
                    <a:pt x="0" y="56"/>
                    <a:pt x="0" y="38"/>
                  </a:cubicBezTo>
                  <a:cubicBezTo>
                    <a:pt x="0" y="28"/>
                    <a:pt x="4" y="18"/>
                    <a:pt x="11" y="11"/>
                  </a:cubicBezTo>
                  <a:cubicBezTo>
                    <a:pt x="17" y="4"/>
                    <a:pt x="25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6" y="0"/>
                    <a:pt x="57" y="12"/>
                    <a:pt x="57" y="24"/>
                  </a:cubicBezTo>
                  <a:cubicBezTo>
                    <a:pt x="57" y="27"/>
                    <a:pt x="56" y="28"/>
                    <a:pt x="53" y="29"/>
                  </a:cubicBezTo>
                  <a:cubicBezTo>
                    <a:pt x="51" y="29"/>
                    <a:pt x="31" y="31"/>
                    <a:pt x="13" y="31"/>
                  </a:cubicBezTo>
                  <a:cubicBezTo>
                    <a:pt x="14" y="52"/>
                    <a:pt x="25" y="60"/>
                    <a:pt x="36" y="60"/>
                  </a:cubicBezTo>
                  <a:cubicBezTo>
                    <a:pt x="42" y="60"/>
                    <a:pt x="48" y="58"/>
                    <a:pt x="54" y="53"/>
                  </a:cubicBezTo>
                  <a:lnTo>
                    <a:pt x="56" y="56"/>
                  </a:lnTo>
                  <a:close/>
                  <a:moveTo>
                    <a:pt x="30" y="6"/>
                  </a:moveTo>
                  <a:cubicBezTo>
                    <a:pt x="23" y="6"/>
                    <a:pt x="16" y="12"/>
                    <a:pt x="14" y="25"/>
                  </a:cubicBezTo>
                  <a:cubicBezTo>
                    <a:pt x="23" y="25"/>
                    <a:pt x="31" y="25"/>
                    <a:pt x="39" y="24"/>
                  </a:cubicBezTo>
                  <a:cubicBezTo>
                    <a:pt x="42" y="24"/>
                    <a:pt x="43" y="24"/>
                    <a:pt x="43" y="21"/>
                  </a:cubicBezTo>
                  <a:cubicBezTo>
                    <a:pt x="43" y="13"/>
                    <a:pt x="38" y="6"/>
                    <a:pt x="30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522">
              <a:extLst>
                <a:ext uri="{FF2B5EF4-FFF2-40B4-BE49-F238E27FC236}">
                  <a16:creationId xmlns:a16="http://schemas.microsoft.com/office/drawing/2014/main" id="{42AE15F9-C60D-4C05-939A-227F62B0B7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6" y="342"/>
              <a:ext cx="231" cy="257"/>
            </a:xfrm>
            <a:custGeom>
              <a:avLst/>
              <a:gdLst>
                <a:gd name="T0" fmla="*/ 231 w 231"/>
                <a:gd name="T1" fmla="*/ 188 h 257"/>
                <a:gd name="T2" fmla="*/ 210 w 231"/>
                <a:gd name="T3" fmla="*/ 248 h 257"/>
                <a:gd name="T4" fmla="*/ 140 w 231"/>
                <a:gd name="T5" fmla="*/ 257 h 257"/>
                <a:gd name="T6" fmla="*/ 0 w 231"/>
                <a:gd name="T7" fmla="*/ 132 h 257"/>
                <a:gd name="T8" fmla="*/ 149 w 231"/>
                <a:gd name="T9" fmla="*/ 0 h 257"/>
                <a:gd name="T10" fmla="*/ 217 w 231"/>
                <a:gd name="T11" fmla="*/ 11 h 257"/>
                <a:gd name="T12" fmla="*/ 225 w 231"/>
                <a:gd name="T13" fmla="*/ 71 h 257"/>
                <a:gd name="T14" fmla="*/ 212 w 231"/>
                <a:gd name="T15" fmla="*/ 73 h 257"/>
                <a:gd name="T16" fmla="*/ 140 w 231"/>
                <a:gd name="T17" fmla="*/ 16 h 257"/>
                <a:gd name="T18" fmla="*/ 51 w 231"/>
                <a:gd name="T19" fmla="*/ 125 h 257"/>
                <a:gd name="T20" fmla="*/ 143 w 231"/>
                <a:gd name="T21" fmla="*/ 241 h 257"/>
                <a:gd name="T22" fmla="*/ 219 w 231"/>
                <a:gd name="T23" fmla="*/ 183 h 257"/>
                <a:gd name="T24" fmla="*/ 231 w 231"/>
                <a:gd name="T25" fmla="*/ 18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257">
                  <a:moveTo>
                    <a:pt x="231" y="188"/>
                  </a:moveTo>
                  <a:cubicBezTo>
                    <a:pt x="226" y="206"/>
                    <a:pt x="217" y="235"/>
                    <a:pt x="210" y="248"/>
                  </a:cubicBezTo>
                  <a:cubicBezTo>
                    <a:pt x="200" y="250"/>
                    <a:pt x="166" y="257"/>
                    <a:pt x="140" y="257"/>
                  </a:cubicBezTo>
                  <a:cubicBezTo>
                    <a:pt x="42" y="257"/>
                    <a:pt x="0" y="192"/>
                    <a:pt x="0" y="132"/>
                  </a:cubicBezTo>
                  <a:cubicBezTo>
                    <a:pt x="0" y="54"/>
                    <a:pt x="60" y="0"/>
                    <a:pt x="149" y="0"/>
                  </a:cubicBezTo>
                  <a:cubicBezTo>
                    <a:pt x="179" y="0"/>
                    <a:pt x="207" y="8"/>
                    <a:pt x="217" y="11"/>
                  </a:cubicBezTo>
                  <a:cubicBezTo>
                    <a:pt x="220" y="31"/>
                    <a:pt x="222" y="48"/>
                    <a:pt x="225" y="71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200" y="30"/>
                    <a:pt x="174" y="16"/>
                    <a:pt x="140" y="16"/>
                  </a:cubicBezTo>
                  <a:cubicBezTo>
                    <a:pt x="83" y="16"/>
                    <a:pt x="51" y="68"/>
                    <a:pt x="51" y="125"/>
                  </a:cubicBezTo>
                  <a:cubicBezTo>
                    <a:pt x="51" y="194"/>
                    <a:pt x="90" y="241"/>
                    <a:pt x="143" y="241"/>
                  </a:cubicBezTo>
                  <a:cubicBezTo>
                    <a:pt x="178" y="241"/>
                    <a:pt x="200" y="221"/>
                    <a:pt x="219" y="183"/>
                  </a:cubicBezTo>
                  <a:lnTo>
                    <a:pt x="231" y="18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523">
              <a:extLst>
                <a:ext uri="{FF2B5EF4-FFF2-40B4-BE49-F238E27FC236}">
                  <a16:creationId xmlns:a16="http://schemas.microsoft.com/office/drawing/2014/main" id="{5C5C56DC-FB8F-470C-A63D-427358315C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9" y="342"/>
              <a:ext cx="159" cy="257"/>
            </a:xfrm>
            <a:custGeom>
              <a:avLst/>
              <a:gdLst>
                <a:gd name="T0" fmla="*/ 136 w 159"/>
                <a:gd name="T1" fmla="*/ 66 h 257"/>
                <a:gd name="T2" fmla="*/ 84 w 159"/>
                <a:gd name="T3" fmla="*/ 15 h 257"/>
                <a:gd name="T4" fmla="*/ 45 w 159"/>
                <a:gd name="T5" fmla="*/ 54 h 257"/>
                <a:gd name="T6" fmla="*/ 93 w 159"/>
                <a:gd name="T7" fmla="*/ 105 h 257"/>
                <a:gd name="T8" fmla="*/ 159 w 159"/>
                <a:gd name="T9" fmla="*/ 183 h 257"/>
                <a:gd name="T10" fmla="*/ 70 w 159"/>
                <a:gd name="T11" fmla="*/ 257 h 257"/>
                <a:gd name="T12" fmla="*/ 32 w 159"/>
                <a:gd name="T13" fmla="*/ 252 h 257"/>
                <a:gd name="T14" fmla="*/ 11 w 159"/>
                <a:gd name="T15" fmla="*/ 244 h 257"/>
                <a:gd name="T16" fmla="*/ 0 w 159"/>
                <a:gd name="T17" fmla="*/ 182 h 257"/>
                <a:gd name="T18" fmla="*/ 13 w 159"/>
                <a:gd name="T19" fmla="*/ 178 h 257"/>
                <a:gd name="T20" fmla="*/ 77 w 159"/>
                <a:gd name="T21" fmla="*/ 243 h 257"/>
                <a:gd name="T22" fmla="*/ 118 w 159"/>
                <a:gd name="T23" fmla="*/ 201 h 257"/>
                <a:gd name="T24" fmla="*/ 71 w 159"/>
                <a:gd name="T25" fmla="*/ 148 h 257"/>
                <a:gd name="T26" fmla="*/ 7 w 159"/>
                <a:gd name="T27" fmla="*/ 72 h 257"/>
                <a:gd name="T28" fmla="*/ 90 w 159"/>
                <a:gd name="T29" fmla="*/ 0 h 257"/>
                <a:gd name="T30" fmla="*/ 141 w 159"/>
                <a:gd name="T31" fmla="*/ 10 h 257"/>
                <a:gd name="T32" fmla="*/ 148 w 159"/>
                <a:gd name="T33" fmla="*/ 64 h 257"/>
                <a:gd name="T34" fmla="*/ 136 w 159"/>
                <a:gd name="T35" fmla="*/ 6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57">
                  <a:moveTo>
                    <a:pt x="136" y="66"/>
                  </a:moveTo>
                  <a:cubicBezTo>
                    <a:pt x="128" y="42"/>
                    <a:pt x="115" y="15"/>
                    <a:pt x="84" y="15"/>
                  </a:cubicBezTo>
                  <a:cubicBezTo>
                    <a:pt x="60" y="15"/>
                    <a:pt x="45" y="33"/>
                    <a:pt x="45" y="54"/>
                  </a:cubicBezTo>
                  <a:cubicBezTo>
                    <a:pt x="45" y="77"/>
                    <a:pt x="61" y="90"/>
                    <a:pt x="93" y="105"/>
                  </a:cubicBezTo>
                  <a:cubicBezTo>
                    <a:pt x="129" y="124"/>
                    <a:pt x="159" y="143"/>
                    <a:pt x="159" y="183"/>
                  </a:cubicBezTo>
                  <a:cubicBezTo>
                    <a:pt x="159" y="224"/>
                    <a:pt x="123" y="257"/>
                    <a:pt x="70" y="257"/>
                  </a:cubicBezTo>
                  <a:cubicBezTo>
                    <a:pt x="56" y="257"/>
                    <a:pt x="43" y="255"/>
                    <a:pt x="32" y="252"/>
                  </a:cubicBezTo>
                  <a:cubicBezTo>
                    <a:pt x="22" y="249"/>
                    <a:pt x="15" y="246"/>
                    <a:pt x="11" y="244"/>
                  </a:cubicBezTo>
                  <a:cubicBezTo>
                    <a:pt x="8" y="235"/>
                    <a:pt x="3" y="203"/>
                    <a:pt x="0" y="182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20" y="202"/>
                    <a:pt x="40" y="243"/>
                    <a:pt x="77" y="243"/>
                  </a:cubicBezTo>
                  <a:cubicBezTo>
                    <a:pt x="102" y="243"/>
                    <a:pt x="118" y="226"/>
                    <a:pt x="118" y="201"/>
                  </a:cubicBezTo>
                  <a:cubicBezTo>
                    <a:pt x="118" y="177"/>
                    <a:pt x="100" y="163"/>
                    <a:pt x="71" y="148"/>
                  </a:cubicBezTo>
                  <a:cubicBezTo>
                    <a:pt x="38" y="130"/>
                    <a:pt x="7" y="110"/>
                    <a:pt x="7" y="72"/>
                  </a:cubicBezTo>
                  <a:cubicBezTo>
                    <a:pt x="7" y="33"/>
                    <a:pt x="38" y="0"/>
                    <a:pt x="90" y="0"/>
                  </a:cubicBezTo>
                  <a:cubicBezTo>
                    <a:pt x="112" y="0"/>
                    <a:pt x="131" y="7"/>
                    <a:pt x="141" y="10"/>
                  </a:cubicBezTo>
                  <a:cubicBezTo>
                    <a:pt x="142" y="24"/>
                    <a:pt x="145" y="40"/>
                    <a:pt x="148" y="64"/>
                  </a:cubicBezTo>
                  <a:lnTo>
                    <a:pt x="136" y="6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524">
              <a:extLst>
                <a:ext uri="{FF2B5EF4-FFF2-40B4-BE49-F238E27FC236}">
                  <a16:creationId xmlns:a16="http://schemas.microsoft.com/office/drawing/2014/main" id="{F6976546-6C0A-4602-8AB8-F65AB25CD7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0" y="348"/>
              <a:ext cx="109" cy="246"/>
            </a:xfrm>
            <a:custGeom>
              <a:avLst/>
              <a:gdLst>
                <a:gd name="T0" fmla="*/ 0 w 109"/>
                <a:gd name="T1" fmla="*/ 246 h 246"/>
                <a:gd name="T2" fmla="*/ 0 w 109"/>
                <a:gd name="T3" fmla="*/ 234 h 246"/>
                <a:gd name="T4" fmla="*/ 33 w 109"/>
                <a:gd name="T5" fmla="*/ 197 h 246"/>
                <a:gd name="T6" fmla="*/ 33 w 109"/>
                <a:gd name="T7" fmla="*/ 50 h 246"/>
                <a:gd name="T8" fmla="*/ 0 w 109"/>
                <a:gd name="T9" fmla="*/ 13 h 246"/>
                <a:gd name="T10" fmla="*/ 0 w 109"/>
                <a:gd name="T11" fmla="*/ 0 h 246"/>
                <a:gd name="T12" fmla="*/ 109 w 109"/>
                <a:gd name="T13" fmla="*/ 0 h 246"/>
                <a:gd name="T14" fmla="*/ 109 w 109"/>
                <a:gd name="T15" fmla="*/ 13 h 246"/>
                <a:gd name="T16" fmla="*/ 77 w 109"/>
                <a:gd name="T17" fmla="*/ 50 h 246"/>
                <a:gd name="T18" fmla="*/ 77 w 109"/>
                <a:gd name="T19" fmla="*/ 197 h 246"/>
                <a:gd name="T20" fmla="*/ 109 w 109"/>
                <a:gd name="T21" fmla="*/ 234 h 246"/>
                <a:gd name="T22" fmla="*/ 109 w 109"/>
                <a:gd name="T23" fmla="*/ 246 h 246"/>
                <a:gd name="T24" fmla="*/ 0 w 109"/>
                <a:gd name="T2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246">
                  <a:moveTo>
                    <a:pt x="0" y="246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29" y="231"/>
                    <a:pt x="33" y="229"/>
                    <a:pt x="33" y="197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18"/>
                    <a:pt x="29" y="15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80" y="15"/>
                    <a:pt x="77" y="18"/>
                    <a:pt x="77" y="50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77" y="228"/>
                    <a:pt x="80" y="231"/>
                    <a:pt x="109" y="234"/>
                  </a:cubicBezTo>
                  <a:cubicBezTo>
                    <a:pt x="109" y="246"/>
                    <a:pt x="109" y="246"/>
                    <a:pt x="109" y="246"/>
                  </a:cubicBezTo>
                  <a:lnTo>
                    <a:pt x="0" y="24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Rectangle 525">
              <a:extLst>
                <a:ext uri="{FF2B5EF4-FFF2-40B4-BE49-F238E27FC236}">
                  <a16:creationId xmlns:a16="http://schemas.microsoft.com/office/drawing/2014/main" id="{CD68394D-C320-4EEA-BC60-C92C8DA234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36" y="295"/>
              <a:ext cx="10" cy="357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526">
              <a:extLst>
                <a:ext uri="{FF2B5EF4-FFF2-40B4-BE49-F238E27FC236}">
                  <a16:creationId xmlns:a16="http://schemas.microsoft.com/office/drawing/2014/main" id="{A420EE36-F748-4023-8463-446077737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5" y="242"/>
              <a:ext cx="179" cy="77"/>
            </a:xfrm>
            <a:custGeom>
              <a:avLst/>
              <a:gdLst>
                <a:gd name="T0" fmla="*/ 174 w 179"/>
                <a:gd name="T1" fmla="*/ 0 h 77"/>
                <a:gd name="T2" fmla="*/ 89 w 179"/>
                <a:gd name="T3" fmla="*/ 46 h 77"/>
                <a:gd name="T4" fmla="*/ 5 w 179"/>
                <a:gd name="T5" fmla="*/ 0 h 77"/>
                <a:gd name="T6" fmla="*/ 0 w 179"/>
                <a:gd name="T7" fmla="*/ 1 h 77"/>
                <a:gd name="T8" fmla="*/ 88 w 179"/>
                <a:gd name="T9" fmla="*/ 77 h 77"/>
                <a:gd name="T10" fmla="*/ 91 w 179"/>
                <a:gd name="T11" fmla="*/ 77 h 77"/>
                <a:gd name="T12" fmla="*/ 179 w 179"/>
                <a:gd name="T13" fmla="*/ 1 h 77"/>
                <a:gd name="T14" fmla="*/ 174 w 179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77">
                  <a:moveTo>
                    <a:pt x="174" y="0"/>
                  </a:moveTo>
                  <a:cubicBezTo>
                    <a:pt x="157" y="7"/>
                    <a:pt x="106" y="38"/>
                    <a:pt x="89" y="46"/>
                  </a:cubicBezTo>
                  <a:cubicBezTo>
                    <a:pt x="73" y="38"/>
                    <a:pt x="22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4"/>
                    <a:pt x="73" y="61"/>
                    <a:pt x="88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106" y="61"/>
                    <a:pt x="163" y="14"/>
                    <a:pt x="179" y="1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527">
              <a:extLst>
                <a:ext uri="{FF2B5EF4-FFF2-40B4-BE49-F238E27FC236}">
                  <a16:creationId xmlns:a16="http://schemas.microsoft.com/office/drawing/2014/main" id="{7C84507E-CBD2-473A-8C39-8516EFE53E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3" y="242"/>
              <a:ext cx="180" cy="77"/>
            </a:xfrm>
            <a:custGeom>
              <a:avLst/>
              <a:gdLst>
                <a:gd name="T0" fmla="*/ 174 w 180"/>
                <a:gd name="T1" fmla="*/ 0 h 77"/>
                <a:gd name="T2" fmla="*/ 90 w 180"/>
                <a:gd name="T3" fmla="*/ 46 h 77"/>
                <a:gd name="T4" fmla="*/ 5 w 180"/>
                <a:gd name="T5" fmla="*/ 0 h 77"/>
                <a:gd name="T6" fmla="*/ 0 w 180"/>
                <a:gd name="T7" fmla="*/ 1 h 77"/>
                <a:gd name="T8" fmla="*/ 88 w 180"/>
                <a:gd name="T9" fmla="*/ 77 h 77"/>
                <a:gd name="T10" fmla="*/ 91 w 180"/>
                <a:gd name="T11" fmla="*/ 77 h 77"/>
                <a:gd name="T12" fmla="*/ 180 w 180"/>
                <a:gd name="T13" fmla="*/ 1 h 77"/>
                <a:gd name="T14" fmla="*/ 174 w 180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77">
                  <a:moveTo>
                    <a:pt x="174" y="0"/>
                  </a:moveTo>
                  <a:cubicBezTo>
                    <a:pt x="157" y="7"/>
                    <a:pt x="106" y="38"/>
                    <a:pt x="90" y="46"/>
                  </a:cubicBezTo>
                  <a:cubicBezTo>
                    <a:pt x="73" y="38"/>
                    <a:pt x="22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4"/>
                    <a:pt x="74" y="61"/>
                    <a:pt x="88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106" y="61"/>
                    <a:pt x="163" y="14"/>
                    <a:pt x="180" y="1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3F2160B-AEAA-4EC9-BD2F-83CD6D1A3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489628"/>
            <a:ext cx="10837862" cy="830997"/>
          </a:xfrm>
        </p:spPr>
        <p:txBody>
          <a:bodyPr anchor="b"/>
          <a:lstStyle>
            <a:lvl1pPr algn="l">
              <a:defRPr sz="6000" b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F20F55-6631-4D9A-8FD5-E924BEB15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2529415"/>
            <a:ext cx="10837862" cy="2492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61851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11F37-3D6D-40D0-9708-9A9E398A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C95A07-1B5A-4B2F-B096-FC6B33FD0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6AA8F7-C066-4365-A552-9BD241DA0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A0F2-E515-4EF2-813C-F4579C60ED1F}" type="datetime1">
              <a:rPr lang="cs-CZ" smtClean="0"/>
              <a:t>11.09.2019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7007B1-F7E8-44F8-8233-48CD6F4C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9B6AF3-6F78-41E0-A6F7-D5303A3E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3121-FB00-4C88-951D-19BBB0645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69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C58F095-985A-42BE-973A-C73C9B4B5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" y="0"/>
            <a:ext cx="12190898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B779A12-BBED-4324-8296-0461B2EE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1" y="4185286"/>
            <a:ext cx="6227763" cy="871537"/>
          </a:xfrm>
          <a:solidFill>
            <a:schemeClr val="bg1"/>
          </a:solidFill>
        </p:spPr>
        <p:txBody>
          <a:bodyPr wrap="none" lIns="108000" tIns="108000" rIns="108000" bIns="108000" anchor="ctr">
            <a:noAutofit/>
          </a:bodyPr>
          <a:lstStyle>
            <a:lvl1pPr>
              <a:defRPr sz="4400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6945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CD17269-4B14-4C4E-B0CC-9EB6FD588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" y="0"/>
            <a:ext cx="12190898" cy="6858000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DA17D815-982B-4782-B99E-809DC281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28" y="1699987"/>
            <a:ext cx="10833097" cy="747897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Obdélník 2"/>
          <p:cNvSpPr/>
          <p:nvPr userDrawn="1"/>
        </p:nvSpPr>
        <p:spPr>
          <a:xfrm>
            <a:off x="708454" y="5824151"/>
            <a:ext cx="11244649" cy="1033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11" y="5890461"/>
            <a:ext cx="4203031" cy="932809"/>
          </a:xfrm>
          <a:prstGeom prst="rect">
            <a:avLst/>
          </a:prstGeom>
        </p:spPr>
      </p:pic>
      <p:sp>
        <p:nvSpPr>
          <p:cNvPr id="2" name="Obdélník 1"/>
          <p:cNvSpPr/>
          <p:nvPr userDrawn="1"/>
        </p:nvSpPr>
        <p:spPr>
          <a:xfrm>
            <a:off x="7010400" y="140043"/>
            <a:ext cx="5049795" cy="922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987428" y="2520778"/>
            <a:ext cx="1120457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 userDrawn="1"/>
        </p:nvSpPr>
        <p:spPr>
          <a:xfrm>
            <a:off x="889686" y="2998573"/>
            <a:ext cx="11302314" cy="28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6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787203-4C14-4E2B-B89B-B46A96C7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AA7619-59AD-4805-A6F0-A07536A10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575149E-E4A0-4707-8029-41461BADA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0C7482-0AE3-4B85-A0D1-98036D47C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A9DB-56C0-4AFA-B609-08D6E914483B}" type="datetime1">
              <a:rPr lang="cs-CZ" smtClean="0"/>
              <a:t>11.09.2019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5EB9D0-E4BE-46C8-8C7C-2C76B376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BE56F2-CA08-48CF-B55E-AFE48AD3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3121-FB00-4C88-951D-19BBB0645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3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7B669-8514-4F2B-935F-BE25D565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B835D2B-8D5D-4ECB-8DF2-6B41AC552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1D288C7-60C5-4D65-9ED9-21A9409FA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449DC18-B111-4232-A66A-821413C2A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F5DB865-63B5-4122-9EDB-95B40789EA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BB204F3-6362-4F0D-9597-930C4B1E0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C172-689A-4A42-B4B8-1D078E5817EB}" type="datetime1">
              <a:rPr lang="cs-CZ" smtClean="0"/>
              <a:t>11.09.2019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69DF40E-CE83-41F0-B39B-7AFE5C489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99FE1A5-86F5-44E8-9F77-572EDD58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3121-FB00-4C88-951D-19BBB0645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52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5753B2-7120-4931-B4BD-A1BB1BC6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0133B5E-0EEE-4D5B-ADA0-042556AE5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7A7D-3855-41B4-BEC4-2D8A1CAF07BD}" type="datetime1">
              <a:rPr lang="cs-CZ" smtClean="0"/>
              <a:t>11.09.2019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E5E8F1-F2CB-4295-8626-9E69A363F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4E74D0-A276-4C6F-8447-679BEB8C1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3121-FB00-4C88-951D-19BBB0645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74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5A29BEDA-0538-441B-A53F-33FA1C75D0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5753B2-7120-4931-B4BD-A1BB1BC6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0133B5E-0EEE-4D5B-ADA0-042556AE5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C291-31E6-4FB2-84DD-E9A4A51311F1}" type="datetime1">
              <a:rPr lang="cs-CZ" smtClean="0"/>
              <a:t>11.09.2019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E5E8F1-F2CB-4295-8626-9E69A363F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4E74D0-A276-4C6F-8447-679BEB8C1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3121-FB00-4C88-951D-19BBB0645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68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11F37-3D6D-40D0-9708-9A9E398A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C95A07-1B5A-4B2F-B096-FC6B33FD0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6AA8F7-C066-4365-A552-9BD241DA0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662" y="6593277"/>
            <a:ext cx="957263" cy="156773"/>
          </a:xfrm>
          <a:prstGeom prst="rect">
            <a:avLst/>
          </a:prstGeom>
        </p:spPr>
        <p:txBody>
          <a:bodyPr/>
          <a:lstStyle/>
          <a:p>
            <a:fld id="{CDB2A0F2-E515-4EF2-813C-F4579C60ED1F}" type="datetime1">
              <a:rPr lang="cs-CZ" smtClean="0"/>
              <a:t>11.09.2019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9B6AF3-6F78-41E0-A6F7-D5303A3E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4249" y="6593277"/>
            <a:ext cx="671511" cy="156773"/>
          </a:xfrm>
          <a:prstGeom prst="rect">
            <a:avLst/>
          </a:prstGeom>
        </p:spPr>
        <p:txBody>
          <a:bodyPr/>
          <a:lstStyle/>
          <a:p>
            <a:fld id="{7E423121-FB00-4C88-951D-19BBB0645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57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47F4A9E-12DF-440D-8E0E-DAB79D00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09C9-9FF6-428B-B2B4-2129E05EB4F1}" type="datetime1">
              <a:rPr lang="cs-CZ" smtClean="0"/>
              <a:t>11.09.2019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FCA722C-C126-40AF-81C6-95C8BC6C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35F270C-E99B-48E2-B803-D9036F55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3121-FB00-4C88-951D-19BBB0645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07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47F4A9E-12DF-440D-8E0E-DAB79D00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56C7-3A3A-4CD1-938A-F8BC83BF7634}" type="datetime1">
              <a:rPr lang="cs-CZ" smtClean="0"/>
              <a:t>11.09.2019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FCA722C-C126-40AF-81C6-95C8BC6C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35F270C-E99B-48E2-B803-D9036F55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3121-FB00-4C88-951D-19BBB06454AF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66451F1B-23AE-4548-9D8F-3ACE817F2E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29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57EBC-E553-41D6-8C57-4DD8724AC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4F1171-29BA-4D06-ABCE-CB73CCF39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55F54A1-065C-42DA-8581-326100ADA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F16A9A-6618-4855-87A6-C8BEFB8E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18F2-72AE-4BD3-B390-500717288DB9}" type="datetime1">
              <a:rPr lang="cs-CZ" smtClean="0"/>
              <a:t>11.09.2019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E8F74B-6C3A-4ED0-80BB-E1B57E6B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71609C-8079-4CB1-8A3B-9891A40B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3121-FB00-4C88-951D-19BBB0645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09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812C1-6E45-4887-A461-B1FE42965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44AF2AB-0548-4F18-AEF7-7440D1EDF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5F3D5CF-5C21-4E39-B223-04E0CC07B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FCB32A-2112-41E1-B9C6-D812EBBD5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0D01-348A-4187-B749-08A744E7FA0C}" type="datetime1">
              <a:rPr lang="cs-CZ" smtClean="0"/>
              <a:t>11.09.2019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0899985-F660-4B54-9A84-1CEBBB8D5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4756B6-E970-4DD7-A3C9-B29B4128C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3121-FB00-4C88-951D-19BBB0645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22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5E4414-06AD-41FB-B622-8A3FEAC1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B4F8CD-DA29-40B2-A2B7-5182AE0B9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926D6E-500E-408E-8F7C-6AB31F88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0927-B26A-48E6-A5FD-E5575468FC68}" type="datetime1">
              <a:rPr lang="cs-CZ" smtClean="0"/>
              <a:t>11.09.2019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CCFBF9-2C0E-4448-AB06-6D2D0E71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54BC39-409A-462C-8233-DEB344E4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3121-FB00-4C88-951D-19BBB0645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88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671EB5-F6D3-404E-9E39-A4C1D8BCFF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F4DF98-710F-43A8-8E82-90A740FDF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0CDBD8-CA37-4FA3-9637-4B71BCEED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66F6-B405-4F8D-8B80-2B122CC35183}" type="datetime1">
              <a:rPr lang="cs-CZ" smtClean="0"/>
              <a:t>11.09.2019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44E764-28C2-4AC8-A3EA-6FE4A54B3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CD4322-0038-4153-9928-E0AF8F52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3121-FB00-4C88-951D-19BBB0645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48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483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12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756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Úvodní sníme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4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C58F095-985A-42BE-973A-C73C9B4B5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25" b="14562"/>
          <a:stretch/>
        </p:blipFill>
        <p:spPr>
          <a:xfrm>
            <a:off x="0" y="38961"/>
            <a:ext cx="12190898" cy="586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B779A12-BBED-4324-8296-0461B2EE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3630905"/>
            <a:ext cx="6227763" cy="950223"/>
          </a:xfrm>
          <a:solidFill>
            <a:schemeClr val="bg1"/>
          </a:solidFill>
        </p:spPr>
        <p:txBody>
          <a:bodyPr wrap="none" lIns="108000" tIns="108000" rIns="108000" bIns="108000" anchor="ctr">
            <a:noAutofit/>
          </a:bodyPr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285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Úvodní sníme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016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911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258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76892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55573" y="164638"/>
            <a:ext cx="993642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55573" y="932723"/>
            <a:ext cx="993642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51437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511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882745" y="540328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7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PAGE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fld id="{66DBA9ED-0BD1-4583-826F-4EF9BAC8450E}" type="slidenum">
              <a:rPr lang="en-ID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ID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21544" y="6216381"/>
            <a:ext cx="2980259" cy="261610"/>
            <a:chOff x="538105" y="6216381"/>
            <a:chExt cx="2980259" cy="261610"/>
          </a:xfrm>
        </p:grpSpPr>
        <p:sp>
          <p:nvSpPr>
            <p:cNvPr id="19" name="TextBox 18"/>
            <p:cNvSpPr txBox="1"/>
            <p:nvPr userDrawn="1"/>
          </p:nvSpPr>
          <p:spPr>
            <a:xfrm>
              <a:off x="1023770" y="6216381"/>
              <a:ext cx="24945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11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© 2018 </a:t>
              </a:r>
              <a:r>
                <a:rPr lang="en-ID" sz="1100" b="1" i="0" kern="1200" dirty="0">
                  <a:solidFill>
                    <a:schemeClr val="accent2"/>
                  </a:solidFill>
                  <a:effectLst/>
                  <a:latin typeface="+mn-lt"/>
                  <a:ea typeface="+mn-ea"/>
                  <a:cs typeface="+mn-cs"/>
                </a:rPr>
                <a:t>Ever-Template</a:t>
              </a:r>
              <a:r>
                <a:rPr lang="en-ID" sz="11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 All rights reserved</a:t>
              </a:r>
              <a:endParaRPr lang="en-ID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0" name="Group 19"/>
            <p:cNvGrpSpPr/>
            <p:nvPr userDrawn="1"/>
          </p:nvGrpSpPr>
          <p:grpSpPr>
            <a:xfrm>
              <a:off x="538105" y="6254930"/>
              <a:ext cx="357425" cy="184511"/>
              <a:chOff x="4858544" y="3598069"/>
              <a:chExt cx="1614487" cy="833438"/>
            </a:xfrm>
          </p:grpSpPr>
          <p:sp>
            <p:nvSpPr>
              <p:cNvPr id="21" name="Freeform 20"/>
              <p:cNvSpPr>
                <a:spLocks/>
              </p:cNvSpPr>
              <p:nvPr userDrawn="1"/>
            </p:nvSpPr>
            <p:spPr bwMode="auto">
              <a:xfrm>
                <a:off x="4858544" y="3777457"/>
                <a:ext cx="1355725" cy="654050"/>
              </a:xfrm>
              <a:custGeom>
                <a:avLst/>
                <a:gdLst>
                  <a:gd name="T0" fmla="*/ 89 w 257"/>
                  <a:gd name="T1" fmla="*/ 59 h 124"/>
                  <a:gd name="T2" fmla="*/ 101 w 257"/>
                  <a:gd name="T3" fmla="*/ 45 h 124"/>
                  <a:gd name="T4" fmla="*/ 214 w 257"/>
                  <a:gd name="T5" fmla="*/ 2 h 124"/>
                  <a:gd name="T6" fmla="*/ 247 w 257"/>
                  <a:gd name="T7" fmla="*/ 29 h 124"/>
                  <a:gd name="T8" fmla="*/ 247 w 257"/>
                  <a:gd name="T9" fmla="*/ 60 h 124"/>
                  <a:gd name="T10" fmla="*/ 148 w 257"/>
                  <a:gd name="T11" fmla="*/ 119 h 124"/>
                  <a:gd name="T12" fmla="*/ 139 w 257"/>
                  <a:gd name="T13" fmla="*/ 119 h 124"/>
                  <a:gd name="T14" fmla="*/ 45 w 257"/>
                  <a:gd name="T15" fmla="*/ 110 h 124"/>
                  <a:gd name="T16" fmla="*/ 138 w 257"/>
                  <a:gd name="T17" fmla="*/ 69 h 124"/>
                  <a:gd name="T18" fmla="*/ 149 w 257"/>
                  <a:gd name="T19" fmla="*/ 69 h 124"/>
                  <a:gd name="T20" fmla="*/ 156 w 257"/>
                  <a:gd name="T21" fmla="*/ 57 h 124"/>
                  <a:gd name="T22" fmla="*/ 142 w 257"/>
                  <a:gd name="T23" fmla="*/ 55 h 124"/>
                  <a:gd name="T24" fmla="*/ 135 w 257"/>
                  <a:gd name="T25" fmla="*/ 64 h 124"/>
                  <a:gd name="T26" fmla="*/ 89 w 257"/>
                  <a:gd name="T27" fmla="*/ 5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7" h="124">
                    <a:moveTo>
                      <a:pt x="89" y="59"/>
                    </a:moveTo>
                    <a:cubicBezTo>
                      <a:pt x="98" y="44"/>
                      <a:pt x="101" y="45"/>
                      <a:pt x="101" y="45"/>
                    </a:cubicBezTo>
                    <a:cubicBezTo>
                      <a:pt x="145" y="34"/>
                      <a:pt x="214" y="2"/>
                      <a:pt x="214" y="2"/>
                    </a:cubicBezTo>
                    <a:cubicBezTo>
                      <a:pt x="221" y="0"/>
                      <a:pt x="236" y="8"/>
                      <a:pt x="247" y="29"/>
                    </a:cubicBezTo>
                    <a:cubicBezTo>
                      <a:pt x="257" y="50"/>
                      <a:pt x="247" y="60"/>
                      <a:pt x="247" y="60"/>
                    </a:cubicBezTo>
                    <a:cubicBezTo>
                      <a:pt x="148" y="119"/>
                      <a:pt x="148" y="119"/>
                      <a:pt x="148" y="119"/>
                    </a:cubicBezTo>
                    <a:cubicBezTo>
                      <a:pt x="145" y="121"/>
                      <a:pt x="139" y="119"/>
                      <a:pt x="139" y="119"/>
                    </a:cubicBezTo>
                    <a:cubicBezTo>
                      <a:pt x="108" y="105"/>
                      <a:pt x="49" y="118"/>
                      <a:pt x="45" y="110"/>
                    </a:cubicBezTo>
                    <a:cubicBezTo>
                      <a:pt x="138" y="69"/>
                      <a:pt x="138" y="69"/>
                      <a:pt x="138" y="69"/>
                    </a:cubicBezTo>
                    <a:cubicBezTo>
                      <a:pt x="141" y="71"/>
                      <a:pt x="145" y="71"/>
                      <a:pt x="149" y="69"/>
                    </a:cubicBezTo>
                    <a:cubicBezTo>
                      <a:pt x="155" y="67"/>
                      <a:pt x="158" y="61"/>
                      <a:pt x="156" y="57"/>
                    </a:cubicBezTo>
                    <a:cubicBezTo>
                      <a:pt x="154" y="53"/>
                      <a:pt x="148" y="52"/>
                      <a:pt x="142" y="55"/>
                    </a:cubicBezTo>
                    <a:cubicBezTo>
                      <a:pt x="138" y="56"/>
                      <a:pt x="135" y="60"/>
                      <a:pt x="135" y="64"/>
                    </a:cubicBezTo>
                    <a:cubicBezTo>
                      <a:pt x="0" y="124"/>
                      <a:pt x="41" y="122"/>
                      <a:pt x="89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 userDrawn="1"/>
            </p:nvSpPr>
            <p:spPr bwMode="auto">
              <a:xfrm>
                <a:off x="5977731" y="3598069"/>
                <a:ext cx="495300" cy="558800"/>
              </a:xfrm>
              <a:custGeom>
                <a:avLst/>
                <a:gdLst>
                  <a:gd name="T0" fmla="*/ 36 w 94"/>
                  <a:gd name="T1" fmla="*/ 58 h 106"/>
                  <a:gd name="T2" fmla="*/ 2 w 94"/>
                  <a:gd name="T3" fmla="*/ 34 h 106"/>
                  <a:gd name="T4" fmla="*/ 14 w 94"/>
                  <a:gd name="T5" fmla="*/ 15 h 106"/>
                  <a:gd name="T6" fmla="*/ 21 w 94"/>
                  <a:gd name="T7" fmla="*/ 8 h 106"/>
                  <a:gd name="T8" fmla="*/ 54 w 94"/>
                  <a:gd name="T9" fmla="*/ 0 h 106"/>
                  <a:gd name="T10" fmla="*/ 88 w 94"/>
                  <a:gd name="T11" fmla="*/ 45 h 106"/>
                  <a:gd name="T12" fmla="*/ 92 w 94"/>
                  <a:gd name="T13" fmla="*/ 84 h 106"/>
                  <a:gd name="T14" fmla="*/ 69 w 94"/>
                  <a:gd name="T15" fmla="*/ 101 h 106"/>
                  <a:gd name="T16" fmla="*/ 57 w 94"/>
                  <a:gd name="T17" fmla="*/ 103 h 106"/>
                  <a:gd name="T18" fmla="*/ 51 w 94"/>
                  <a:gd name="T19" fmla="*/ 102 h 106"/>
                  <a:gd name="T20" fmla="*/ 32 w 94"/>
                  <a:gd name="T21" fmla="*/ 98 h 106"/>
                  <a:gd name="T22" fmla="*/ 36 w 94"/>
                  <a:gd name="T23" fmla="*/ 5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06">
                    <a:moveTo>
                      <a:pt x="36" y="58"/>
                    </a:moveTo>
                    <a:cubicBezTo>
                      <a:pt x="19" y="26"/>
                      <a:pt x="2" y="34"/>
                      <a:pt x="2" y="34"/>
                    </a:cubicBezTo>
                    <a:cubicBezTo>
                      <a:pt x="0" y="19"/>
                      <a:pt x="14" y="15"/>
                      <a:pt x="14" y="15"/>
                    </a:cubicBezTo>
                    <a:cubicBezTo>
                      <a:pt x="14" y="15"/>
                      <a:pt x="15" y="9"/>
                      <a:pt x="21" y="8"/>
                    </a:cubicBezTo>
                    <a:cubicBezTo>
                      <a:pt x="26" y="8"/>
                      <a:pt x="40" y="4"/>
                      <a:pt x="54" y="0"/>
                    </a:cubicBezTo>
                    <a:cubicBezTo>
                      <a:pt x="70" y="12"/>
                      <a:pt x="81" y="27"/>
                      <a:pt x="88" y="45"/>
                    </a:cubicBezTo>
                    <a:cubicBezTo>
                      <a:pt x="92" y="57"/>
                      <a:pt x="94" y="71"/>
                      <a:pt x="92" y="84"/>
                    </a:cubicBezTo>
                    <a:cubicBezTo>
                      <a:pt x="84" y="90"/>
                      <a:pt x="71" y="99"/>
                      <a:pt x="69" y="101"/>
                    </a:cubicBezTo>
                    <a:cubicBezTo>
                      <a:pt x="66" y="103"/>
                      <a:pt x="60" y="104"/>
                      <a:pt x="57" y="103"/>
                    </a:cubicBezTo>
                    <a:cubicBezTo>
                      <a:pt x="54" y="101"/>
                      <a:pt x="51" y="102"/>
                      <a:pt x="51" y="102"/>
                    </a:cubicBezTo>
                    <a:cubicBezTo>
                      <a:pt x="42" y="106"/>
                      <a:pt x="32" y="98"/>
                      <a:pt x="32" y="98"/>
                    </a:cubicBezTo>
                    <a:cubicBezTo>
                      <a:pt x="32" y="98"/>
                      <a:pt x="53" y="91"/>
                      <a:pt x="36" y="5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038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CD17269-4B14-4C4E-B0CC-9EB6FD588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" t="50849" r="-74" b="-392"/>
          <a:stretch/>
        </p:blipFill>
        <p:spPr>
          <a:xfrm>
            <a:off x="0" y="3460376"/>
            <a:ext cx="12190898" cy="3397624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DA17D815-982B-4782-B99E-809DC281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28" y="2169544"/>
            <a:ext cx="10833097" cy="747897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58" y="542005"/>
            <a:ext cx="3633223" cy="9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5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787203-4C14-4E2B-B89B-B46A96C7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AA7619-59AD-4805-A6F0-A07536A10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575149E-E4A0-4707-8029-41461BADA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0C7482-0AE3-4B85-A0D1-98036D47C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662" y="6593277"/>
            <a:ext cx="957263" cy="156773"/>
          </a:xfrm>
          <a:prstGeom prst="rect">
            <a:avLst/>
          </a:prstGeom>
        </p:spPr>
        <p:txBody>
          <a:bodyPr/>
          <a:lstStyle/>
          <a:p>
            <a:fld id="{827FA9DB-56C0-4AFA-B609-08D6E914483B}" type="datetime1">
              <a:rPr lang="cs-CZ" smtClean="0"/>
              <a:t>11.09.2019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5EB9D0-E4BE-46C8-8C7C-2C76B376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3277"/>
            <a:ext cx="4114800" cy="156773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BE56F2-CA08-48CF-B55E-AFE48AD3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4249" y="6593277"/>
            <a:ext cx="671511" cy="156773"/>
          </a:xfrm>
          <a:prstGeom prst="rect">
            <a:avLst/>
          </a:prstGeom>
        </p:spPr>
        <p:txBody>
          <a:bodyPr/>
          <a:lstStyle/>
          <a:p>
            <a:fld id="{7E423121-FB00-4C88-951D-19BBB0645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61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5753B2-7120-4931-B4BD-A1BB1BC6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9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5A29BEDA-0538-441B-A53F-33FA1C75D0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5753B2-7120-4931-B4BD-A1BB1BC6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0133B5E-0EEE-4D5B-ADA0-042556AE5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662" y="6593277"/>
            <a:ext cx="957263" cy="156773"/>
          </a:xfrm>
          <a:prstGeom prst="rect">
            <a:avLst/>
          </a:prstGeom>
        </p:spPr>
        <p:txBody>
          <a:bodyPr/>
          <a:lstStyle/>
          <a:p>
            <a:fld id="{353FC291-31E6-4FB2-84DD-E9A4A51311F1}" type="datetime1">
              <a:rPr lang="cs-CZ" smtClean="0"/>
              <a:t>11.09.2019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E5E8F1-F2CB-4295-8626-9E69A363F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3277"/>
            <a:ext cx="4114800" cy="156773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4E74D0-A276-4C6F-8447-679BEB8C1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4249" y="6593277"/>
            <a:ext cx="671511" cy="156773"/>
          </a:xfrm>
          <a:prstGeom prst="rect">
            <a:avLst/>
          </a:prstGeom>
        </p:spPr>
        <p:txBody>
          <a:bodyPr/>
          <a:lstStyle/>
          <a:p>
            <a:fld id="{7E423121-FB00-4C88-951D-19BBB0645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2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47F4A9E-12DF-440D-8E0E-DAB79D00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662" y="6593277"/>
            <a:ext cx="957263" cy="156773"/>
          </a:xfrm>
          <a:prstGeom prst="rect">
            <a:avLst/>
          </a:prstGeom>
        </p:spPr>
        <p:txBody>
          <a:bodyPr/>
          <a:lstStyle/>
          <a:p>
            <a:fld id="{A48409C9-9FF6-428B-B2B4-2129E05EB4F1}" type="datetime1">
              <a:rPr lang="cs-CZ" smtClean="0"/>
              <a:t>11.09.2019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FCA722C-C126-40AF-81C6-95C8BC6C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3277"/>
            <a:ext cx="4114800" cy="156773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35F270C-E99B-48E2-B803-D9036F55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4249" y="6593277"/>
            <a:ext cx="671511" cy="156773"/>
          </a:xfrm>
          <a:prstGeom prst="rect">
            <a:avLst/>
          </a:prstGeom>
        </p:spPr>
        <p:txBody>
          <a:bodyPr/>
          <a:lstStyle/>
          <a:p>
            <a:fld id="{7E423121-FB00-4C88-951D-19BBB0645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7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74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F5D6ED9-FBCD-421B-BA54-D2E549EA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409616"/>
            <a:ext cx="10833097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cs-CZ" dirty="0"/>
              <a:t>Nadpis slajdu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50CE499-6A3E-46D3-BBDC-3008AA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1395663"/>
            <a:ext cx="10837862" cy="43791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91" y="5890789"/>
            <a:ext cx="10837863" cy="586491"/>
          </a:xfrm>
          <a:prstGeom prst="rect">
            <a:avLst/>
          </a:prstGeom>
        </p:spPr>
      </p:pic>
      <p:sp>
        <p:nvSpPr>
          <p:cNvPr id="8" name="TextBox 2"/>
          <p:cNvSpPr txBox="1"/>
          <p:nvPr userDrawn="1"/>
        </p:nvSpPr>
        <p:spPr>
          <a:xfrm>
            <a:off x="976745" y="6477991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7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STRANA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fld id="{66DBA9ED-0BD1-4583-826F-4EF9BAC8450E}" type="slidenum">
              <a:rPr lang="en-ID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ID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0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95" r:id="rId9"/>
    <p:sldLayoutId id="2147483700" r:id="rId10"/>
    <p:sldLayoutId id="214748370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9">
          <p15:clr>
            <a:srgbClr val="F26B43"/>
          </p15:clr>
        </p15:guide>
        <p15:guide id="2" pos="7446">
          <p15:clr>
            <a:srgbClr val="F26B43"/>
          </p15:clr>
        </p15:guide>
        <p15:guide id="3" orient="horz" pos="23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F5D6ED9-FBCD-421B-BA54-D2E549EA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610894"/>
            <a:ext cx="10833097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cs-CZ" dirty="0"/>
              <a:t>Nadpis slajdu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50CE499-6A3E-46D3-BBDC-3008AA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1619251"/>
            <a:ext cx="10837862" cy="41969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5AD691-AE00-4D5D-B389-6984ABAB8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662" y="6593277"/>
            <a:ext cx="957263" cy="156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FD018-37BB-47BC-8C8D-0ADEC6A63688}" type="datetime1">
              <a:rPr lang="cs-CZ" smtClean="0"/>
              <a:t>11.09.2019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25DDCC-6AA8-4714-A9F4-EA08F8154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93277"/>
            <a:ext cx="4114800" cy="156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B0F580-4A9C-4C56-A795-8F725BF34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4249" y="6593277"/>
            <a:ext cx="671511" cy="156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23121-FB00-4C88-951D-19BBB06454A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3093D0B6-A602-4DBE-8C8F-0190BD07A0C4}"/>
              </a:ext>
            </a:extLst>
          </p:cNvPr>
          <p:cNvSpPr>
            <a:spLocks/>
          </p:cNvSpPr>
          <p:nvPr userDrawn="1"/>
        </p:nvSpPr>
        <p:spPr bwMode="auto">
          <a:xfrm>
            <a:off x="982663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1D3A86D7-EA30-4DB3-BD04-B46D210FD8F1}"/>
              </a:ext>
            </a:extLst>
          </p:cNvPr>
          <p:cNvSpPr>
            <a:spLocks/>
          </p:cNvSpPr>
          <p:nvPr userDrawn="1"/>
        </p:nvSpPr>
        <p:spPr bwMode="auto">
          <a:xfrm>
            <a:off x="1311275" y="6118225"/>
            <a:ext cx="300038" cy="127000"/>
          </a:xfrm>
          <a:custGeom>
            <a:avLst/>
            <a:gdLst>
              <a:gd name="T0" fmla="*/ 183 w 189"/>
              <a:gd name="T1" fmla="*/ 0 h 80"/>
              <a:gd name="T2" fmla="*/ 94 w 189"/>
              <a:gd name="T3" fmla="*/ 48 h 80"/>
              <a:gd name="T4" fmla="*/ 6 w 189"/>
              <a:gd name="T5" fmla="*/ 0 h 80"/>
              <a:gd name="T6" fmla="*/ 0 w 189"/>
              <a:gd name="T7" fmla="*/ 1 h 80"/>
              <a:gd name="T8" fmla="*/ 93 w 189"/>
              <a:gd name="T9" fmla="*/ 80 h 80"/>
              <a:gd name="T10" fmla="*/ 96 w 189"/>
              <a:gd name="T11" fmla="*/ 80 h 80"/>
              <a:gd name="T12" fmla="*/ 189 w 189"/>
              <a:gd name="T13" fmla="*/ 1 h 80"/>
              <a:gd name="T14" fmla="*/ 183 w 189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9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7D4D58D3-4643-4F59-B3BC-51ADAF727EB2}"/>
              </a:ext>
            </a:extLst>
          </p:cNvPr>
          <p:cNvSpPr>
            <a:spLocks/>
          </p:cNvSpPr>
          <p:nvPr userDrawn="1"/>
        </p:nvSpPr>
        <p:spPr bwMode="auto">
          <a:xfrm>
            <a:off x="1641475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B985EAC9-5F65-47D2-A069-BE7421840D1D}"/>
              </a:ext>
            </a:extLst>
          </p:cNvPr>
          <p:cNvSpPr>
            <a:spLocks/>
          </p:cNvSpPr>
          <p:nvPr userDrawn="1"/>
        </p:nvSpPr>
        <p:spPr bwMode="auto">
          <a:xfrm>
            <a:off x="197008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0F5A126-9672-4D61-B520-726987AF01F8}"/>
              </a:ext>
            </a:extLst>
          </p:cNvPr>
          <p:cNvSpPr>
            <a:spLocks/>
          </p:cNvSpPr>
          <p:nvPr userDrawn="1"/>
        </p:nvSpPr>
        <p:spPr bwMode="auto">
          <a:xfrm>
            <a:off x="230028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5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6" y="39"/>
                  <a:pt x="23" y="7"/>
                  <a:pt x="5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0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D684EC8B-EAFC-4421-A904-739BBBDDF784}"/>
              </a:ext>
            </a:extLst>
          </p:cNvPr>
          <p:cNvSpPr>
            <a:spLocks/>
          </p:cNvSpPr>
          <p:nvPr userDrawn="1"/>
        </p:nvSpPr>
        <p:spPr bwMode="auto">
          <a:xfrm>
            <a:off x="2628900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51D6E31F-2DAA-4244-A8F8-7D1809ABB7FE}"/>
              </a:ext>
            </a:extLst>
          </p:cNvPr>
          <p:cNvSpPr>
            <a:spLocks/>
          </p:cNvSpPr>
          <p:nvPr userDrawn="1"/>
        </p:nvSpPr>
        <p:spPr bwMode="auto">
          <a:xfrm>
            <a:off x="2957513" y="6118225"/>
            <a:ext cx="298450" cy="127000"/>
          </a:xfrm>
          <a:custGeom>
            <a:avLst/>
            <a:gdLst>
              <a:gd name="T0" fmla="*/ 183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3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E93EFBAD-1226-4FE6-9D13-F7655949E4F9}"/>
              </a:ext>
            </a:extLst>
          </p:cNvPr>
          <p:cNvSpPr>
            <a:spLocks/>
          </p:cNvSpPr>
          <p:nvPr userDrawn="1"/>
        </p:nvSpPr>
        <p:spPr bwMode="auto">
          <a:xfrm>
            <a:off x="3287713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C899395C-1511-4E84-AD9F-429BDF3B0600}"/>
              </a:ext>
            </a:extLst>
          </p:cNvPr>
          <p:cNvSpPr>
            <a:spLocks/>
          </p:cNvSpPr>
          <p:nvPr userDrawn="1"/>
        </p:nvSpPr>
        <p:spPr bwMode="auto">
          <a:xfrm>
            <a:off x="3616325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DE596E33-2AFB-4245-B4B2-10CB9E753DB5}"/>
              </a:ext>
            </a:extLst>
          </p:cNvPr>
          <p:cNvSpPr>
            <a:spLocks/>
          </p:cNvSpPr>
          <p:nvPr userDrawn="1"/>
        </p:nvSpPr>
        <p:spPr bwMode="auto">
          <a:xfrm>
            <a:off x="3946525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5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6" y="39"/>
                  <a:pt x="23" y="7"/>
                  <a:pt x="5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id="{ADB6A147-9063-4822-ACFF-621A99B3241B}"/>
              </a:ext>
            </a:extLst>
          </p:cNvPr>
          <p:cNvSpPr>
            <a:spLocks/>
          </p:cNvSpPr>
          <p:nvPr userDrawn="1"/>
        </p:nvSpPr>
        <p:spPr bwMode="auto">
          <a:xfrm>
            <a:off x="427513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44F8FED3-602C-4B23-9362-F7F1E7DD2261}"/>
              </a:ext>
            </a:extLst>
          </p:cNvPr>
          <p:cNvSpPr>
            <a:spLocks/>
          </p:cNvSpPr>
          <p:nvPr userDrawn="1"/>
        </p:nvSpPr>
        <p:spPr bwMode="auto">
          <a:xfrm>
            <a:off x="4603750" y="6118225"/>
            <a:ext cx="300038" cy="127000"/>
          </a:xfrm>
          <a:custGeom>
            <a:avLst/>
            <a:gdLst>
              <a:gd name="T0" fmla="*/ 183 w 189"/>
              <a:gd name="T1" fmla="*/ 0 h 80"/>
              <a:gd name="T2" fmla="*/ 94 w 189"/>
              <a:gd name="T3" fmla="*/ 48 h 80"/>
              <a:gd name="T4" fmla="*/ 6 w 189"/>
              <a:gd name="T5" fmla="*/ 0 h 80"/>
              <a:gd name="T6" fmla="*/ 0 w 189"/>
              <a:gd name="T7" fmla="*/ 1 h 80"/>
              <a:gd name="T8" fmla="*/ 93 w 189"/>
              <a:gd name="T9" fmla="*/ 80 h 80"/>
              <a:gd name="T10" fmla="*/ 96 w 189"/>
              <a:gd name="T11" fmla="*/ 80 h 80"/>
              <a:gd name="T12" fmla="*/ 189 w 189"/>
              <a:gd name="T13" fmla="*/ 1 h 80"/>
              <a:gd name="T14" fmla="*/ 183 w 189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4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9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Freeform 17">
            <a:extLst>
              <a:ext uri="{FF2B5EF4-FFF2-40B4-BE49-F238E27FC236}">
                <a16:creationId xmlns:a16="http://schemas.microsoft.com/office/drawing/2014/main" id="{85B09354-B7D0-40A6-8D0B-D50D7AA5A870}"/>
              </a:ext>
            </a:extLst>
          </p:cNvPr>
          <p:cNvSpPr>
            <a:spLocks/>
          </p:cNvSpPr>
          <p:nvPr userDrawn="1"/>
        </p:nvSpPr>
        <p:spPr bwMode="auto">
          <a:xfrm>
            <a:off x="4933950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id="{ADE35CAF-CAD9-469A-B571-C69F70E103B7}"/>
              </a:ext>
            </a:extLst>
          </p:cNvPr>
          <p:cNvSpPr>
            <a:spLocks/>
          </p:cNvSpPr>
          <p:nvPr userDrawn="1"/>
        </p:nvSpPr>
        <p:spPr bwMode="auto">
          <a:xfrm>
            <a:off x="982663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17285A94-4916-400B-ABB8-9F4B3C90D060}"/>
              </a:ext>
            </a:extLst>
          </p:cNvPr>
          <p:cNvSpPr>
            <a:spLocks/>
          </p:cNvSpPr>
          <p:nvPr userDrawn="1"/>
        </p:nvSpPr>
        <p:spPr bwMode="auto">
          <a:xfrm>
            <a:off x="1311275" y="6354763"/>
            <a:ext cx="300038" cy="128588"/>
          </a:xfrm>
          <a:custGeom>
            <a:avLst/>
            <a:gdLst>
              <a:gd name="T0" fmla="*/ 183 w 189"/>
              <a:gd name="T1" fmla="*/ 0 h 81"/>
              <a:gd name="T2" fmla="*/ 94 w 189"/>
              <a:gd name="T3" fmla="*/ 49 h 81"/>
              <a:gd name="T4" fmla="*/ 6 w 189"/>
              <a:gd name="T5" fmla="*/ 0 h 81"/>
              <a:gd name="T6" fmla="*/ 0 w 189"/>
              <a:gd name="T7" fmla="*/ 2 h 81"/>
              <a:gd name="T8" fmla="*/ 93 w 189"/>
              <a:gd name="T9" fmla="*/ 81 h 81"/>
              <a:gd name="T10" fmla="*/ 96 w 189"/>
              <a:gd name="T11" fmla="*/ 81 h 81"/>
              <a:gd name="T12" fmla="*/ 189 w 189"/>
              <a:gd name="T13" fmla="*/ 2 h 81"/>
              <a:gd name="T14" fmla="*/ 183 w 189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9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Freeform 20">
            <a:extLst>
              <a:ext uri="{FF2B5EF4-FFF2-40B4-BE49-F238E27FC236}">
                <a16:creationId xmlns:a16="http://schemas.microsoft.com/office/drawing/2014/main" id="{7333553E-A022-4878-8A6C-2CA66E422AA5}"/>
              </a:ext>
            </a:extLst>
          </p:cNvPr>
          <p:cNvSpPr>
            <a:spLocks/>
          </p:cNvSpPr>
          <p:nvPr userDrawn="1"/>
        </p:nvSpPr>
        <p:spPr bwMode="auto">
          <a:xfrm>
            <a:off x="1641475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A1FD1FFE-7814-4629-9F79-D853203C983C}"/>
              </a:ext>
            </a:extLst>
          </p:cNvPr>
          <p:cNvSpPr>
            <a:spLocks/>
          </p:cNvSpPr>
          <p:nvPr userDrawn="1"/>
        </p:nvSpPr>
        <p:spPr bwMode="auto">
          <a:xfrm>
            <a:off x="197008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Freeform 22">
            <a:extLst>
              <a:ext uri="{FF2B5EF4-FFF2-40B4-BE49-F238E27FC236}">
                <a16:creationId xmlns:a16="http://schemas.microsoft.com/office/drawing/2014/main" id="{7E5F0987-CEA6-4CE5-91D0-B0EC93EDA7D7}"/>
              </a:ext>
            </a:extLst>
          </p:cNvPr>
          <p:cNvSpPr>
            <a:spLocks/>
          </p:cNvSpPr>
          <p:nvPr userDrawn="1"/>
        </p:nvSpPr>
        <p:spPr bwMode="auto">
          <a:xfrm>
            <a:off x="230028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5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6" y="40"/>
                  <a:pt x="23" y="8"/>
                  <a:pt x="5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0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A8FA13CB-C987-42E2-B8E6-3B2292B4830B}"/>
              </a:ext>
            </a:extLst>
          </p:cNvPr>
          <p:cNvSpPr>
            <a:spLocks/>
          </p:cNvSpPr>
          <p:nvPr userDrawn="1"/>
        </p:nvSpPr>
        <p:spPr bwMode="auto">
          <a:xfrm>
            <a:off x="2628900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" name="Freeform 24">
            <a:extLst>
              <a:ext uri="{FF2B5EF4-FFF2-40B4-BE49-F238E27FC236}">
                <a16:creationId xmlns:a16="http://schemas.microsoft.com/office/drawing/2014/main" id="{0DB2C88D-B366-476B-A6E2-16A1B0C44EAD}"/>
              </a:ext>
            </a:extLst>
          </p:cNvPr>
          <p:cNvSpPr>
            <a:spLocks/>
          </p:cNvSpPr>
          <p:nvPr userDrawn="1"/>
        </p:nvSpPr>
        <p:spPr bwMode="auto">
          <a:xfrm>
            <a:off x="2957513" y="6354763"/>
            <a:ext cx="298450" cy="128588"/>
          </a:xfrm>
          <a:custGeom>
            <a:avLst/>
            <a:gdLst>
              <a:gd name="T0" fmla="*/ 183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3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76D81A16-E910-4F55-A0CB-96EEE7348DF4}"/>
              </a:ext>
            </a:extLst>
          </p:cNvPr>
          <p:cNvSpPr>
            <a:spLocks/>
          </p:cNvSpPr>
          <p:nvPr userDrawn="1"/>
        </p:nvSpPr>
        <p:spPr bwMode="auto">
          <a:xfrm>
            <a:off x="3287713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Freeform 26">
            <a:extLst>
              <a:ext uri="{FF2B5EF4-FFF2-40B4-BE49-F238E27FC236}">
                <a16:creationId xmlns:a16="http://schemas.microsoft.com/office/drawing/2014/main" id="{0A200279-BA29-4467-AC73-AB16BF14D17A}"/>
              </a:ext>
            </a:extLst>
          </p:cNvPr>
          <p:cNvSpPr>
            <a:spLocks/>
          </p:cNvSpPr>
          <p:nvPr userDrawn="1"/>
        </p:nvSpPr>
        <p:spPr bwMode="auto">
          <a:xfrm>
            <a:off x="3616325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Freeform 27">
            <a:extLst>
              <a:ext uri="{FF2B5EF4-FFF2-40B4-BE49-F238E27FC236}">
                <a16:creationId xmlns:a16="http://schemas.microsoft.com/office/drawing/2014/main" id="{B8D3BC56-AC6B-433D-9E94-90D2ADEAC1E0}"/>
              </a:ext>
            </a:extLst>
          </p:cNvPr>
          <p:cNvSpPr>
            <a:spLocks/>
          </p:cNvSpPr>
          <p:nvPr userDrawn="1"/>
        </p:nvSpPr>
        <p:spPr bwMode="auto">
          <a:xfrm>
            <a:off x="3946525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5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6" y="40"/>
                  <a:pt x="23" y="8"/>
                  <a:pt x="5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" name="Freeform 28">
            <a:extLst>
              <a:ext uri="{FF2B5EF4-FFF2-40B4-BE49-F238E27FC236}">
                <a16:creationId xmlns:a16="http://schemas.microsoft.com/office/drawing/2014/main" id="{4034E165-FD0D-4ACA-B7E4-89E83BB21F76}"/>
              </a:ext>
            </a:extLst>
          </p:cNvPr>
          <p:cNvSpPr>
            <a:spLocks/>
          </p:cNvSpPr>
          <p:nvPr userDrawn="1"/>
        </p:nvSpPr>
        <p:spPr bwMode="auto">
          <a:xfrm>
            <a:off x="427513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" name="Freeform 29">
            <a:extLst>
              <a:ext uri="{FF2B5EF4-FFF2-40B4-BE49-F238E27FC236}">
                <a16:creationId xmlns:a16="http://schemas.microsoft.com/office/drawing/2014/main" id="{546D5984-CA77-453E-8C42-3EA9410D5123}"/>
              </a:ext>
            </a:extLst>
          </p:cNvPr>
          <p:cNvSpPr>
            <a:spLocks/>
          </p:cNvSpPr>
          <p:nvPr userDrawn="1"/>
        </p:nvSpPr>
        <p:spPr bwMode="auto">
          <a:xfrm>
            <a:off x="4603750" y="6354763"/>
            <a:ext cx="300038" cy="128588"/>
          </a:xfrm>
          <a:custGeom>
            <a:avLst/>
            <a:gdLst>
              <a:gd name="T0" fmla="*/ 183 w 189"/>
              <a:gd name="T1" fmla="*/ 0 h 81"/>
              <a:gd name="T2" fmla="*/ 94 w 189"/>
              <a:gd name="T3" fmla="*/ 49 h 81"/>
              <a:gd name="T4" fmla="*/ 6 w 189"/>
              <a:gd name="T5" fmla="*/ 0 h 81"/>
              <a:gd name="T6" fmla="*/ 0 w 189"/>
              <a:gd name="T7" fmla="*/ 2 h 81"/>
              <a:gd name="T8" fmla="*/ 93 w 189"/>
              <a:gd name="T9" fmla="*/ 81 h 81"/>
              <a:gd name="T10" fmla="*/ 96 w 189"/>
              <a:gd name="T11" fmla="*/ 81 h 81"/>
              <a:gd name="T12" fmla="*/ 189 w 189"/>
              <a:gd name="T13" fmla="*/ 2 h 81"/>
              <a:gd name="T14" fmla="*/ 183 w 189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4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9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" name="Freeform 30">
            <a:extLst>
              <a:ext uri="{FF2B5EF4-FFF2-40B4-BE49-F238E27FC236}">
                <a16:creationId xmlns:a16="http://schemas.microsoft.com/office/drawing/2014/main" id="{64D9D2A2-AC15-4B7E-9914-07DDFBDC2208}"/>
              </a:ext>
            </a:extLst>
          </p:cNvPr>
          <p:cNvSpPr>
            <a:spLocks/>
          </p:cNvSpPr>
          <p:nvPr userDrawn="1"/>
        </p:nvSpPr>
        <p:spPr bwMode="auto">
          <a:xfrm>
            <a:off x="4933950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9" name="Freeform 31">
            <a:extLst>
              <a:ext uri="{FF2B5EF4-FFF2-40B4-BE49-F238E27FC236}">
                <a16:creationId xmlns:a16="http://schemas.microsoft.com/office/drawing/2014/main" id="{35CA2AE6-8A57-44D2-A4D8-DBB336C450EF}"/>
              </a:ext>
            </a:extLst>
          </p:cNvPr>
          <p:cNvSpPr>
            <a:spLocks/>
          </p:cNvSpPr>
          <p:nvPr userDrawn="1"/>
        </p:nvSpPr>
        <p:spPr bwMode="auto">
          <a:xfrm>
            <a:off x="5262563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" name="Freeform 32">
            <a:extLst>
              <a:ext uri="{FF2B5EF4-FFF2-40B4-BE49-F238E27FC236}">
                <a16:creationId xmlns:a16="http://schemas.microsoft.com/office/drawing/2014/main" id="{4F9CAB21-B4C9-45D6-B426-995736169C7F}"/>
              </a:ext>
            </a:extLst>
          </p:cNvPr>
          <p:cNvSpPr>
            <a:spLocks/>
          </p:cNvSpPr>
          <p:nvPr userDrawn="1"/>
        </p:nvSpPr>
        <p:spPr bwMode="auto">
          <a:xfrm>
            <a:off x="5592763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5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6" y="39"/>
                  <a:pt x="23" y="7"/>
                  <a:pt x="5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" name="Freeform 33">
            <a:extLst>
              <a:ext uri="{FF2B5EF4-FFF2-40B4-BE49-F238E27FC236}">
                <a16:creationId xmlns:a16="http://schemas.microsoft.com/office/drawing/2014/main" id="{FD999AA4-CBAC-42F5-A912-5AA331AE17C9}"/>
              </a:ext>
            </a:extLst>
          </p:cNvPr>
          <p:cNvSpPr>
            <a:spLocks/>
          </p:cNvSpPr>
          <p:nvPr userDrawn="1"/>
        </p:nvSpPr>
        <p:spPr bwMode="auto">
          <a:xfrm>
            <a:off x="5921375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Freeform 34">
            <a:extLst>
              <a:ext uri="{FF2B5EF4-FFF2-40B4-BE49-F238E27FC236}">
                <a16:creationId xmlns:a16="http://schemas.microsoft.com/office/drawing/2014/main" id="{DC8ADC1E-F16A-4799-A584-8F84DE0701AB}"/>
              </a:ext>
            </a:extLst>
          </p:cNvPr>
          <p:cNvSpPr>
            <a:spLocks/>
          </p:cNvSpPr>
          <p:nvPr userDrawn="1"/>
        </p:nvSpPr>
        <p:spPr bwMode="auto">
          <a:xfrm>
            <a:off x="6249988" y="6118225"/>
            <a:ext cx="300038" cy="127000"/>
          </a:xfrm>
          <a:custGeom>
            <a:avLst/>
            <a:gdLst>
              <a:gd name="T0" fmla="*/ 183 w 189"/>
              <a:gd name="T1" fmla="*/ 0 h 80"/>
              <a:gd name="T2" fmla="*/ 94 w 189"/>
              <a:gd name="T3" fmla="*/ 48 h 80"/>
              <a:gd name="T4" fmla="*/ 6 w 189"/>
              <a:gd name="T5" fmla="*/ 0 h 80"/>
              <a:gd name="T6" fmla="*/ 0 w 189"/>
              <a:gd name="T7" fmla="*/ 1 h 80"/>
              <a:gd name="T8" fmla="*/ 93 w 189"/>
              <a:gd name="T9" fmla="*/ 80 h 80"/>
              <a:gd name="T10" fmla="*/ 96 w 189"/>
              <a:gd name="T11" fmla="*/ 80 h 80"/>
              <a:gd name="T12" fmla="*/ 189 w 189"/>
              <a:gd name="T13" fmla="*/ 1 h 80"/>
              <a:gd name="T14" fmla="*/ 183 w 189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4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9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" name="Freeform 35">
            <a:extLst>
              <a:ext uri="{FF2B5EF4-FFF2-40B4-BE49-F238E27FC236}">
                <a16:creationId xmlns:a16="http://schemas.microsoft.com/office/drawing/2014/main" id="{DBF4F64E-3ED3-4034-A3E6-D1B27A3FC98E}"/>
              </a:ext>
            </a:extLst>
          </p:cNvPr>
          <p:cNvSpPr>
            <a:spLocks/>
          </p:cNvSpPr>
          <p:nvPr userDrawn="1"/>
        </p:nvSpPr>
        <p:spPr bwMode="auto">
          <a:xfrm>
            <a:off x="658018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Freeform 36">
            <a:extLst>
              <a:ext uri="{FF2B5EF4-FFF2-40B4-BE49-F238E27FC236}">
                <a16:creationId xmlns:a16="http://schemas.microsoft.com/office/drawing/2014/main" id="{4AF2FBB2-694A-4C09-A7C7-C24F88801FA2}"/>
              </a:ext>
            </a:extLst>
          </p:cNvPr>
          <p:cNvSpPr>
            <a:spLocks/>
          </p:cNvSpPr>
          <p:nvPr userDrawn="1"/>
        </p:nvSpPr>
        <p:spPr bwMode="auto">
          <a:xfrm>
            <a:off x="6908800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5" name="Freeform 37">
            <a:extLst>
              <a:ext uri="{FF2B5EF4-FFF2-40B4-BE49-F238E27FC236}">
                <a16:creationId xmlns:a16="http://schemas.microsoft.com/office/drawing/2014/main" id="{607BBDDA-99C9-49FD-BEBE-CF81D157FA9E}"/>
              </a:ext>
            </a:extLst>
          </p:cNvPr>
          <p:cNvSpPr>
            <a:spLocks/>
          </p:cNvSpPr>
          <p:nvPr userDrawn="1"/>
        </p:nvSpPr>
        <p:spPr bwMode="auto">
          <a:xfrm>
            <a:off x="7239000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5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6" y="39"/>
                  <a:pt x="23" y="7"/>
                  <a:pt x="5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0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" name="Freeform 38">
            <a:extLst>
              <a:ext uri="{FF2B5EF4-FFF2-40B4-BE49-F238E27FC236}">
                <a16:creationId xmlns:a16="http://schemas.microsoft.com/office/drawing/2014/main" id="{17022F1D-0893-49F3-BD07-622B866B60AE}"/>
              </a:ext>
            </a:extLst>
          </p:cNvPr>
          <p:cNvSpPr>
            <a:spLocks/>
          </p:cNvSpPr>
          <p:nvPr userDrawn="1"/>
        </p:nvSpPr>
        <p:spPr bwMode="auto">
          <a:xfrm>
            <a:off x="7567613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7" name="Freeform 39">
            <a:extLst>
              <a:ext uri="{FF2B5EF4-FFF2-40B4-BE49-F238E27FC236}">
                <a16:creationId xmlns:a16="http://schemas.microsoft.com/office/drawing/2014/main" id="{D84A3A64-FFF2-4785-95E1-FEC6ED1CDC3A}"/>
              </a:ext>
            </a:extLst>
          </p:cNvPr>
          <p:cNvSpPr>
            <a:spLocks/>
          </p:cNvSpPr>
          <p:nvPr userDrawn="1"/>
        </p:nvSpPr>
        <p:spPr bwMode="auto">
          <a:xfrm>
            <a:off x="7896225" y="6118225"/>
            <a:ext cx="300038" cy="127000"/>
          </a:xfrm>
          <a:custGeom>
            <a:avLst/>
            <a:gdLst>
              <a:gd name="T0" fmla="*/ 183 w 189"/>
              <a:gd name="T1" fmla="*/ 0 h 80"/>
              <a:gd name="T2" fmla="*/ 94 w 189"/>
              <a:gd name="T3" fmla="*/ 48 h 80"/>
              <a:gd name="T4" fmla="*/ 6 w 189"/>
              <a:gd name="T5" fmla="*/ 0 h 80"/>
              <a:gd name="T6" fmla="*/ 0 w 189"/>
              <a:gd name="T7" fmla="*/ 1 h 80"/>
              <a:gd name="T8" fmla="*/ 93 w 189"/>
              <a:gd name="T9" fmla="*/ 80 h 80"/>
              <a:gd name="T10" fmla="*/ 96 w 189"/>
              <a:gd name="T11" fmla="*/ 80 h 80"/>
              <a:gd name="T12" fmla="*/ 189 w 189"/>
              <a:gd name="T13" fmla="*/ 1 h 80"/>
              <a:gd name="T14" fmla="*/ 183 w 189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9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6D14234F-ECD7-4445-90B5-912C892F08BF}"/>
              </a:ext>
            </a:extLst>
          </p:cNvPr>
          <p:cNvSpPr>
            <a:spLocks/>
          </p:cNvSpPr>
          <p:nvPr userDrawn="1"/>
        </p:nvSpPr>
        <p:spPr bwMode="auto">
          <a:xfrm>
            <a:off x="8226425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" name="Freeform 41">
            <a:extLst>
              <a:ext uri="{FF2B5EF4-FFF2-40B4-BE49-F238E27FC236}">
                <a16:creationId xmlns:a16="http://schemas.microsoft.com/office/drawing/2014/main" id="{201AA295-BB78-4D13-98A1-65C45BA3B112}"/>
              </a:ext>
            </a:extLst>
          </p:cNvPr>
          <p:cNvSpPr>
            <a:spLocks/>
          </p:cNvSpPr>
          <p:nvPr userDrawn="1"/>
        </p:nvSpPr>
        <p:spPr bwMode="auto">
          <a:xfrm>
            <a:off x="855503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0" name="Freeform 42">
            <a:extLst>
              <a:ext uri="{FF2B5EF4-FFF2-40B4-BE49-F238E27FC236}">
                <a16:creationId xmlns:a16="http://schemas.microsoft.com/office/drawing/2014/main" id="{5507DDCD-4ABE-4F67-A03F-74BA13CCD9A9}"/>
              </a:ext>
            </a:extLst>
          </p:cNvPr>
          <p:cNvSpPr>
            <a:spLocks/>
          </p:cNvSpPr>
          <p:nvPr userDrawn="1"/>
        </p:nvSpPr>
        <p:spPr bwMode="auto">
          <a:xfrm>
            <a:off x="888523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6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" name="Freeform 43">
            <a:extLst>
              <a:ext uri="{FF2B5EF4-FFF2-40B4-BE49-F238E27FC236}">
                <a16:creationId xmlns:a16="http://schemas.microsoft.com/office/drawing/2014/main" id="{037B823D-FCEF-422C-B594-5A0AB7BA6F6D}"/>
              </a:ext>
            </a:extLst>
          </p:cNvPr>
          <p:cNvSpPr>
            <a:spLocks/>
          </p:cNvSpPr>
          <p:nvPr userDrawn="1"/>
        </p:nvSpPr>
        <p:spPr bwMode="auto">
          <a:xfrm>
            <a:off x="9213850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" name="Freeform 44">
            <a:extLst>
              <a:ext uri="{FF2B5EF4-FFF2-40B4-BE49-F238E27FC236}">
                <a16:creationId xmlns:a16="http://schemas.microsoft.com/office/drawing/2014/main" id="{8DFAE7C0-B00E-48F0-B262-3F9122C757E5}"/>
              </a:ext>
            </a:extLst>
          </p:cNvPr>
          <p:cNvSpPr>
            <a:spLocks/>
          </p:cNvSpPr>
          <p:nvPr userDrawn="1"/>
        </p:nvSpPr>
        <p:spPr bwMode="auto">
          <a:xfrm>
            <a:off x="5262563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3" name="Freeform 45">
            <a:extLst>
              <a:ext uri="{FF2B5EF4-FFF2-40B4-BE49-F238E27FC236}">
                <a16:creationId xmlns:a16="http://schemas.microsoft.com/office/drawing/2014/main" id="{3EFA6230-3A0A-46C4-8A4B-C3EACC8CDBF5}"/>
              </a:ext>
            </a:extLst>
          </p:cNvPr>
          <p:cNvSpPr>
            <a:spLocks/>
          </p:cNvSpPr>
          <p:nvPr userDrawn="1"/>
        </p:nvSpPr>
        <p:spPr bwMode="auto">
          <a:xfrm>
            <a:off x="5592763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5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6" y="40"/>
                  <a:pt x="23" y="8"/>
                  <a:pt x="5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4" name="Freeform 46">
            <a:extLst>
              <a:ext uri="{FF2B5EF4-FFF2-40B4-BE49-F238E27FC236}">
                <a16:creationId xmlns:a16="http://schemas.microsoft.com/office/drawing/2014/main" id="{2D7E21CB-F15B-4B1D-9E3C-4500376EA5A4}"/>
              </a:ext>
            </a:extLst>
          </p:cNvPr>
          <p:cNvSpPr>
            <a:spLocks/>
          </p:cNvSpPr>
          <p:nvPr userDrawn="1"/>
        </p:nvSpPr>
        <p:spPr bwMode="auto">
          <a:xfrm>
            <a:off x="5921375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5" name="Freeform 47">
            <a:extLst>
              <a:ext uri="{FF2B5EF4-FFF2-40B4-BE49-F238E27FC236}">
                <a16:creationId xmlns:a16="http://schemas.microsoft.com/office/drawing/2014/main" id="{30317E8E-11C2-4E5F-B835-B0FF7D42EB7E}"/>
              </a:ext>
            </a:extLst>
          </p:cNvPr>
          <p:cNvSpPr>
            <a:spLocks/>
          </p:cNvSpPr>
          <p:nvPr userDrawn="1"/>
        </p:nvSpPr>
        <p:spPr bwMode="auto">
          <a:xfrm>
            <a:off x="6249988" y="6354763"/>
            <a:ext cx="300038" cy="128588"/>
          </a:xfrm>
          <a:custGeom>
            <a:avLst/>
            <a:gdLst>
              <a:gd name="T0" fmla="*/ 183 w 189"/>
              <a:gd name="T1" fmla="*/ 0 h 81"/>
              <a:gd name="T2" fmla="*/ 94 w 189"/>
              <a:gd name="T3" fmla="*/ 49 h 81"/>
              <a:gd name="T4" fmla="*/ 6 w 189"/>
              <a:gd name="T5" fmla="*/ 0 h 81"/>
              <a:gd name="T6" fmla="*/ 0 w 189"/>
              <a:gd name="T7" fmla="*/ 2 h 81"/>
              <a:gd name="T8" fmla="*/ 93 w 189"/>
              <a:gd name="T9" fmla="*/ 81 h 81"/>
              <a:gd name="T10" fmla="*/ 96 w 189"/>
              <a:gd name="T11" fmla="*/ 81 h 81"/>
              <a:gd name="T12" fmla="*/ 189 w 189"/>
              <a:gd name="T13" fmla="*/ 2 h 81"/>
              <a:gd name="T14" fmla="*/ 183 w 189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4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9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6" name="Freeform 48">
            <a:extLst>
              <a:ext uri="{FF2B5EF4-FFF2-40B4-BE49-F238E27FC236}">
                <a16:creationId xmlns:a16="http://schemas.microsoft.com/office/drawing/2014/main" id="{BEDA32C0-C73E-48F1-9766-D787B01A94EE}"/>
              </a:ext>
            </a:extLst>
          </p:cNvPr>
          <p:cNvSpPr>
            <a:spLocks/>
          </p:cNvSpPr>
          <p:nvPr userDrawn="1"/>
        </p:nvSpPr>
        <p:spPr bwMode="auto">
          <a:xfrm>
            <a:off x="658018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" name="Freeform 49">
            <a:extLst>
              <a:ext uri="{FF2B5EF4-FFF2-40B4-BE49-F238E27FC236}">
                <a16:creationId xmlns:a16="http://schemas.microsoft.com/office/drawing/2014/main" id="{F3C47E2A-5E32-407B-998C-4918FEE785DA}"/>
              </a:ext>
            </a:extLst>
          </p:cNvPr>
          <p:cNvSpPr>
            <a:spLocks/>
          </p:cNvSpPr>
          <p:nvPr userDrawn="1"/>
        </p:nvSpPr>
        <p:spPr bwMode="auto">
          <a:xfrm>
            <a:off x="6908800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8" name="Freeform 50">
            <a:extLst>
              <a:ext uri="{FF2B5EF4-FFF2-40B4-BE49-F238E27FC236}">
                <a16:creationId xmlns:a16="http://schemas.microsoft.com/office/drawing/2014/main" id="{BD4DCD15-E801-4288-ABF7-2451A0AB0D08}"/>
              </a:ext>
            </a:extLst>
          </p:cNvPr>
          <p:cNvSpPr>
            <a:spLocks/>
          </p:cNvSpPr>
          <p:nvPr userDrawn="1"/>
        </p:nvSpPr>
        <p:spPr bwMode="auto">
          <a:xfrm>
            <a:off x="7239000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5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6" y="40"/>
                  <a:pt x="23" y="8"/>
                  <a:pt x="5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0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9" name="Freeform 51">
            <a:extLst>
              <a:ext uri="{FF2B5EF4-FFF2-40B4-BE49-F238E27FC236}">
                <a16:creationId xmlns:a16="http://schemas.microsoft.com/office/drawing/2014/main" id="{1C87012D-66E6-45CE-B011-F02C296834EF}"/>
              </a:ext>
            </a:extLst>
          </p:cNvPr>
          <p:cNvSpPr>
            <a:spLocks/>
          </p:cNvSpPr>
          <p:nvPr userDrawn="1"/>
        </p:nvSpPr>
        <p:spPr bwMode="auto">
          <a:xfrm>
            <a:off x="7567613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0" name="Freeform 52">
            <a:extLst>
              <a:ext uri="{FF2B5EF4-FFF2-40B4-BE49-F238E27FC236}">
                <a16:creationId xmlns:a16="http://schemas.microsoft.com/office/drawing/2014/main" id="{567FB1CC-28D7-4A6E-8007-491816EE796B}"/>
              </a:ext>
            </a:extLst>
          </p:cNvPr>
          <p:cNvSpPr>
            <a:spLocks/>
          </p:cNvSpPr>
          <p:nvPr userDrawn="1"/>
        </p:nvSpPr>
        <p:spPr bwMode="auto">
          <a:xfrm>
            <a:off x="7896225" y="6354763"/>
            <a:ext cx="300038" cy="128588"/>
          </a:xfrm>
          <a:custGeom>
            <a:avLst/>
            <a:gdLst>
              <a:gd name="T0" fmla="*/ 183 w 189"/>
              <a:gd name="T1" fmla="*/ 0 h 81"/>
              <a:gd name="T2" fmla="*/ 94 w 189"/>
              <a:gd name="T3" fmla="*/ 49 h 81"/>
              <a:gd name="T4" fmla="*/ 6 w 189"/>
              <a:gd name="T5" fmla="*/ 0 h 81"/>
              <a:gd name="T6" fmla="*/ 0 w 189"/>
              <a:gd name="T7" fmla="*/ 2 h 81"/>
              <a:gd name="T8" fmla="*/ 93 w 189"/>
              <a:gd name="T9" fmla="*/ 81 h 81"/>
              <a:gd name="T10" fmla="*/ 96 w 189"/>
              <a:gd name="T11" fmla="*/ 81 h 81"/>
              <a:gd name="T12" fmla="*/ 189 w 189"/>
              <a:gd name="T13" fmla="*/ 2 h 81"/>
              <a:gd name="T14" fmla="*/ 183 w 189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9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1" name="Freeform 53">
            <a:extLst>
              <a:ext uri="{FF2B5EF4-FFF2-40B4-BE49-F238E27FC236}">
                <a16:creationId xmlns:a16="http://schemas.microsoft.com/office/drawing/2014/main" id="{16E6673F-0296-465B-9B4C-E9167D3A9DED}"/>
              </a:ext>
            </a:extLst>
          </p:cNvPr>
          <p:cNvSpPr>
            <a:spLocks/>
          </p:cNvSpPr>
          <p:nvPr userDrawn="1"/>
        </p:nvSpPr>
        <p:spPr bwMode="auto">
          <a:xfrm>
            <a:off x="8226425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2" name="Freeform 54">
            <a:extLst>
              <a:ext uri="{FF2B5EF4-FFF2-40B4-BE49-F238E27FC236}">
                <a16:creationId xmlns:a16="http://schemas.microsoft.com/office/drawing/2014/main" id="{5E0B2C81-EA00-47FD-81CD-ED6ADDBA093E}"/>
              </a:ext>
            </a:extLst>
          </p:cNvPr>
          <p:cNvSpPr>
            <a:spLocks/>
          </p:cNvSpPr>
          <p:nvPr userDrawn="1"/>
        </p:nvSpPr>
        <p:spPr bwMode="auto">
          <a:xfrm>
            <a:off x="855503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3" name="Freeform 55">
            <a:extLst>
              <a:ext uri="{FF2B5EF4-FFF2-40B4-BE49-F238E27FC236}">
                <a16:creationId xmlns:a16="http://schemas.microsoft.com/office/drawing/2014/main" id="{C6C5A619-DD17-4796-AA03-ED32FC760B65}"/>
              </a:ext>
            </a:extLst>
          </p:cNvPr>
          <p:cNvSpPr>
            <a:spLocks/>
          </p:cNvSpPr>
          <p:nvPr userDrawn="1"/>
        </p:nvSpPr>
        <p:spPr bwMode="auto">
          <a:xfrm>
            <a:off x="888523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6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4" name="Freeform 56">
            <a:extLst>
              <a:ext uri="{FF2B5EF4-FFF2-40B4-BE49-F238E27FC236}">
                <a16:creationId xmlns:a16="http://schemas.microsoft.com/office/drawing/2014/main" id="{F70F160B-4CF2-48C6-81F8-F37C08AB3CD1}"/>
              </a:ext>
            </a:extLst>
          </p:cNvPr>
          <p:cNvSpPr>
            <a:spLocks/>
          </p:cNvSpPr>
          <p:nvPr userDrawn="1"/>
        </p:nvSpPr>
        <p:spPr bwMode="auto">
          <a:xfrm>
            <a:off x="9213850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5" name="Freeform 57">
            <a:extLst>
              <a:ext uri="{FF2B5EF4-FFF2-40B4-BE49-F238E27FC236}">
                <a16:creationId xmlns:a16="http://schemas.microsoft.com/office/drawing/2014/main" id="{DC4C7A02-DE91-4DA3-9872-379870F85F6D}"/>
              </a:ext>
            </a:extLst>
          </p:cNvPr>
          <p:cNvSpPr>
            <a:spLocks/>
          </p:cNvSpPr>
          <p:nvPr userDrawn="1"/>
        </p:nvSpPr>
        <p:spPr bwMode="auto">
          <a:xfrm>
            <a:off x="9542463" y="6118225"/>
            <a:ext cx="298450" cy="127000"/>
          </a:xfrm>
          <a:custGeom>
            <a:avLst/>
            <a:gdLst>
              <a:gd name="T0" fmla="*/ 183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3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6" name="Freeform 58">
            <a:extLst>
              <a:ext uri="{FF2B5EF4-FFF2-40B4-BE49-F238E27FC236}">
                <a16:creationId xmlns:a16="http://schemas.microsoft.com/office/drawing/2014/main" id="{B1BC0378-D7BC-4281-B32C-E7AFACEEF6DC}"/>
              </a:ext>
            </a:extLst>
          </p:cNvPr>
          <p:cNvSpPr>
            <a:spLocks/>
          </p:cNvSpPr>
          <p:nvPr userDrawn="1"/>
        </p:nvSpPr>
        <p:spPr bwMode="auto">
          <a:xfrm>
            <a:off x="9872663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7" name="Freeform 59">
            <a:extLst>
              <a:ext uri="{FF2B5EF4-FFF2-40B4-BE49-F238E27FC236}">
                <a16:creationId xmlns:a16="http://schemas.microsoft.com/office/drawing/2014/main" id="{41783975-02AB-4C34-8E3F-C771C3C633D8}"/>
              </a:ext>
            </a:extLst>
          </p:cNvPr>
          <p:cNvSpPr>
            <a:spLocks/>
          </p:cNvSpPr>
          <p:nvPr userDrawn="1"/>
        </p:nvSpPr>
        <p:spPr bwMode="auto">
          <a:xfrm>
            <a:off x="10201275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8" name="Freeform 60">
            <a:extLst>
              <a:ext uri="{FF2B5EF4-FFF2-40B4-BE49-F238E27FC236}">
                <a16:creationId xmlns:a16="http://schemas.microsoft.com/office/drawing/2014/main" id="{68619C8E-8F6B-4C93-B70E-2DA5EB93589E}"/>
              </a:ext>
            </a:extLst>
          </p:cNvPr>
          <p:cNvSpPr>
            <a:spLocks/>
          </p:cNvSpPr>
          <p:nvPr userDrawn="1"/>
        </p:nvSpPr>
        <p:spPr bwMode="auto">
          <a:xfrm>
            <a:off x="10529888" y="6118225"/>
            <a:ext cx="300038" cy="127000"/>
          </a:xfrm>
          <a:custGeom>
            <a:avLst/>
            <a:gdLst>
              <a:gd name="T0" fmla="*/ 183 w 189"/>
              <a:gd name="T1" fmla="*/ 0 h 80"/>
              <a:gd name="T2" fmla="*/ 95 w 189"/>
              <a:gd name="T3" fmla="*/ 48 h 80"/>
              <a:gd name="T4" fmla="*/ 6 w 189"/>
              <a:gd name="T5" fmla="*/ 0 h 80"/>
              <a:gd name="T6" fmla="*/ 0 w 189"/>
              <a:gd name="T7" fmla="*/ 1 h 80"/>
              <a:gd name="T8" fmla="*/ 93 w 189"/>
              <a:gd name="T9" fmla="*/ 80 h 80"/>
              <a:gd name="T10" fmla="*/ 96 w 189"/>
              <a:gd name="T11" fmla="*/ 80 h 80"/>
              <a:gd name="T12" fmla="*/ 189 w 189"/>
              <a:gd name="T13" fmla="*/ 1 h 80"/>
              <a:gd name="T14" fmla="*/ 183 w 189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0">
                <a:moveTo>
                  <a:pt x="183" y="0"/>
                </a:moveTo>
                <a:cubicBezTo>
                  <a:pt x="166" y="7"/>
                  <a:pt x="112" y="39"/>
                  <a:pt x="95" y="48"/>
                </a:cubicBezTo>
                <a:cubicBezTo>
                  <a:pt x="77" y="39"/>
                  <a:pt x="24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9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9" name="Freeform 61">
            <a:extLst>
              <a:ext uri="{FF2B5EF4-FFF2-40B4-BE49-F238E27FC236}">
                <a16:creationId xmlns:a16="http://schemas.microsoft.com/office/drawing/2014/main" id="{5C7D610F-C7A5-43D5-9C2D-80819E544D74}"/>
              </a:ext>
            </a:extLst>
          </p:cNvPr>
          <p:cNvSpPr>
            <a:spLocks/>
          </p:cNvSpPr>
          <p:nvPr userDrawn="1"/>
        </p:nvSpPr>
        <p:spPr bwMode="auto">
          <a:xfrm>
            <a:off x="1086008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" name="Freeform 62">
            <a:extLst>
              <a:ext uri="{FF2B5EF4-FFF2-40B4-BE49-F238E27FC236}">
                <a16:creationId xmlns:a16="http://schemas.microsoft.com/office/drawing/2014/main" id="{CF403C8B-9009-4F7C-8CCC-DB87AAB05B6F}"/>
              </a:ext>
            </a:extLst>
          </p:cNvPr>
          <p:cNvSpPr>
            <a:spLocks/>
          </p:cNvSpPr>
          <p:nvPr userDrawn="1"/>
        </p:nvSpPr>
        <p:spPr bwMode="auto">
          <a:xfrm>
            <a:off x="11188700" y="6118225"/>
            <a:ext cx="298450" cy="127000"/>
          </a:xfrm>
          <a:custGeom>
            <a:avLst/>
            <a:gdLst>
              <a:gd name="T0" fmla="*/ 183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3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" name="Freeform 63">
            <a:extLst>
              <a:ext uri="{FF2B5EF4-FFF2-40B4-BE49-F238E27FC236}">
                <a16:creationId xmlns:a16="http://schemas.microsoft.com/office/drawing/2014/main" id="{5D994032-FA5A-4E71-9C96-49C86EE07F11}"/>
              </a:ext>
            </a:extLst>
          </p:cNvPr>
          <p:cNvSpPr>
            <a:spLocks/>
          </p:cNvSpPr>
          <p:nvPr userDrawn="1"/>
        </p:nvSpPr>
        <p:spPr bwMode="auto">
          <a:xfrm>
            <a:off x="11518900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2" name="Freeform 64">
            <a:extLst>
              <a:ext uri="{FF2B5EF4-FFF2-40B4-BE49-F238E27FC236}">
                <a16:creationId xmlns:a16="http://schemas.microsoft.com/office/drawing/2014/main" id="{FDA2170B-85BE-4560-9F13-A1B03C87DEFF}"/>
              </a:ext>
            </a:extLst>
          </p:cNvPr>
          <p:cNvSpPr>
            <a:spLocks/>
          </p:cNvSpPr>
          <p:nvPr userDrawn="1"/>
        </p:nvSpPr>
        <p:spPr bwMode="auto">
          <a:xfrm>
            <a:off x="9542463" y="6354763"/>
            <a:ext cx="298450" cy="128588"/>
          </a:xfrm>
          <a:custGeom>
            <a:avLst/>
            <a:gdLst>
              <a:gd name="T0" fmla="*/ 183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3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3" name="Freeform 65">
            <a:extLst>
              <a:ext uri="{FF2B5EF4-FFF2-40B4-BE49-F238E27FC236}">
                <a16:creationId xmlns:a16="http://schemas.microsoft.com/office/drawing/2014/main" id="{7173F660-87AB-4BA0-811D-378A7267E7EB}"/>
              </a:ext>
            </a:extLst>
          </p:cNvPr>
          <p:cNvSpPr>
            <a:spLocks/>
          </p:cNvSpPr>
          <p:nvPr userDrawn="1"/>
        </p:nvSpPr>
        <p:spPr bwMode="auto">
          <a:xfrm>
            <a:off x="9872663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4" name="Freeform 66">
            <a:extLst>
              <a:ext uri="{FF2B5EF4-FFF2-40B4-BE49-F238E27FC236}">
                <a16:creationId xmlns:a16="http://schemas.microsoft.com/office/drawing/2014/main" id="{9DB1D504-E00C-4BC1-AF7C-D29DFA73E0F6}"/>
              </a:ext>
            </a:extLst>
          </p:cNvPr>
          <p:cNvSpPr>
            <a:spLocks/>
          </p:cNvSpPr>
          <p:nvPr userDrawn="1"/>
        </p:nvSpPr>
        <p:spPr bwMode="auto">
          <a:xfrm>
            <a:off x="10201275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5" name="Freeform 67">
            <a:extLst>
              <a:ext uri="{FF2B5EF4-FFF2-40B4-BE49-F238E27FC236}">
                <a16:creationId xmlns:a16="http://schemas.microsoft.com/office/drawing/2014/main" id="{A7F4AB05-5E42-4D96-BE5A-53442FEC67AC}"/>
              </a:ext>
            </a:extLst>
          </p:cNvPr>
          <p:cNvSpPr>
            <a:spLocks/>
          </p:cNvSpPr>
          <p:nvPr userDrawn="1"/>
        </p:nvSpPr>
        <p:spPr bwMode="auto">
          <a:xfrm>
            <a:off x="10529888" y="6354763"/>
            <a:ext cx="300038" cy="128588"/>
          </a:xfrm>
          <a:custGeom>
            <a:avLst/>
            <a:gdLst>
              <a:gd name="T0" fmla="*/ 183 w 189"/>
              <a:gd name="T1" fmla="*/ 0 h 81"/>
              <a:gd name="T2" fmla="*/ 95 w 189"/>
              <a:gd name="T3" fmla="*/ 49 h 81"/>
              <a:gd name="T4" fmla="*/ 6 w 189"/>
              <a:gd name="T5" fmla="*/ 0 h 81"/>
              <a:gd name="T6" fmla="*/ 0 w 189"/>
              <a:gd name="T7" fmla="*/ 2 h 81"/>
              <a:gd name="T8" fmla="*/ 93 w 189"/>
              <a:gd name="T9" fmla="*/ 81 h 81"/>
              <a:gd name="T10" fmla="*/ 96 w 189"/>
              <a:gd name="T11" fmla="*/ 81 h 81"/>
              <a:gd name="T12" fmla="*/ 189 w 189"/>
              <a:gd name="T13" fmla="*/ 2 h 81"/>
              <a:gd name="T14" fmla="*/ 183 w 189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1">
                <a:moveTo>
                  <a:pt x="183" y="0"/>
                </a:moveTo>
                <a:cubicBezTo>
                  <a:pt x="166" y="8"/>
                  <a:pt x="112" y="40"/>
                  <a:pt x="95" y="49"/>
                </a:cubicBezTo>
                <a:cubicBezTo>
                  <a:pt x="77" y="40"/>
                  <a:pt x="24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9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6" name="Freeform 68">
            <a:extLst>
              <a:ext uri="{FF2B5EF4-FFF2-40B4-BE49-F238E27FC236}">
                <a16:creationId xmlns:a16="http://schemas.microsoft.com/office/drawing/2014/main" id="{E2FFE413-5C76-4D70-ABA3-D5992FBC3970}"/>
              </a:ext>
            </a:extLst>
          </p:cNvPr>
          <p:cNvSpPr>
            <a:spLocks/>
          </p:cNvSpPr>
          <p:nvPr userDrawn="1"/>
        </p:nvSpPr>
        <p:spPr bwMode="auto">
          <a:xfrm>
            <a:off x="1086008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7" name="Freeform 69">
            <a:extLst>
              <a:ext uri="{FF2B5EF4-FFF2-40B4-BE49-F238E27FC236}">
                <a16:creationId xmlns:a16="http://schemas.microsoft.com/office/drawing/2014/main" id="{6E79F6E8-B59F-4ADB-840D-AD1D5384F263}"/>
              </a:ext>
            </a:extLst>
          </p:cNvPr>
          <p:cNvSpPr>
            <a:spLocks/>
          </p:cNvSpPr>
          <p:nvPr userDrawn="1"/>
        </p:nvSpPr>
        <p:spPr bwMode="auto">
          <a:xfrm>
            <a:off x="11188700" y="6354763"/>
            <a:ext cx="298450" cy="128588"/>
          </a:xfrm>
          <a:custGeom>
            <a:avLst/>
            <a:gdLst>
              <a:gd name="T0" fmla="*/ 183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3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8" name="Freeform 70">
            <a:extLst>
              <a:ext uri="{FF2B5EF4-FFF2-40B4-BE49-F238E27FC236}">
                <a16:creationId xmlns:a16="http://schemas.microsoft.com/office/drawing/2014/main" id="{5D000031-10D8-40A3-BAF9-A47331C20938}"/>
              </a:ext>
            </a:extLst>
          </p:cNvPr>
          <p:cNvSpPr>
            <a:spLocks/>
          </p:cNvSpPr>
          <p:nvPr userDrawn="1"/>
        </p:nvSpPr>
        <p:spPr bwMode="auto">
          <a:xfrm>
            <a:off x="11518900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97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6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9">
          <p15:clr>
            <a:srgbClr val="F26B43"/>
          </p15:clr>
        </p15:guide>
        <p15:guide id="2" pos="7446">
          <p15:clr>
            <a:srgbClr val="F26B43"/>
          </p15:clr>
        </p15:guide>
        <p15:guide id="3" orient="horz" pos="2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csicr.cz/cz/Inspekcni-cinnost-QL/Informace-pro-skoly/Metodicka-informace-pro-reditele-skol-&#8211;-prevence-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icr.cz/getattachment/cz/Dokumenty/Kriteria-hodnoceni/2018-2019-Kriteria-hodnoceni-podminek,-prubehu/Kriteria-hodnoceni-podminek,-prubehu-a-vysledku-vzdelavani_2018-2019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osta@csicr.cz" TargetMode="External"/><Relationship Id="rId2" Type="http://schemas.openxmlformats.org/officeDocument/2006/relationships/hyperlink" Target="mailto:Tomas.zatloukal@csicr.cz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982662" y="782234"/>
            <a:ext cx="10837862" cy="1329595"/>
          </a:xfrm>
        </p:spPr>
        <p:txBody>
          <a:bodyPr/>
          <a:lstStyle/>
          <a:p>
            <a:r>
              <a:rPr lang="cs-CZ" sz="4800" dirty="0"/>
              <a:t>Podpora kvality vzdělávání </a:t>
            </a:r>
            <a:br>
              <a:rPr lang="cs-CZ" sz="4800" dirty="0"/>
            </a:br>
            <a:r>
              <a:rPr lang="cs-CZ" sz="4800" dirty="0"/>
              <a:t>a práce školy ze strany zřizovatelů</a:t>
            </a:r>
            <a:endParaRPr lang="cs-CZ" sz="3600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982662" y="2473710"/>
            <a:ext cx="10837862" cy="249299"/>
          </a:xfrm>
        </p:spPr>
        <p:txBody>
          <a:bodyPr/>
          <a:lstStyle/>
          <a:p>
            <a:r>
              <a:rPr lang="cs-CZ" b="1" dirty="0"/>
              <a:t>PhDr. Ondřej Andrys, MAE, MBA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│ náměstek ústředního školního inspektora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96686" y="3632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750"/>
              </a:spcAft>
            </a:pP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cs-CZ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2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7" y="508000"/>
            <a:ext cx="4113213" cy="952500"/>
          </a:xfrm>
          <a:solidFill>
            <a:schemeClr val="bg1">
              <a:lumMod val="50000"/>
            </a:schemeClr>
          </a:solidFill>
        </p:spPr>
        <p:txBody>
          <a:bodyPr lIns="36000" rIns="216000" anchor="ctr" anchorCtr="0">
            <a:no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Pedagogické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vedení školy</a:t>
            </a:r>
          </a:p>
        </p:txBody>
      </p:sp>
      <p:sp>
        <p:nvSpPr>
          <p:cNvPr id="28" name="Zástupný symbol pro text 27"/>
          <p:cNvSpPr>
            <a:spLocks noGrp="1"/>
          </p:cNvSpPr>
          <p:nvPr>
            <p:ph type="body" sz="half" idx="2"/>
          </p:nvPr>
        </p:nvSpPr>
        <p:spPr>
          <a:xfrm>
            <a:off x="839788" y="1460500"/>
            <a:ext cx="4113212" cy="4408488"/>
          </a:xfrm>
          <a:solidFill>
            <a:schemeClr val="bg1">
              <a:lumMod val="95000"/>
            </a:schemeClr>
          </a:solidFill>
        </p:spPr>
        <p:txBody>
          <a:bodyPr rIns="108000" anchor="ctr">
            <a:normAutofit/>
          </a:bodyPr>
          <a:lstStyle/>
          <a:p>
            <a:pPr algn="r"/>
            <a:r>
              <a:rPr lang="cs-CZ" sz="4300" dirty="0"/>
              <a:t>Ředitel kvalitní školy je vůdčí osobností pedagogického procesu</a:t>
            </a:r>
          </a:p>
        </p:txBody>
      </p:sp>
      <p:pic>
        <p:nvPicPr>
          <p:cNvPr id="31" name="Zástupný symbol pro obsah 3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08764"/>
            <a:ext cx="7239000" cy="5359459"/>
          </a:xfrm>
        </p:spPr>
      </p:pic>
    </p:spTree>
    <p:extLst>
      <p:ext uri="{BB962C8B-B14F-4D97-AF65-F5344CB8AC3E}">
        <p14:creationId xmlns:p14="http://schemas.microsoft.com/office/powerpoint/2010/main" val="2174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663" y="457160"/>
            <a:ext cx="5557838" cy="498598"/>
          </a:xfrm>
        </p:spPr>
        <p:txBody>
          <a:bodyPr anchor="ctr"/>
          <a:lstStyle/>
          <a:p>
            <a:r>
              <a:rPr lang="cs-CZ" sz="3600" dirty="0"/>
              <a:t>Kritéria hodnocení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8851900" y="393702"/>
            <a:ext cx="3340100" cy="6095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Pedagogické vedení školy</a:t>
            </a:r>
          </a:p>
        </p:txBody>
      </p:sp>
      <p:sp>
        <p:nvSpPr>
          <p:cNvPr id="6" name="Ovál 5"/>
          <p:cNvSpPr/>
          <p:nvPr/>
        </p:nvSpPr>
        <p:spPr>
          <a:xfrm>
            <a:off x="958848" y="1629716"/>
            <a:ext cx="711200" cy="711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855246" y="1547974"/>
            <a:ext cx="10222453" cy="1034425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cs-CZ" sz="2400" dirty="0"/>
              <a:t>Vedení školy </a:t>
            </a:r>
            <a:r>
              <a:rPr lang="cs-CZ" sz="2400" dirty="0">
                <a:solidFill>
                  <a:schemeClr val="bg2"/>
                </a:solidFill>
              </a:rPr>
              <a:t>aktivně řídí</a:t>
            </a:r>
            <a:r>
              <a:rPr lang="cs-CZ" sz="2400" dirty="0"/>
              <a:t>, pravidelně monitoruje a </a:t>
            </a:r>
            <a:r>
              <a:rPr lang="cs-CZ" sz="2400" dirty="0">
                <a:solidFill>
                  <a:schemeClr val="bg2"/>
                </a:solidFill>
              </a:rPr>
              <a:t>vyhodnocuje práci </a:t>
            </a:r>
            <a:br>
              <a:rPr lang="cs-CZ" sz="2400" dirty="0">
                <a:solidFill>
                  <a:schemeClr val="bg2"/>
                </a:solidFill>
              </a:rPr>
            </a:br>
            <a:r>
              <a:rPr lang="cs-CZ" sz="2400" dirty="0">
                <a:solidFill>
                  <a:schemeClr val="bg2"/>
                </a:solidFill>
              </a:rPr>
              <a:t>školy</a:t>
            </a:r>
            <a:r>
              <a:rPr lang="cs-CZ" sz="2400" dirty="0"/>
              <a:t> a </a:t>
            </a:r>
            <a:r>
              <a:rPr lang="cs-CZ" sz="2400" dirty="0">
                <a:solidFill>
                  <a:schemeClr val="bg2"/>
                </a:solidFill>
              </a:rPr>
              <a:t>přijímá účinná opatření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2400" dirty="0"/>
              <a:t> i </a:t>
            </a:r>
            <a:r>
              <a:rPr lang="cs-CZ" sz="2400" dirty="0">
                <a:solidFill>
                  <a:schemeClr val="tx2"/>
                </a:solidFill>
              </a:rPr>
              <a:t>ve spolupráci s žáky, zákonnými zástupci, </a:t>
            </a:r>
            <a:r>
              <a:rPr lang="cs-CZ" sz="2400" b="1" dirty="0">
                <a:solidFill>
                  <a:schemeClr val="bg2"/>
                </a:solidFill>
              </a:rPr>
              <a:t>zřizovatelem</a:t>
            </a:r>
          </a:p>
        </p:txBody>
      </p:sp>
      <p:sp>
        <p:nvSpPr>
          <p:cNvPr id="9" name="Ovál 8"/>
          <p:cNvSpPr/>
          <p:nvPr/>
        </p:nvSpPr>
        <p:spPr>
          <a:xfrm>
            <a:off x="958848" y="3064999"/>
            <a:ext cx="711200" cy="711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958848" y="4500282"/>
            <a:ext cx="711200" cy="711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855246" y="4371049"/>
            <a:ext cx="10006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  <a:defRPr/>
            </a:pPr>
            <a:r>
              <a:rPr lang="cs-CZ" sz="2400" dirty="0"/>
              <a:t>Vedení školy </a:t>
            </a:r>
            <a:r>
              <a:rPr lang="cs-CZ" sz="2400" dirty="0">
                <a:solidFill>
                  <a:schemeClr val="bg2"/>
                </a:solidFill>
              </a:rPr>
              <a:t>usiluje o optimální materiální podmínky vzdělávání </a:t>
            </a:r>
            <a:r>
              <a:rPr lang="cs-CZ" sz="2400" dirty="0"/>
              <a:t>a pečuje o jejich </a:t>
            </a:r>
            <a:r>
              <a:rPr lang="cs-CZ" sz="2400" dirty="0">
                <a:solidFill>
                  <a:schemeClr val="bg2"/>
                </a:solidFill>
              </a:rPr>
              <a:t>účelné využívání  </a:t>
            </a:r>
            <a:r>
              <a:rPr lang="cs-CZ" sz="2400" dirty="0"/>
              <a:t>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855246" y="2944351"/>
            <a:ext cx="9879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  <a:defRPr/>
            </a:pPr>
            <a:r>
              <a:rPr lang="cs-CZ" sz="2400" dirty="0"/>
              <a:t>Vedení školy aktivně </a:t>
            </a:r>
            <a:r>
              <a:rPr lang="cs-CZ" sz="2400" dirty="0">
                <a:solidFill>
                  <a:schemeClr val="bg2"/>
                </a:solidFill>
              </a:rPr>
              <a:t>vytváří zdravé školní klima</a:t>
            </a:r>
            <a:r>
              <a:rPr lang="cs-CZ" sz="2400" dirty="0"/>
              <a:t> – pečuje </a:t>
            </a:r>
            <a:r>
              <a:rPr lang="cs-CZ" sz="2400" dirty="0">
                <a:solidFill>
                  <a:schemeClr val="bg2"/>
                </a:solidFill>
              </a:rPr>
              <a:t>o vztahy </a:t>
            </a:r>
            <a:r>
              <a:rPr lang="cs-CZ" sz="2400" dirty="0"/>
              <a:t>mezi pedagogy, dětmi i vzájemné vztahy mezi pedagogy a dětmi </a:t>
            </a:r>
            <a:br>
              <a:rPr lang="cs-CZ" sz="2400" dirty="0"/>
            </a:br>
            <a:r>
              <a:rPr lang="cs-CZ" sz="2400" dirty="0"/>
              <a:t>a jejich rodiči </a:t>
            </a:r>
            <a:r>
              <a:rPr lang="cs-CZ" sz="2400" b="1" dirty="0">
                <a:solidFill>
                  <a:schemeClr val="bg2"/>
                </a:solidFill>
              </a:rPr>
              <a:t>a o vzájemnou spolupráci všech aktérů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8305800" y="409617"/>
            <a:ext cx="546100" cy="59368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cs-CZ" sz="48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3859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1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82662" y="811644"/>
            <a:ext cx="11209338" cy="4587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744000" tIns="180000" rIns="360000" bIns="180000" anchor="ctr">
            <a:no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Má smysl zabývat se v našich školách tím, jak se v nich cítí ředitelé, učitelé i žáci?</a:t>
            </a:r>
            <a:endParaRPr lang="cs-CZ" sz="4000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982662" y="537810"/>
            <a:ext cx="3177214" cy="5134975"/>
            <a:chOff x="522" y="302"/>
            <a:chExt cx="1631" cy="2636"/>
          </a:xfrm>
          <a:solidFill>
            <a:srgbClr val="C60C30"/>
          </a:solidFill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22" y="488"/>
              <a:ext cx="612" cy="639"/>
            </a:xfrm>
            <a:custGeom>
              <a:avLst/>
              <a:gdLst>
                <a:gd name="T0" fmla="*/ 1048 w 1342"/>
                <a:gd name="T1" fmla="*/ 513 h 1403"/>
                <a:gd name="T2" fmla="*/ 1036 w 1342"/>
                <a:gd name="T3" fmla="*/ 486 h 1403"/>
                <a:gd name="T4" fmla="*/ 1066 w 1342"/>
                <a:gd name="T5" fmla="*/ 457 h 1403"/>
                <a:gd name="T6" fmla="*/ 1201 w 1342"/>
                <a:gd name="T7" fmla="*/ 401 h 1403"/>
                <a:gd name="T8" fmla="*/ 1249 w 1342"/>
                <a:gd name="T9" fmla="*/ 296 h 1403"/>
                <a:gd name="T10" fmla="*/ 1214 w 1342"/>
                <a:gd name="T11" fmla="*/ 203 h 1403"/>
                <a:gd name="T12" fmla="*/ 1208 w 1342"/>
                <a:gd name="T13" fmla="*/ 197 h 1403"/>
                <a:gd name="T14" fmla="*/ 1016 w 1342"/>
                <a:gd name="T15" fmla="*/ 191 h 1403"/>
                <a:gd name="T16" fmla="*/ 943 w 1342"/>
                <a:gd name="T17" fmla="*/ 318 h 1403"/>
                <a:gd name="T18" fmla="*/ 887 w 1342"/>
                <a:gd name="T19" fmla="*/ 331 h 1403"/>
                <a:gd name="T20" fmla="*/ 886 w 1342"/>
                <a:gd name="T21" fmla="*/ 329 h 1403"/>
                <a:gd name="T22" fmla="*/ 657 w 1342"/>
                <a:gd name="T23" fmla="*/ 0 h 1403"/>
                <a:gd name="T24" fmla="*/ 379 w 1342"/>
                <a:gd name="T25" fmla="*/ 272 h 1403"/>
                <a:gd name="T26" fmla="*/ 0 w 1342"/>
                <a:gd name="T27" fmla="*/ 1357 h 1403"/>
                <a:gd name="T28" fmla="*/ 400 w 1342"/>
                <a:gd name="T29" fmla="*/ 1403 h 1403"/>
                <a:gd name="T30" fmla="*/ 436 w 1342"/>
                <a:gd name="T31" fmla="*/ 1375 h 1403"/>
                <a:gd name="T32" fmla="*/ 430 w 1342"/>
                <a:gd name="T33" fmla="*/ 1353 h 1403"/>
                <a:gd name="T34" fmla="*/ 382 w 1342"/>
                <a:gd name="T35" fmla="*/ 1214 h 1403"/>
                <a:gd name="T36" fmla="*/ 523 w 1342"/>
                <a:gd name="T37" fmla="*/ 1074 h 1403"/>
                <a:gd name="T38" fmla="*/ 622 w 1342"/>
                <a:gd name="T39" fmla="*/ 1115 h 1403"/>
                <a:gd name="T40" fmla="*/ 663 w 1342"/>
                <a:gd name="T41" fmla="*/ 1214 h 1403"/>
                <a:gd name="T42" fmla="*/ 616 w 1342"/>
                <a:gd name="T43" fmla="*/ 1353 h 1403"/>
                <a:gd name="T44" fmla="*/ 609 w 1342"/>
                <a:gd name="T45" fmla="*/ 1375 h 1403"/>
                <a:gd name="T46" fmla="*/ 616 w 1342"/>
                <a:gd name="T47" fmla="*/ 1393 h 1403"/>
                <a:gd name="T48" fmla="*/ 645 w 1342"/>
                <a:gd name="T49" fmla="*/ 1403 h 1403"/>
                <a:gd name="T50" fmla="*/ 1050 w 1342"/>
                <a:gd name="T51" fmla="*/ 1357 h 1403"/>
                <a:gd name="T52" fmla="*/ 1059 w 1342"/>
                <a:gd name="T53" fmla="*/ 1358 h 1403"/>
                <a:gd name="T54" fmla="*/ 1190 w 1342"/>
                <a:gd name="T55" fmla="*/ 926 h 1403"/>
                <a:gd name="T56" fmla="*/ 1342 w 1342"/>
                <a:gd name="T57" fmla="*/ 778 h 1403"/>
                <a:gd name="T58" fmla="*/ 1048 w 1342"/>
                <a:gd name="T59" fmla="*/ 51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42" h="1403">
                  <a:moveTo>
                    <a:pt x="1048" y="513"/>
                  </a:moveTo>
                  <a:cubicBezTo>
                    <a:pt x="1040" y="504"/>
                    <a:pt x="1036" y="495"/>
                    <a:pt x="1036" y="486"/>
                  </a:cubicBezTo>
                  <a:cubicBezTo>
                    <a:pt x="1036" y="473"/>
                    <a:pt x="1046" y="461"/>
                    <a:pt x="1066" y="457"/>
                  </a:cubicBezTo>
                  <a:cubicBezTo>
                    <a:pt x="1066" y="457"/>
                    <a:pt x="1161" y="437"/>
                    <a:pt x="1201" y="401"/>
                  </a:cubicBezTo>
                  <a:cubicBezTo>
                    <a:pt x="1233" y="373"/>
                    <a:pt x="1249" y="335"/>
                    <a:pt x="1249" y="296"/>
                  </a:cubicBezTo>
                  <a:cubicBezTo>
                    <a:pt x="1249" y="263"/>
                    <a:pt x="1237" y="230"/>
                    <a:pt x="1214" y="203"/>
                  </a:cubicBezTo>
                  <a:cubicBezTo>
                    <a:pt x="1212" y="201"/>
                    <a:pt x="1210" y="199"/>
                    <a:pt x="1208" y="197"/>
                  </a:cubicBezTo>
                  <a:cubicBezTo>
                    <a:pt x="1157" y="145"/>
                    <a:pt x="1072" y="141"/>
                    <a:pt x="1016" y="191"/>
                  </a:cubicBezTo>
                  <a:cubicBezTo>
                    <a:pt x="975" y="227"/>
                    <a:pt x="943" y="318"/>
                    <a:pt x="943" y="318"/>
                  </a:cubicBezTo>
                  <a:cubicBezTo>
                    <a:pt x="933" y="347"/>
                    <a:pt x="908" y="353"/>
                    <a:pt x="887" y="331"/>
                  </a:cubicBezTo>
                  <a:cubicBezTo>
                    <a:pt x="887" y="330"/>
                    <a:pt x="886" y="330"/>
                    <a:pt x="886" y="329"/>
                  </a:cubicBezTo>
                  <a:cubicBezTo>
                    <a:pt x="657" y="0"/>
                    <a:pt x="657" y="0"/>
                    <a:pt x="657" y="0"/>
                  </a:cubicBezTo>
                  <a:cubicBezTo>
                    <a:pt x="551" y="82"/>
                    <a:pt x="456" y="173"/>
                    <a:pt x="379" y="272"/>
                  </a:cubicBezTo>
                  <a:cubicBezTo>
                    <a:pt x="161" y="549"/>
                    <a:pt x="47" y="875"/>
                    <a:pt x="0" y="1357"/>
                  </a:cubicBezTo>
                  <a:cubicBezTo>
                    <a:pt x="400" y="1403"/>
                    <a:pt x="400" y="1403"/>
                    <a:pt x="400" y="1403"/>
                  </a:cubicBezTo>
                  <a:cubicBezTo>
                    <a:pt x="423" y="1403"/>
                    <a:pt x="436" y="1392"/>
                    <a:pt x="436" y="1375"/>
                  </a:cubicBezTo>
                  <a:cubicBezTo>
                    <a:pt x="436" y="1368"/>
                    <a:pt x="434" y="1361"/>
                    <a:pt x="430" y="1353"/>
                  </a:cubicBezTo>
                  <a:cubicBezTo>
                    <a:pt x="430" y="1353"/>
                    <a:pt x="382" y="1268"/>
                    <a:pt x="382" y="1214"/>
                  </a:cubicBezTo>
                  <a:cubicBezTo>
                    <a:pt x="382" y="1137"/>
                    <a:pt x="445" y="1074"/>
                    <a:pt x="523" y="1074"/>
                  </a:cubicBezTo>
                  <a:cubicBezTo>
                    <a:pt x="561" y="1074"/>
                    <a:pt x="596" y="1090"/>
                    <a:pt x="622" y="1115"/>
                  </a:cubicBezTo>
                  <a:cubicBezTo>
                    <a:pt x="647" y="1140"/>
                    <a:pt x="663" y="1175"/>
                    <a:pt x="663" y="1214"/>
                  </a:cubicBezTo>
                  <a:cubicBezTo>
                    <a:pt x="663" y="1268"/>
                    <a:pt x="616" y="1353"/>
                    <a:pt x="616" y="1353"/>
                  </a:cubicBezTo>
                  <a:cubicBezTo>
                    <a:pt x="611" y="1361"/>
                    <a:pt x="609" y="1368"/>
                    <a:pt x="609" y="1375"/>
                  </a:cubicBezTo>
                  <a:cubicBezTo>
                    <a:pt x="609" y="1382"/>
                    <a:pt x="611" y="1389"/>
                    <a:pt x="616" y="1393"/>
                  </a:cubicBezTo>
                  <a:cubicBezTo>
                    <a:pt x="622" y="1400"/>
                    <a:pt x="632" y="1403"/>
                    <a:pt x="645" y="1403"/>
                  </a:cubicBezTo>
                  <a:cubicBezTo>
                    <a:pt x="1050" y="1357"/>
                    <a:pt x="1050" y="1357"/>
                    <a:pt x="1050" y="1357"/>
                  </a:cubicBezTo>
                  <a:cubicBezTo>
                    <a:pt x="1059" y="1358"/>
                    <a:pt x="1059" y="1358"/>
                    <a:pt x="1059" y="1358"/>
                  </a:cubicBezTo>
                  <a:cubicBezTo>
                    <a:pt x="1098" y="1114"/>
                    <a:pt x="1125" y="1024"/>
                    <a:pt x="1190" y="926"/>
                  </a:cubicBezTo>
                  <a:cubicBezTo>
                    <a:pt x="1230" y="869"/>
                    <a:pt x="1282" y="819"/>
                    <a:pt x="1342" y="778"/>
                  </a:cubicBezTo>
                  <a:lnTo>
                    <a:pt x="1048" y="51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22" y="302"/>
              <a:ext cx="847" cy="540"/>
            </a:xfrm>
            <a:custGeom>
              <a:avLst/>
              <a:gdLst>
                <a:gd name="T0" fmla="*/ 1861 w 1861"/>
                <a:gd name="T1" fmla="*/ 150 h 1186"/>
                <a:gd name="T2" fmla="*/ 1860 w 1861"/>
                <a:gd name="T3" fmla="*/ 152 h 1186"/>
                <a:gd name="T4" fmla="*/ 1774 w 1861"/>
                <a:gd name="T5" fmla="*/ 550 h 1186"/>
                <a:gd name="T6" fmla="*/ 1718 w 1861"/>
                <a:gd name="T7" fmla="*/ 564 h 1186"/>
                <a:gd name="T8" fmla="*/ 1717 w 1861"/>
                <a:gd name="T9" fmla="*/ 562 h 1186"/>
                <a:gd name="T10" fmla="*/ 1717 w 1861"/>
                <a:gd name="T11" fmla="*/ 562 h 1186"/>
                <a:gd name="T12" fmla="*/ 1716 w 1861"/>
                <a:gd name="T13" fmla="*/ 562 h 1186"/>
                <a:gd name="T14" fmla="*/ 1716 w 1861"/>
                <a:gd name="T15" fmla="*/ 561 h 1186"/>
                <a:gd name="T16" fmla="*/ 1703 w 1861"/>
                <a:gd name="T17" fmla="*/ 548 h 1186"/>
                <a:gd name="T18" fmla="*/ 1702 w 1861"/>
                <a:gd name="T19" fmla="*/ 546 h 1186"/>
                <a:gd name="T20" fmla="*/ 1700 w 1861"/>
                <a:gd name="T21" fmla="*/ 545 h 1186"/>
                <a:gd name="T22" fmla="*/ 1601 w 1861"/>
                <a:gd name="T23" fmla="*/ 473 h 1186"/>
                <a:gd name="T24" fmla="*/ 1423 w 1861"/>
                <a:gd name="T25" fmla="*/ 560 h 1186"/>
                <a:gd name="T26" fmla="*/ 1415 w 1861"/>
                <a:gd name="T27" fmla="*/ 606 h 1186"/>
                <a:gd name="T28" fmla="*/ 1455 w 1861"/>
                <a:gd name="T29" fmla="*/ 703 h 1186"/>
                <a:gd name="T30" fmla="*/ 1511 w 1861"/>
                <a:gd name="T31" fmla="*/ 738 h 1186"/>
                <a:gd name="T32" fmla="*/ 1657 w 1861"/>
                <a:gd name="T33" fmla="*/ 738 h 1186"/>
                <a:gd name="T34" fmla="*/ 1690 w 1861"/>
                <a:gd name="T35" fmla="*/ 745 h 1186"/>
                <a:gd name="T36" fmla="*/ 1698 w 1861"/>
                <a:gd name="T37" fmla="*/ 766 h 1186"/>
                <a:gd name="T38" fmla="*/ 1695 w 1861"/>
                <a:gd name="T39" fmla="*/ 782 h 1186"/>
                <a:gd name="T40" fmla="*/ 1521 w 1861"/>
                <a:gd name="T41" fmla="*/ 1151 h 1186"/>
                <a:gd name="T42" fmla="*/ 1521 w 1861"/>
                <a:gd name="T43" fmla="*/ 1151 h 1186"/>
                <a:gd name="T44" fmla="*/ 1126 w 1861"/>
                <a:gd name="T45" fmla="*/ 1055 h 1186"/>
                <a:gd name="T46" fmla="*/ 685 w 1861"/>
                <a:gd name="T47" fmla="*/ 1186 h 1186"/>
                <a:gd name="T48" fmla="*/ 391 w 1861"/>
                <a:gd name="T49" fmla="*/ 921 h 1186"/>
                <a:gd name="T50" fmla="*/ 379 w 1861"/>
                <a:gd name="T51" fmla="*/ 894 h 1186"/>
                <a:gd name="T52" fmla="*/ 409 w 1861"/>
                <a:gd name="T53" fmla="*/ 865 h 1186"/>
                <a:gd name="T54" fmla="*/ 544 w 1861"/>
                <a:gd name="T55" fmla="*/ 809 h 1186"/>
                <a:gd name="T56" fmla="*/ 592 w 1861"/>
                <a:gd name="T57" fmla="*/ 704 h 1186"/>
                <a:gd name="T58" fmla="*/ 557 w 1861"/>
                <a:gd name="T59" fmla="*/ 611 h 1186"/>
                <a:gd name="T60" fmla="*/ 551 w 1861"/>
                <a:gd name="T61" fmla="*/ 605 h 1186"/>
                <a:gd name="T62" fmla="*/ 359 w 1861"/>
                <a:gd name="T63" fmla="*/ 599 h 1186"/>
                <a:gd name="T64" fmla="*/ 286 w 1861"/>
                <a:gd name="T65" fmla="*/ 726 h 1186"/>
                <a:gd name="T66" fmla="*/ 230 w 1861"/>
                <a:gd name="T67" fmla="*/ 739 h 1186"/>
                <a:gd name="T68" fmla="*/ 229 w 1861"/>
                <a:gd name="T69" fmla="*/ 737 h 1186"/>
                <a:gd name="T70" fmla="*/ 0 w 1861"/>
                <a:gd name="T71" fmla="*/ 408 h 1186"/>
                <a:gd name="T72" fmla="*/ 1161 w 1861"/>
                <a:gd name="T73" fmla="*/ 0 h 1186"/>
                <a:gd name="T74" fmla="*/ 1861 w 1861"/>
                <a:gd name="T75" fmla="*/ 15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1" h="1186">
                  <a:moveTo>
                    <a:pt x="1861" y="150"/>
                  </a:moveTo>
                  <a:cubicBezTo>
                    <a:pt x="1860" y="152"/>
                    <a:pt x="1860" y="152"/>
                    <a:pt x="1860" y="152"/>
                  </a:cubicBezTo>
                  <a:cubicBezTo>
                    <a:pt x="1774" y="550"/>
                    <a:pt x="1774" y="550"/>
                    <a:pt x="1774" y="550"/>
                  </a:cubicBezTo>
                  <a:cubicBezTo>
                    <a:pt x="1764" y="580"/>
                    <a:pt x="1739" y="586"/>
                    <a:pt x="1718" y="564"/>
                  </a:cubicBezTo>
                  <a:cubicBezTo>
                    <a:pt x="1718" y="563"/>
                    <a:pt x="1717" y="563"/>
                    <a:pt x="1717" y="562"/>
                  </a:cubicBezTo>
                  <a:cubicBezTo>
                    <a:pt x="1717" y="562"/>
                    <a:pt x="1717" y="562"/>
                    <a:pt x="1717" y="562"/>
                  </a:cubicBezTo>
                  <a:cubicBezTo>
                    <a:pt x="1716" y="562"/>
                    <a:pt x="1716" y="562"/>
                    <a:pt x="1716" y="562"/>
                  </a:cubicBezTo>
                  <a:cubicBezTo>
                    <a:pt x="1716" y="561"/>
                    <a:pt x="1716" y="561"/>
                    <a:pt x="1716" y="561"/>
                  </a:cubicBezTo>
                  <a:cubicBezTo>
                    <a:pt x="1714" y="559"/>
                    <a:pt x="1709" y="554"/>
                    <a:pt x="1703" y="548"/>
                  </a:cubicBezTo>
                  <a:cubicBezTo>
                    <a:pt x="1703" y="547"/>
                    <a:pt x="1702" y="547"/>
                    <a:pt x="1702" y="546"/>
                  </a:cubicBezTo>
                  <a:cubicBezTo>
                    <a:pt x="1701" y="546"/>
                    <a:pt x="1701" y="545"/>
                    <a:pt x="1700" y="545"/>
                  </a:cubicBezTo>
                  <a:cubicBezTo>
                    <a:pt x="1678" y="522"/>
                    <a:pt x="1636" y="485"/>
                    <a:pt x="1601" y="473"/>
                  </a:cubicBezTo>
                  <a:cubicBezTo>
                    <a:pt x="1527" y="448"/>
                    <a:pt x="1448" y="487"/>
                    <a:pt x="1423" y="560"/>
                  </a:cubicBezTo>
                  <a:cubicBezTo>
                    <a:pt x="1418" y="575"/>
                    <a:pt x="1415" y="591"/>
                    <a:pt x="1415" y="606"/>
                  </a:cubicBezTo>
                  <a:cubicBezTo>
                    <a:pt x="1415" y="642"/>
                    <a:pt x="1430" y="677"/>
                    <a:pt x="1455" y="703"/>
                  </a:cubicBezTo>
                  <a:cubicBezTo>
                    <a:pt x="1470" y="719"/>
                    <a:pt x="1489" y="731"/>
                    <a:pt x="1511" y="738"/>
                  </a:cubicBezTo>
                  <a:cubicBezTo>
                    <a:pt x="1562" y="756"/>
                    <a:pt x="1657" y="738"/>
                    <a:pt x="1657" y="738"/>
                  </a:cubicBezTo>
                  <a:cubicBezTo>
                    <a:pt x="1671" y="735"/>
                    <a:pt x="1683" y="738"/>
                    <a:pt x="1690" y="745"/>
                  </a:cubicBezTo>
                  <a:cubicBezTo>
                    <a:pt x="1695" y="750"/>
                    <a:pt x="1698" y="757"/>
                    <a:pt x="1698" y="766"/>
                  </a:cubicBezTo>
                  <a:cubicBezTo>
                    <a:pt x="1698" y="771"/>
                    <a:pt x="1697" y="776"/>
                    <a:pt x="1695" y="782"/>
                  </a:cubicBezTo>
                  <a:cubicBezTo>
                    <a:pt x="1521" y="1151"/>
                    <a:pt x="1521" y="1151"/>
                    <a:pt x="1521" y="1151"/>
                  </a:cubicBezTo>
                  <a:cubicBezTo>
                    <a:pt x="1521" y="1151"/>
                    <a:pt x="1521" y="1151"/>
                    <a:pt x="1521" y="1151"/>
                  </a:cubicBezTo>
                  <a:cubicBezTo>
                    <a:pt x="1410" y="1089"/>
                    <a:pt x="1276" y="1055"/>
                    <a:pt x="1126" y="1055"/>
                  </a:cubicBezTo>
                  <a:cubicBezTo>
                    <a:pt x="962" y="1055"/>
                    <a:pt x="807" y="1102"/>
                    <a:pt x="685" y="1186"/>
                  </a:cubicBezTo>
                  <a:cubicBezTo>
                    <a:pt x="391" y="921"/>
                    <a:pt x="391" y="921"/>
                    <a:pt x="391" y="921"/>
                  </a:cubicBezTo>
                  <a:cubicBezTo>
                    <a:pt x="383" y="912"/>
                    <a:pt x="379" y="903"/>
                    <a:pt x="379" y="894"/>
                  </a:cubicBezTo>
                  <a:cubicBezTo>
                    <a:pt x="379" y="881"/>
                    <a:pt x="389" y="869"/>
                    <a:pt x="409" y="865"/>
                  </a:cubicBezTo>
                  <a:cubicBezTo>
                    <a:pt x="409" y="865"/>
                    <a:pt x="504" y="845"/>
                    <a:pt x="544" y="809"/>
                  </a:cubicBezTo>
                  <a:cubicBezTo>
                    <a:pt x="576" y="781"/>
                    <a:pt x="592" y="743"/>
                    <a:pt x="592" y="704"/>
                  </a:cubicBezTo>
                  <a:cubicBezTo>
                    <a:pt x="592" y="671"/>
                    <a:pt x="580" y="638"/>
                    <a:pt x="557" y="611"/>
                  </a:cubicBezTo>
                  <a:cubicBezTo>
                    <a:pt x="555" y="609"/>
                    <a:pt x="553" y="607"/>
                    <a:pt x="551" y="605"/>
                  </a:cubicBezTo>
                  <a:cubicBezTo>
                    <a:pt x="500" y="553"/>
                    <a:pt x="415" y="549"/>
                    <a:pt x="359" y="599"/>
                  </a:cubicBezTo>
                  <a:cubicBezTo>
                    <a:pt x="318" y="635"/>
                    <a:pt x="286" y="726"/>
                    <a:pt x="286" y="726"/>
                  </a:cubicBezTo>
                  <a:cubicBezTo>
                    <a:pt x="276" y="755"/>
                    <a:pt x="251" y="761"/>
                    <a:pt x="230" y="739"/>
                  </a:cubicBezTo>
                  <a:cubicBezTo>
                    <a:pt x="230" y="738"/>
                    <a:pt x="229" y="738"/>
                    <a:pt x="229" y="737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325" y="158"/>
                    <a:pt x="760" y="0"/>
                    <a:pt x="1161" y="0"/>
                  </a:cubicBezTo>
                  <a:cubicBezTo>
                    <a:pt x="1410" y="0"/>
                    <a:pt x="1647" y="53"/>
                    <a:pt x="1861" y="15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466" y="371"/>
              <a:ext cx="681" cy="791"/>
            </a:xfrm>
            <a:custGeom>
              <a:avLst/>
              <a:gdLst>
                <a:gd name="T0" fmla="*/ 1052 w 1494"/>
                <a:gd name="T1" fmla="*/ 1438 h 1739"/>
                <a:gd name="T2" fmla="*/ 1059 w 1494"/>
                <a:gd name="T3" fmla="*/ 1460 h 1739"/>
                <a:gd name="T4" fmla="*/ 1106 w 1494"/>
                <a:gd name="T5" fmla="*/ 1599 h 1739"/>
                <a:gd name="T6" fmla="*/ 1106 w 1494"/>
                <a:gd name="T7" fmla="*/ 1599 h 1739"/>
                <a:gd name="T8" fmla="*/ 966 w 1494"/>
                <a:gd name="T9" fmla="*/ 1739 h 1739"/>
                <a:gd name="T10" fmla="*/ 867 w 1494"/>
                <a:gd name="T11" fmla="*/ 1698 h 1739"/>
                <a:gd name="T12" fmla="*/ 826 w 1494"/>
                <a:gd name="T13" fmla="*/ 1599 h 1739"/>
                <a:gd name="T14" fmla="*/ 826 w 1494"/>
                <a:gd name="T15" fmla="*/ 1599 h 1739"/>
                <a:gd name="T16" fmla="*/ 873 w 1494"/>
                <a:gd name="T17" fmla="*/ 1460 h 1739"/>
                <a:gd name="T18" fmla="*/ 879 w 1494"/>
                <a:gd name="T19" fmla="*/ 1438 h 1739"/>
                <a:gd name="T20" fmla="*/ 872 w 1494"/>
                <a:gd name="T21" fmla="*/ 1420 h 1739"/>
                <a:gd name="T22" fmla="*/ 843 w 1494"/>
                <a:gd name="T23" fmla="*/ 1410 h 1739"/>
                <a:gd name="T24" fmla="*/ 438 w 1494"/>
                <a:gd name="T25" fmla="*/ 1457 h 1739"/>
                <a:gd name="T26" fmla="*/ 433 w 1494"/>
                <a:gd name="T27" fmla="*/ 1459 h 1739"/>
                <a:gd name="T28" fmla="*/ 106 w 1494"/>
                <a:gd name="T29" fmla="*/ 1001 h 1739"/>
                <a:gd name="T30" fmla="*/ 106 w 1494"/>
                <a:gd name="T31" fmla="*/ 1001 h 1739"/>
                <a:gd name="T32" fmla="*/ 280 w 1494"/>
                <a:gd name="T33" fmla="*/ 632 h 1739"/>
                <a:gd name="T34" fmla="*/ 283 w 1494"/>
                <a:gd name="T35" fmla="*/ 616 h 1739"/>
                <a:gd name="T36" fmla="*/ 275 w 1494"/>
                <a:gd name="T37" fmla="*/ 595 h 1739"/>
                <a:gd name="T38" fmla="*/ 242 w 1494"/>
                <a:gd name="T39" fmla="*/ 588 h 1739"/>
                <a:gd name="T40" fmla="*/ 96 w 1494"/>
                <a:gd name="T41" fmla="*/ 588 h 1739"/>
                <a:gd name="T42" fmla="*/ 40 w 1494"/>
                <a:gd name="T43" fmla="*/ 553 h 1739"/>
                <a:gd name="T44" fmla="*/ 0 w 1494"/>
                <a:gd name="T45" fmla="*/ 456 h 1739"/>
                <a:gd name="T46" fmla="*/ 8 w 1494"/>
                <a:gd name="T47" fmla="*/ 410 h 1739"/>
                <a:gd name="T48" fmla="*/ 186 w 1494"/>
                <a:gd name="T49" fmla="*/ 323 h 1739"/>
                <a:gd name="T50" fmla="*/ 285 w 1494"/>
                <a:gd name="T51" fmla="*/ 395 h 1739"/>
                <a:gd name="T52" fmla="*/ 287 w 1494"/>
                <a:gd name="T53" fmla="*/ 396 h 1739"/>
                <a:gd name="T54" fmla="*/ 288 w 1494"/>
                <a:gd name="T55" fmla="*/ 398 h 1739"/>
                <a:gd name="T56" fmla="*/ 301 w 1494"/>
                <a:gd name="T57" fmla="*/ 411 h 1739"/>
                <a:gd name="T58" fmla="*/ 301 w 1494"/>
                <a:gd name="T59" fmla="*/ 412 h 1739"/>
                <a:gd name="T60" fmla="*/ 302 w 1494"/>
                <a:gd name="T61" fmla="*/ 412 h 1739"/>
                <a:gd name="T62" fmla="*/ 302 w 1494"/>
                <a:gd name="T63" fmla="*/ 412 h 1739"/>
                <a:gd name="T64" fmla="*/ 303 w 1494"/>
                <a:gd name="T65" fmla="*/ 414 h 1739"/>
                <a:gd name="T66" fmla="*/ 359 w 1494"/>
                <a:gd name="T67" fmla="*/ 400 h 1739"/>
                <a:gd name="T68" fmla="*/ 445 w 1494"/>
                <a:gd name="T69" fmla="*/ 2 h 1739"/>
                <a:gd name="T70" fmla="*/ 446 w 1494"/>
                <a:gd name="T71" fmla="*/ 0 h 1739"/>
                <a:gd name="T72" fmla="*/ 1494 w 1494"/>
                <a:gd name="T73" fmla="*/ 1455 h 1739"/>
                <a:gd name="T74" fmla="*/ 1493 w 1494"/>
                <a:gd name="T75" fmla="*/ 1455 h 1739"/>
                <a:gd name="T76" fmla="*/ 1088 w 1494"/>
                <a:gd name="T77" fmla="*/ 1410 h 1739"/>
                <a:gd name="T78" fmla="*/ 1052 w 1494"/>
                <a:gd name="T79" fmla="*/ 1438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94" h="1739">
                  <a:moveTo>
                    <a:pt x="1052" y="1438"/>
                  </a:moveTo>
                  <a:cubicBezTo>
                    <a:pt x="1052" y="1445"/>
                    <a:pt x="1054" y="1452"/>
                    <a:pt x="1059" y="1460"/>
                  </a:cubicBezTo>
                  <a:cubicBezTo>
                    <a:pt x="1059" y="1460"/>
                    <a:pt x="1106" y="1544"/>
                    <a:pt x="1106" y="1599"/>
                  </a:cubicBezTo>
                  <a:cubicBezTo>
                    <a:pt x="1106" y="1599"/>
                    <a:pt x="1106" y="1599"/>
                    <a:pt x="1106" y="1599"/>
                  </a:cubicBezTo>
                  <a:cubicBezTo>
                    <a:pt x="1106" y="1676"/>
                    <a:pt x="1044" y="1739"/>
                    <a:pt x="966" y="1739"/>
                  </a:cubicBezTo>
                  <a:cubicBezTo>
                    <a:pt x="927" y="1739"/>
                    <a:pt x="892" y="1724"/>
                    <a:pt x="867" y="1698"/>
                  </a:cubicBezTo>
                  <a:cubicBezTo>
                    <a:pt x="841" y="1673"/>
                    <a:pt x="826" y="1638"/>
                    <a:pt x="826" y="1599"/>
                  </a:cubicBezTo>
                  <a:cubicBezTo>
                    <a:pt x="826" y="1599"/>
                    <a:pt x="826" y="1599"/>
                    <a:pt x="826" y="1599"/>
                  </a:cubicBezTo>
                  <a:cubicBezTo>
                    <a:pt x="826" y="1545"/>
                    <a:pt x="873" y="1460"/>
                    <a:pt x="873" y="1460"/>
                  </a:cubicBezTo>
                  <a:cubicBezTo>
                    <a:pt x="877" y="1453"/>
                    <a:pt x="879" y="1445"/>
                    <a:pt x="879" y="1438"/>
                  </a:cubicBezTo>
                  <a:cubicBezTo>
                    <a:pt x="879" y="1431"/>
                    <a:pt x="877" y="1425"/>
                    <a:pt x="872" y="1420"/>
                  </a:cubicBezTo>
                  <a:cubicBezTo>
                    <a:pt x="866" y="1414"/>
                    <a:pt x="856" y="1410"/>
                    <a:pt x="843" y="1410"/>
                  </a:cubicBezTo>
                  <a:cubicBezTo>
                    <a:pt x="438" y="1457"/>
                    <a:pt x="438" y="1457"/>
                    <a:pt x="438" y="1457"/>
                  </a:cubicBezTo>
                  <a:cubicBezTo>
                    <a:pt x="433" y="1459"/>
                    <a:pt x="433" y="1459"/>
                    <a:pt x="433" y="1459"/>
                  </a:cubicBezTo>
                  <a:cubicBezTo>
                    <a:pt x="390" y="1255"/>
                    <a:pt x="274" y="1096"/>
                    <a:pt x="106" y="1001"/>
                  </a:cubicBezTo>
                  <a:cubicBezTo>
                    <a:pt x="106" y="1001"/>
                    <a:pt x="106" y="1001"/>
                    <a:pt x="106" y="1001"/>
                  </a:cubicBezTo>
                  <a:cubicBezTo>
                    <a:pt x="280" y="632"/>
                    <a:pt x="280" y="632"/>
                    <a:pt x="280" y="632"/>
                  </a:cubicBezTo>
                  <a:cubicBezTo>
                    <a:pt x="282" y="626"/>
                    <a:pt x="283" y="621"/>
                    <a:pt x="283" y="616"/>
                  </a:cubicBezTo>
                  <a:cubicBezTo>
                    <a:pt x="283" y="607"/>
                    <a:pt x="280" y="600"/>
                    <a:pt x="275" y="595"/>
                  </a:cubicBezTo>
                  <a:cubicBezTo>
                    <a:pt x="268" y="588"/>
                    <a:pt x="256" y="585"/>
                    <a:pt x="242" y="588"/>
                  </a:cubicBezTo>
                  <a:cubicBezTo>
                    <a:pt x="242" y="588"/>
                    <a:pt x="147" y="606"/>
                    <a:pt x="96" y="588"/>
                  </a:cubicBezTo>
                  <a:cubicBezTo>
                    <a:pt x="74" y="581"/>
                    <a:pt x="55" y="569"/>
                    <a:pt x="40" y="553"/>
                  </a:cubicBezTo>
                  <a:cubicBezTo>
                    <a:pt x="15" y="527"/>
                    <a:pt x="0" y="492"/>
                    <a:pt x="0" y="456"/>
                  </a:cubicBezTo>
                  <a:cubicBezTo>
                    <a:pt x="0" y="441"/>
                    <a:pt x="3" y="425"/>
                    <a:pt x="8" y="410"/>
                  </a:cubicBezTo>
                  <a:cubicBezTo>
                    <a:pt x="33" y="337"/>
                    <a:pt x="112" y="298"/>
                    <a:pt x="186" y="323"/>
                  </a:cubicBezTo>
                  <a:cubicBezTo>
                    <a:pt x="221" y="335"/>
                    <a:pt x="263" y="372"/>
                    <a:pt x="285" y="395"/>
                  </a:cubicBezTo>
                  <a:cubicBezTo>
                    <a:pt x="286" y="395"/>
                    <a:pt x="286" y="396"/>
                    <a:pt x="287" y="396"/>
                  </a:cubicBezTo>
                  <a:cubicBezTo>
                    <a:pt x="287" y="397"/>
                    <a:pt x="288" y="397"/>
                    <a:pt x="288" y="398"/>
                  </a:cubicBezTo>
                  <a:cubicBezTo>
                    <a:pt x="294" y="404"/>
                    <a:pt x="299" y="409"/>
                    <a:pt x="301" y="411"/>
                  </a:cubicBezTo>
                  <a:cubicBezTo>
                    <a:pt x="301" y="411"/>
                    <a:pt x="301" y="411"/>
                    <a:pt x="301" y="412"/>
                  </a:cubicBezTo>
                  <a:cubicBezTo>
                    <a:pt x="301" y="412"/>
                    <a:pt x="301" y="412"/>
                    <a:pt x="302" y="41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302" y="413"/>
                    <a:pt x="303" y="413"/>
                    <a:pt x="303" y="414"/>
                  </a:cubicBezTo>
                  <a:cubicBezTo>
                    <a:pt x="324" y="436"/>
                    <a:pt x="349" y="430"/>
                    <a:pt x="359" y="400"/>
                  </a:cubicBezTo>
                  <a:cubicBezTo>
                    <a:pt x="445" y="2"/>
                    <a:pt x="445" y="2"/>
                    <a:pt x="445" y="2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1008" y="252"/>
                    <a:pt x="1417" y="800"/>
                    <a:pt x="1494" y="1455"/>
                  </a:cubicBezTo>
                  <a:cubicBezTo>
                    <a:pt x="1493" y="1455"/>
                    <a:pt x="1493" y="1455"/>
                    <a:pt x="1493" y="1455"/>
                  </a:cubicBezTo>
                  <a:cubicBezTo>
                    <a:pt x="1088" y="1410"/>
                    <a:pt x="1088" y="1410"/>
                    <a:pt x="1088" y="1410"/>
                  </a:cubicBezTo>
                  <a:cubicBezTo>
                    <a:pt x="1065" y="1410"/>
                    <a:pt x="1052" y="1421"/>
                    <a:pt x="1052" y="143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54" y="1013"/>
              <a:ext cx="599" cy="647"/>
            </a:xfrm>
            <a:custGeom>
              <a:avLst/>
              <a:gdLst>
                <a:gd name="T0" fmla="*/ 1316 w 1316"/>
                <a:gd name="T1" fmla="*/ 272 h 1422"/>
                <a:gd name="T2" fmla="*/ 793 w 1316"/>
                <a:gd name="T3" fmla="*/ 1422 h 1422"/>
                <a:gd name="T4" fmla="*/ 466 w 1316"/>
                <a:gd name="T5" fmla="*/ 1233 h 1422"/>
                <a:gd name="T6" fmla="*/ 459 w 1316"/>
                <a:gd name="T7" fmla="*/ 1226 h 1422"/>
                <a:gd name="T8" fmla="*/ 449 w 1316"/>
                <a:gd name="T9" fmla="*/ 1205 h 1422"/>
                <a:gd name="T10" fmla="*/ 473 w 1316"/>
                <a:gd name="T11" fmla="*/ 1175 h 1422"/>
                <a:gd name="T12" fmla="*/ 593 w 1316"/>
                <a:gd name="T13" fmla="*/ 1092 h 1422"/>
                <a:gd name="T14" fmla="*/ 621 w 1316"/>
                <a:gd name="T15" fmla="*/ 1009 h 1422"/>
                <a:gd name="T16" fmla="*/ 580 w 1316"/>
                <a:gd name="T17" fmla="*/ 910 h 1422"/>
                <a:gd name="T18" fmla="*/ 564 w 1316"/>
                <a:gd name="T19" fmla="*/ 896 h 1422"/>
                <a:gd name="T20" fmla="*/ 368 w 1316"/>
                <a:gd name="T21" fmla="*/ 925 h 1422"/>
                <a:gd name="T22" fmla="*/ 324 w 1316"/>
                <a:gd name="T23" fmla="*/ 1064 h 1422"/>
                <a:gd name="T24" fmla="*/ 270 w 1316"/>
                <a:gd name="T25" fmla="*/ 1088 h 1422"/>
                <a:gd name="T26" fmla="*/ 0 w 1316"/>
                <a:gd name="T27" fmla="*/ 835 h 1422"/>
                <a:gd name="T28" fmla="*/ 260 w 1316"/>
                <a:gd name="T29" fmla="*/ 237 h 1422"/>
                <a:gd name="T30" fmla="*/ 241 w 1316"/>
                <a:gd name="T31" fmla="*/ 49 h 1422"/>
                <a:gd name="T32" fmla="*/ 246 w 1316"/>
                <a:gd name="T33" fmla="*/ 47 h 1422"/>
                <a:gd name="T34" fmla="*/ 651 w 1316"/>
                <a:gd name="T35" fmla="*/ 0 h 1422"/>
                <a:gd name="T36" fmla="*/ 680 w 1316"/>
                <a:gd name="T37" fmla="*/ 10 h 1422"/>
                <a:gd name="T38" fmla="*/ 687 w 1316"/>
                <a:gd name="T39" fmla="*/ 28 h 1422"/>
                <a:gd name="T40" fmla="*/ 681 w 1316"/>
                <a:gd name="T41" fmla="*/ 50 h 1422"/>
                <a:gd name="T42" fmla="*/ 634 w 1316"/>
                <a:gd name="T43" fmla="*/ 189 h 1422"/>
                <a:gd name="T44" fmla="*/ 634 w 1316"/>
                <a:gd name="T45" fmla="*/ 189 h 1422"/>
                <a:gd name="T46" fmla="*/ 675 w 1316"/>
                <a:gd name="T47" fmla="*/ 288 h 1422"/>
                <a:gd name="T48" fmla="*/ 774 w 1316"/>
                <a:gd name="T49" fmla="*/ 329 h 1422"/>
                <a:gd name="T50" fmla="*/ 914 w 1316"/>
                <a:gd name="T51" fmla="*/ 189 h 1422"/>
                <a:gd name="T52" fmla="*/ 914 w 1316"/>
                <a:gd name="T53" fmla="*/ 189 h 1422"/>
                <a:gd name="T54" fmla="*/ 867 w 1316"/>
                <a:gd name="T55" fmla="*/ 50 h 1422"/>
                <a:gd name="T56" fmla="*/ 860 w 1316"/>
                <a:gd name="T57" fmla="*/ 28 h 1422"/>
                <a:gd name="T58" fmla="*/ 896 w 1316"/>
                <a:gd name="T59" fmla="*/ 0 h 1422"/>
                <a:gd name="T60" fmla="*/ 1301 w 1316"/>
                <a:gd name="T61" fmla="*/ 45 h 1422"/>
                <a:gd name="T62" fmla="*/ 1302 w 1316"/>
                <a:gd name="T63" fmla="*/ 45 h 1422"/>
                <a:gd name="T64" fmla="*/ 1316 w 1316"/>
                <a:gd name="T65" fmla="*/ 272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6" h="1422">
                  <a:moveTo>
                    <a:pt x="1316" y="272"/>
                  </a:moveTo>
                  <a:cubicBezTo>
                    <a:pt x="1316" y="689"/>
                    <a:pt x="1168" y="1034"/>
                    <a:pt x="793" y="1422"/>
                  </a:cubicBezTo>
                  <a:cubicBezTo>
                    <a:pt x="466" y="1233"/>
                    <a:pt x="466" y="1233"/>
                    <a:pt x="466" y="1233"/>
                  </a:cubicBezTo>
                  <a:cubicBezTo>
                    <a:pt x="463" y="1231"/>
                    <a:pt x="461" y="1229"/>
                    <a:pt x="459" y="1226"/>
                  </a:cubicBezTo>
                  <a:cubicBezTo>
                    <a:pt x="452" y="1219"/>
                    <a:pt x="449" y="1212"/>
                    <a:pt x="449" y="1205"/>
                  </a:cubicBezTo>
                  <a:cubicBezTo>
                    <a:pt x="449" y="1193"/>
                    <a:pt x="457" y="1182"/>
                    <a:pt x="473" y="1175"/>
                  </a:cubicBezTo>
                  <a:cubicBezTo>
                    <a:pt x="473" y="1175"/>
                    <a:pt x="561" y="1136"/>
                    <a:pt x="593" y="1092"/>
                  </a:cubicBezTo>
                  <a:cubicBezTo>
                    <a:pt x="612" y="1067"/>
                    <a:pt x="621" y="1038"/>
                    <a:pt x="621" y="1009"/>
                  </a:cubicBezTo>
                  <a:cubicBezTo>
                    <a:pt x="621" y="972"/>
                    <a:pt x="607" y="937"/>
                    <a:pt x="580" y="910"/>
                  </a:cubicBezTo>
                  <a:cubicBezTo>
                    <a:pt x="575" y="905"/>
                    <a:pt x="570" y="900"/>
                    <a:pt x="564" y="896"/>
                  </a:cubicBezTo>
                  <a:cubicBezTo>
                    <a:pt x="502" y="850"/>
                    <a:pt x="414" y="863"/>
                    <a:pt x="368" y="925"/>
                  </a:cubicBezTo>
                  <a:cubicBezTo>
                    <a:pt x="336" y="969"/>
                    <a:pt x="324" y="1064"/>
                    <a:pt x="324" y="1064"/>
                  </a:cubicBezTo>
                  <a:cubicBezTo>
                    <a:pt x="320" y="1096"/>
                    <a:pt x="295" y="1106"/>
                    <a:pt x="270" y="1088"/>
                  </a:cubicBezTo>
                  <a:cubicBezTo>
                    <a:pt x="0" y="835"/>
                    <a:pt x="0" y="835"/>
                    <a:pt x="0" y="835"/>
                  </a:cubicBezTo>
                  <a:cubicBezTo>
                    <a:pt x="168" y="662"/>
                    <a:pt x="260" y="449"/>
                    <a:pt x="260" y="237"/>
                  </a:cubicBezTo>
                  <a:cubicBezTo>
                    <a:pt x="260" y="171"/>
                    <a:pt x="254" y="108"/>
                    <a:pt x="241" y="49"/>
                  </a:cubicBezTo>
                  <a:cubicBezTo>
                    <a:pt x="246" y="47"/>
                    <a:pt x="246" y="47"/>
                    <a:pt x="246" y="47"/>
                  </a:cubicBezTo>
                  <a:cubicBezTo>
                    <a:pt x="651" y="0"/>
                    <a:pt x="651" y="0"/>
                    <a:pt x="651" y="0"/>
                  </a:cubicBezTo>
                  <a:cubicBezTo>
                    <a:pt x="664" y="0"/>
                    <a:pt x="674" y="4"/>
                    <a:pt x="680" y="10"/>
                  </a:cubicBezTo>
                  <a:cubicBezTo>
                    <a:pt x="685" y="15"/>
                    <a:pt x="687" y="21"/>
                    <a:pt x="687" y="28"/>
                  </a:cubicBezTo>
                  <a:cubicBezTo>
                    <a:pt x="687" y="35"/>
                    <a:pt x="685" y="43"/>
                    <a:pt x="681" y="50"/>
                  </a:cubicBezTo>
                  <a:cubicBezTo>
                    <a:pt x="681" y="50"/>
                    <a:pt x="634" y="135"/>
                    <a:pt x="634" y="189"/>
                  </a:cubicBezTo>
                  <a:cubicBezTo>
                    <a:pt x="634" y="189"/>
                    <a:pt x="634" y="189"/>
                    <a:pt x="634" y="189"/>
                  </a:cubicBezTo>
                  <a:cubicBezTo>
                    <a:pt x="634" y="228"/>
                    <a:pt x="649" y="263"/>
                    <a:pt x="675" y="288"/>
                  </a:cubicBezTo>
                  <a:cubicBezTo>
                    <a:pt x="700" y="314"/>
                    <a:pt x="735" y="329"/>
                    <a:pt x="774" y="329"/>
                  </a:cubicBezTo>
                  <a:cubicBezTo>
                    <a:pt x="852" y="329"/>
                    <a:pt x="914" y="266"/>
                    <a:pt x="914" y="189"/>
                  </a:cubicBezTo>
                  <a:cubicBezTo>
                    <a:pt x="914" y="189"/>
                    <a:pt x="914" y="189"/>
                    <a:pt x="914" y="189"/>
                  </a:cubicBezTo>
                  <a:cubicBezTo>
                    <a:pt x="914" y="134"/>
                    <a:pt x="867" y="50"/>
                    <a:pt x="867" y="50"/>
                  </a:cubicBezTo>
                  <a:cubicBezTo>
                    <a:pt x="862" y="42"/>
                    <a:pt x="860" y="35"/>
                    <a:pt x="860" y="28"/>
                  </a:cubicBezTo>
                  <a:cubicBezTo>
                    <a:pt x="860" y="11"/>
                    <a:pt x="873" y="0"/>
                    <a:pt x="896" y="0"/>
                  </a:cubicBezTo>
                  <a:cubicBezTo>
                    <a:pt x="1301" y="45"/>
                    <a:pt x="1301" y="45"/>
                    <a:pt x="1301" y="45"/>
                  </a:cubicBezTo>
                  <a:cubicBezTo>
                    <a:pt x="1302" y="45"/>
                    <a:pt x="1302" y="45"/>
                    <a:pt x="1302" y="45"/>
                  </a:cubicBezTo>
                  <a:cubicBezTo>
                    <a:pt x="1311" y="119"/>
                    <a:pt x="1316" y="195"/>
                    <a:pt x="1316" y="27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241" y="1393"/>
              <a:ext cx="674" cy="576"/>
            </a:xfrm>
            <a:custGeom>
              <a:avLst/>
              <a:gdLst>
                <a:gd name="T0" fmla="*/ 1479 w 1479"/>
                <a:gd name="T1" fmla="*/ 587 h 1265"/>
                <a:gd name="T2" fmla="*/ 1208 w 1479"/>
                <a:gd name="T3" fmla="*/ 841 h 1265"/>
                <a:gd name="T4" fmla="*/ 825 w 1479"/>
                <a:gd name="T5" fmla="*/ 1265 h 1265"/>
                <a:gd name="T6" fmla="*/ 546 w 1479"/>
                <a:gd name="T7" fmla="*/ 1001 h 1265"/>
                <a:gd name="T8" fmla="*/ 492 w 1479"/>
                <a:gd name="T9" fmla="*/ 1024 h 1265"/>
                <a:gd name="T10" fmla="*/ 447 w 1479"/>
                <a:gd name="T11" fmla="*/ 1163 h 1265"/>
                <a:gd name="T12" fmla="*/ 251 w 1479"/>
                <a:gd name="T13" fmla="*/ 1192 h 1265"/>
                <a:gd name="T14" fmla="*/ 235 w 1479"/>
                <a:gd name="T15" fmla="*/ 1178 h 1265"/>
                <a:gd name="T16" fmla="*/ 194 w 1479"/>
                <a:gd name="T17" fmla="*/ 1079 h 1265"/>
                <a:gd name="T18" fmla="*/ 222 w 1479"/>
                <a:gd name="T19" fmla="*/ 995 h 1265"/>
                <a:gd name="T20" fmla="*/ 343 w 1479"/>
                <a:gd name="T21" fmla="*/ 913 h 1265"/>
                <a:gd name="T22" fmla="*/ 367 w 1479"/>
                <a:gd name="T23" fmla="*/ 883 h 1265"/>
                <a:gd name="T24" fmla="*/ 356 w 1479"/>
                <a:gd name="T25" fmla="*/ 860 h 1265"/>
                <a:gd name="T26" fmla="*/ 350 w 1479"/>
                <a:gd name="T27" fmla="*/ 855 h 1265"/>
                <a:gd name="T28" fmla="*/ 0 w 1479"/>
                <a:gd name="T29" fmla="*/ 651 h 1265"/>
                <a:gd name="T30" fmla="*/ 606 w 1479"/>
                <a:gd name="T31" fmla="*/ 73 h 1265"/>
                <a:gd name="T32" fmla="*/ 686 w 1479"/>
                <a:gd name="T33" fmla="*/ 0 h 1265"/>
                <a:gd name="T34" fmla="*/ 956 w 1479"/>
                <a:gd name="T35" fmla="*/ 253 h 1265"/>
                <a:gd name="T36" fmla="*/ 1010 w 1479"/>
                <a:gd name="T37" fmla="*/ 229 h 1265"/>
                <a:gd name="T38" fmla="*/ 1054 w 1479"/>
                <a:gd name="T39" fmla="*/ 90 h 1265"/>
                <a:gd name="T40" fmla="*/ 1250 w 1479"/>
                <a:gd name="T41" fmla="*/ 61 h 1265"/>
                <a:gd name="T42" fmla="*/ 1266 w 1479"/>
                <a:gd name="T43" fmla="*/ 75 h 1265"/>
                <a:gd name="T44" fmla="*/ 1307 w 1479"/>
                <a:gd name="T45" fmla="*/ 174 h 1265"/>
                <a:gd name="T46" fmla="*/ 1279 w 1479"/>
                <a:gd name="T47" fmla="*/ 257 h 1265"/>
                <a:gd name="T48" fmla="*/ 1159 w 1479"/>
                <a:gd name="T49" fmla="*/ 340 h 1265"/>
                <a:gd name="T50" fmla="*/ 1135 w 1479"/>
                <a:gd name="T51" fmla="*/ 370 h 1265"/>
                <a:gd name="T52" fmla="*/ 1145 w 1479"/>
                <a:gd name="T53" fmla="*/ 391 h 1265"/>
                <a:gd name="T54" fmla="*/ 1152 w 1479"/>
                <a:gd name="T55" fmla="*/ 398 h 1265"/>
                <a:gd name="T56" fmla="*/ 1479 w 1479"/>
                <a:gd name="T57" fmla="*/ 587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79" h="1265">
                  <a:moveTo>
                    <a:pt x="1479" y="587"/>
                  </a:moveTo>
                  <a:cubicBezTo>
                    <a:pt x="1399" y="669"/>
                    <a:pt x="1309" y="754"/>
                    <a:pt x="1208" y="841"/>
                  </a:cubicBezTo>
                  <a:cubicBezTo>
                    <a:pt x="1029" y="1000"/>
                    <a:pt x="906" y="1131"/>
                    <a:pt x="825" y="1265"/>
                  </a:cubicBezTo>
                  <a:cubicBezTo>
                    <a:pt x="546" y="1001"/>
                    <a:pt x="546" y="1001"/>
                    <a:pt x="546" y="1001"/>
                  </a:cubicBezTo>
                  <a:cubicBezTo>
                    <a:pt x="520" y="982"/>
                    <a:pt x="496" y="992"/>
                    <a:pt x="492" y="1024"/>
                  </a:cubicBezTo>
                  <a:cubicBezTo>
                    <a:pt x="492" y="1024"/>
                    <a:pt x="479" y="1120"/>
                    <a:pt x="447" y="1163"/>
                  </a:cubicBezTo>
                  <a:cubicBezTo>
                    <a:pt x="401" y="1226"/>
                    <a:pt x="313" y="1238"/>
                    <a:pt x="251" y="1192"/>
                  </a:cubicBezTo>
                  <a:cubicBezTo>
                    <a:pt x="245" y="1187"/>
                    <a:pt x="239" y="1183"/>
                    <a:pt x="235" y="1178"/>
                  </a:cubicBezTo>
                  <a:cubicBezTo>
                    <a:pt x="208" y="1151"/>
                    <a:pt x="194" y="1115"/>
                    <a:pt x="194" y="1079"/>
                  </a:cubicBezTo>
                  <a:cubicBezTo>
                    <a:pt x="194" y="1050"/>
                    <a:pt x="203" y="1021"/>
                    <a:pt x="222" y="995"/>
                  </a:cubicBezTo>
                  <a:cubicBezTo>
                    <a:pt x="255" y="952"/>
                    <a:pt x="343" y="913"/>
                    <a:pt x="343" y="913"/>
                  </a:cubicBezTo>
                  <a:cubicBezTo>
                    <a:pt x="359" y="906"/>
                    <a:pt x="367" y="895"/>
                    <a:pt x="367" y="883"/>
                  </a:cubicBezTo>
                  <a:cubicBezTo>
                    <a:pt x="367" y="875"/>
                    <a:pt x="364" y="867"/>
                    <a:pt x="356" y="860"/>
                  </a:cubicBezTo>
                  <a:cubicBezTo>
                    <a:pt x="354" y="858"/>
                    <a:pt x="352" y="856"/>
                    <a:pt x="350" y="855"/>
                  </a:cubicBezTo>
                  <a:cubicBezTo>
                    <a:pt x="0" y="651"/>
                    <a:pt x="0" y="651"/>
                    <a:pt x="0" y="651"/>
                  </a:cubicBezTo>
                  <a:cubicBezTo>
                    <a:pt x="102" y="501"/>
                    <a:pt x="201" y="413"/>
                    <a:pt x="606" y="73"/>
                  </a:cubicBezTo>
                  <a:cubicBezTo>
                    <a:pt x="634" y="50"/>
                    <a:pt x="661" y="25"/>
                    <a:pt x="686" y="0"/>
                  </a:cubicBezTo>
                  <a:cubicBezTo>
                    <a:pt x="956" y="253"/>
                    <a:pt x="956" y="253"/>
                    <a:pt x="956" y="253"/>
                  </a:cubicBezTo>
                  <a:cubicBezTo>
                    <a:pt x="981" y="271"/>
                    <a:pt x="1006" y="261"/>
                    <a:pt x="1010" y="229"/>
                  </a:cubicBezTo>
                  <a:cubicBezTo>
                    <a:pt x="1010" y="229"/>
                    <a:pt x="1022" y="134"/>
                    <a:pt x="1054" y="90"/>
                  </a:cubicBezTo>
                  <a:cubicBezTo>
                    <a:pt x="1100" y="28"/>
                    <a:pt x="1188" y="15"/>
                    <a:pt x="1250" y="61"/>
                  </a:cubicBezTo>
                  <a:cubicBezTo>
                    <a:pt x="1256" y="65"/>
                    <a:pt x="1261" y="70"/>
                    <a:pt x="1266" y="75"/>
                  </a:cubicBezTo>
                  <a:cubicBezTo>
                    <a:pt x="1293" y="102"/>
                    <a:pt x="1307" y="137"/>
                    <a:pt x="1307" y="174"/>
                  </a:cubicBezTo>
                  <a:cubicBezTo>
                    <a:pt x="1307" y="203"/>
                    <a:pt x="1298" y="232"/>
                    <a:pt x="1279" y="257"/>
                  </a:cubicBezTo>
                  <a:cubicBezTo>
                    <a:pt x="1247" y="301"/>
                    <a:pt x="1159" y="340"/>
                    <a:pt x="1159" y="340"/>
                  </a:cubicBezTo>
                  <a:cubicBezTo>
                    <a:pt x="1143" y="347"/>
                    <a:pt x="1135" y="358"/>
                    <a:pt x="1135" y="370"/>
                  </a:cubicBezTo>
                  <a:cubicBezTo>
                    <a:pt x="1135" y="377"/>
                    <a:pt x="1138" y="384"/>
                    <a:pt x="1145" y="391"/>
                  </a:cubicBezTo>
                  <a:cubicBezTo>
                    <a:pt x="1147" y="394"/>
                    <a:pt x="1149" y="396"/>
                    <a:pt x="1152" y="398"/>
                  </a:cubicBezTo>
                  <a:lnTo>
                    <a:pt x="1479" y="58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080" y="1689"/>
              <a:ext cx="537" cy="651"/>
            </a:xfrm>
            <a:custGeom>
              <a:avLst/>
              <a:gdLst>
                <a:gd name="T0" fmla="*/ 1046 w 1178"/>
                <a:gd name="T1" fmla="*/ 1167 h 1429"/>
                <a:gd name="T2" fmla="*/ 1052 w 1178"/>
                <a:gd name="T3" fmla="*/ 1383 h 1429"/>
                <a:gd name="T4" fmla="*/ 650 w 1178"/>
                <a:gd name="T5" fmla="*/ 1429 h 1429"/>
                <a:gd name="T6" fmla="*/ 621 w 1178"/>
                <a:gd name="T7" fmla="*/ 1419 h 1429"/>
                <a:gd name="T8" fmla="*/ 614 w 1178"/>
                <a:gd name="T9" fmla="*/ 1401 h 1429"/>
                <a:gd name="T10" fmla="*/ 620 w 1178"/>
                <a:gd name="T11" fmla="*/ 1379 h 1429"/>
                <a:gd name="T12" fmla="*/ 668 w 1178"/>
                <a:gd name="T13" fmla="*/ 1240 h 1429"/>
                <a:gd name="T14" fmla="*/ 627 w 1178"/>
                <a:gd name="T15" fmla="*/ 1141 h 1429"/>
                <a:gd name="T16" fmla="*/ 527 w 1178"/>
                <a:gd name="T17" fmla="*/ 1100 h 1429"/>
                <a:gd name="T18" fmla="*/ 387 w 1178"/>
                <a:gd name="T19" fmla="*/ 1240 h 1429"/>
                <a:gd name="T20" fmla="*/ 435 w 1178"/>
                <a:gd name="T21" fmla="*/ 1379 h 1429"/>
                <a:gd name="T22" fmla="*/ 441 w 1178"/>
                <a:gd name="T23" fmla="*/ 1401 h 1429"/>
                <a:gd name="T24" fmla="*/ 405 w 1178"/>
                <a:gd name="T25" fmla="*/ 1429 h 1429"/>
                <a:gd name="T26" fmla="*/ 5 w 1178"/>
                <a:gd name="T27" fmla="*/ 1383 h 1429"/>
                <a:gd name="T28" fmla="*/ 0 w 1178"/>
                <a:gd name="T29" fmla="*/ 1210 h 1429"/>
                <a:gd name="T30" fmla="*/ 288 w 1178"/>
                <a:gd name="T31" fmla="*/ 103 h 1429"/>
                <a:gd name="T32" fmla="*/ 353 w 1178"/>
                <a:gd name="T33" fmla="*/ 0 h 1429"/>
                <a:gd name="T34" fmla="*/ 703 w 1178"/>
                <a:gd name="T35" fmla="*/ 204 h 1429"/>
                <a:gd name="T36" fmla="*/ 709 w 1178"/>
                <a:gd name="T37" fmla="*/ 209 h 1429"/>
                <a:gd name="T38" fmla="*/ 720 w 1178"/>
                <a:gd name="T39" fmla="*/ 232 h 1429"/>
                <a:gd name="T40" fmla="*/ 696 w 1178"/>
                <a:gd name="T41" fmla="*/ 262 h 1429"/>
                <a:gd name="T42" fmla="*/ 575 w 1178"/>
                <a:gd name="T43" fmla="*/ 344 h 1429"/>
                <a:gd name="T44" fmla="*/ 547 w 1178"/>
                <a:gd name="T45" fmla="*/ 428 h 1429"/>
                <a:gd name="T46" fmla="*/ 588 w 1178"/>
                <a:gd name="T47" fmla="*/ 527 h 1429"/>
                <a:gd name="T48" fmla="*/ 604 w 1178"/>
                <a:gd name="T49" fmla="*/ 541 h 1429"/>
                <a:gd name="T50" fmla="*/ 800 w 1178"/>
                <a:gd name="T51" fmla="*/ 512 h 1429"/>
                <a:gd name="T52" fmla="*/ 845 w 1178"/>
                <a:gd name="T53" fmla="*/ 373 h 1429"/>
                <a:gd name="T54" fmla="*/ 899 w 1178"/>
                <a:gd name="T55" fmla="*/ 350 h 1429"/>
                <a:gd name="T56" fmla="*/ 1178 w 1178"/>
                <a:gd name="T57" fmla="*/ 614 h 1429"/>
                <a:gd name="T58" fmla="*/ 1046 w 1178"/>
                <a:gd name="T59" fmla="*/ 1167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78" h="1429">
                  <a:moveTo>
                    <a:pt x="1046" y="1167"/>
                  </a:moveTo>
                  <a:cubicBezTo>
                    <a:pt x="1046" y="1247"/>
                    <a:pt x="1046" y="1297"/>
                    <a:pt x="1052" y="1383"/>
                  </a:cubicBezTo>
                  <a:cubicBezTo>
                    <a:pt x="650" y="1429"/>
                    <a:pt x="650" y="1429"/>
                    <a:pt x="650" y="1429"/>
                  </a:cubicBezTo>
                  <a:cubicBezTo>
                    <a:pt x="637" y="1429"/>
                    <a:pt x="627" y="1425"/>
                    <a:pt x="621" y="1419"/>
                  </a:cubicBezTo>
                  <a:cubicBezTo>
                    <a:pt x="616" y="1414"/>
                    <a:pt x="614" y="1408"/>
                    <a:pt x="614" y="1401"/>
                  </a:cubicBezTo>
                  <a:cubicBezTo>
                    <a:pt x="614" y="1394"/>
                    <a:pt x="616" y="1387"/>
                    <a:pt x="620" y="1379"/>
                  </a:cubicBezTo>
                  <a:cubicBezTo>
                    <a:pt x="620" y="1379"/>
                    <a:pt x="668" y="1294"/>
                    <a:pt x="668" y="1240"/>
                  </a:cubicBezTo>
                  <a:cubicBezTo>
                    <a:pt x="668" y="1201"/>
                    <a:pt x="652" y="1166"/>
                    <a:pt x="627" y="1141"/>
                  </a:cubicBezTo>
                  <a:cubicBezTo>
                    <a:pt x="601" y="1115"/>
                    <a:pt x="566" y="1100"/>
                    <a:pt x="527" y="1100"/>
                  </a:cubicBezTo>
                  <a:cubicBezTo>
                    <a:pt x="450" y="1100"/>
                    <a:pt x="387" y="1163"/>
                    <a:pt x="387" y="1240"/>
                  </a:cubicBezTo>
                  <a:cubicBezTo>
                    <a:pt x="387" y="1294"/>
                    <a:pt x="435" y="1379"/>
                    <a:pt x="435" y="1379"/>
                  </a:cubicBezTo>
                  <a:cubicBezTo>
                    <a:pt x="439" y="1387"/>
                    <a:pt x="441" y="1394"/>
                    <a:pt x="441" y="1401"/>
                  </a:cubicBezTo>
                  <a:cubicBezTo>
                    <a:pt x="441" y="1418"/>
                    <a:pt x="428" y="1429"/>
                    <a:pt x="405" y="1429"/>
                  </a:cubicBezTo>
                  <a:cubicBezTo>
                    <a:pt x="5" y="1383"/>
                    <a:pt x="5" y="1383"/>
                    <a:pt x="5" y="1383"/>
                  </a:cubicBezTo>
                  <a:cubicBezTo>
                    <a:pt x="0" y="1307"/>
                    <a:pt x="0" y="1253"/>
                    <a:pt x="0" y="1210"/>
                  </a:cubicBezTo>
                  <a:cubicBezTo>
                    <a:pt x="0" y="809"/>
                    <a:pt x="104" y="417"/>
                    <a:pt x="288" y="103"/>
                  </a:cubicBezTo>
                  <a:cubicBezTo>
                    <a:pt x="311" y="64"/>
                    <a:pt x="332" y="31"/>
                    <a:pt x="353" y="0"/>
                  </a:cubicBezTo>
                  <a:cubicBezTo>
                    <a:pt x="703" y="204"/>
                    <a:pt x="703" y="204"/>
                    <a:pt x="703" y="204"/>
                  </a:cubicBezTo>
                  <a:cubicBezTo>
                    <a:pt x="705" y="205"/>
                    <a:pt x="707" y="207"/>
                    <a:pt x="709" y="209"/>
                  </a:cubicBezTo>
                  <a:cubicBezTo>
                    <a:pt x="717" y="216"/>
                    <a:pt x="720" y="224"/>
                    <a:pt x="720" y="232"/>
                  </a:cubicBezTo>
                  <a:cubicBezTo>
                    <a:pt x="720" y="244"/>
                    <a:pt x="712" y="255"/>
                    <a:pt x="696" y="262"/>
                  </a:cubicBezTo>
                  <a:cubicBezTo>
                    <a:pt x="696" y="262"/>
                    <a:pt x="608" y="301"/>
                    <a:pt x="575" y="344"/>
                  </a:cubicBezTo>
                  <a:cubicBezTo>
                    <a:pt x="556" y="370"/>
                    <a:pt x="547" y="399"/>
                    <a:pt x="547" y="428"/>
                  </a:cubicBezTo>
                  <a:cubicBezTo>
                    <a:pt x="547" y="464"/>
                    <a:pt x="561" y="500"/>
                    <a:pt x="588" y="527"/>
                  </a:cubicBezTo>
                  <a:cubicBezTo>
                    <a:pt x="592" y="532"/>
                    <a:pt x="598" y="536"/>
                    <a:pt x="604" y="541"/>
                  </a:cubicBezTo>
                  <a:cubicBezTo>
                    <a:pt x="666" y="587"/>
                    <a:pt x="754" y="575"/>
                    <a:pt x="800" y="512"/>
                  </a:cubicBezTo>
                  <a:cubicBezTo>
                    <a:pt x="832" y="469"/>
                    <a:pt x="845" y="373"/>
                    <a:pt x="845" y="373"/>
                  </a:cubicBezTo>
                  <a:cubicBezTo>
                    <a:pt x="849" y="341"/>
                    <a:pt x="873" y="331"/>
                    <a:pt x="899" y="350"/>
                  </a:cubicBezTo>
                  <a:cubicBezTo>
                    <a:pt x="1178" y="614"/>
                    <a:pt x="1178" y="614"/>
                    <a:pt x="1178" y="614"/>
                  </a:cubicBezTo>
                  <a:cubicBezTo>
                    <a:pt x="1082" y="774"/>
                    <a:pt x="1046" y="940"/>
                    <a:pt x="1046" y="116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083" y="2459"/>
              <a:ext cx="478" cy="296"/>
            </a:xfrm>
            <a:custGeom>
              <a:avLst/>
              <a:gdLst>
                <a:gd name="T0" fmla="*/ 1050 w 1050"/>
                <a:gd name="T1" fmla="*/ 525 h 649"/>
                <a:gd name="T2" fmla="*/ 1044 w 1050"/>
                <a:gd name="T3" fmla="*/ 603 h 649"/>
                <a:gd name="T4" fmla="*/ 649 w 1050"/>
                <a:gd name="T5" fmla="*/ 649 h 649"/>
                <a:gd name="T6" fmla="*/ 620 w 1050"/>
                <a:gd name="T7" fmla="*/ 639 h 649"/>
                <a:gd name="T8" fmla="*/ 613 w 1050"/>
                <a:gd name="T9" fmla="*/ 620 h 649"/>
                <a:gd name="T10" fmla="*/ 619 w 1050"/>
                <a:gd name="T11" fmla="*/ 598 h 649"/>
                <a:gd name="T12" fmla="*/ 667 w 1050"/>
                <a:gd name="T13" fmla="*/ 460 h 649"/>
                <a:gd name="T14" fmla="*/ 626 w 1050"/>
                <a:gd name="T15" fmla="*/ 360 h 649"/>
                <a:gd name="T16" fmla="*/ 526 w 1050"/>
                <a:gd name="T17" fmla="*/ 319 h 649"/>
                <a:gd name="T18" fmla="*/ 386 w 1050"/>
                <a:gd name="T19" fmla="*/ 460 h 649"/>
                <a:gd name="T20" fmla="*/ 434 w 1050"/>
                <a:gd name="T21" fmla="*/ 598 h 649"/>
                <a:gd name="T22" fmla="*/ 440 w 1050"/>
                <a:gd name="T23" fmla="*/ 620 h 649"/>
                <a:gd name="T24" fmla="*/ 404 w 1050"/>
                <a:gd name="T25" fmla="*/ 649 h 649"/>
                <a:gd name="T26" fmla="*/ 5 w 1050"/>
                <a:gd name="T27" fmla="*/ 603 h 649"/>
                <a:gd name="T28" fmla="*/ 0 w 1050"/>
                <a:gd name="T29" fmla="*/ 525 h 649"/>
                <a:gd name="T30" fmla="*/ 525 w 1050"/>
                <a:gd name="T31" fmla="*/ 0 h 649"/>
                <a:gd name="T32" fmla="*/ 1050 w 1050"/>
                <a:gd name="T33" fmla="*/ 525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0" h="649">
                  <a:moveTo>
                    <a:pt x="1050" y="525"/>
                  </a:moveTo>
                  <a:cubicBezTo>
                    <a:pt x="1050" y="552"/>
                    <a:pt x="1048" y="578"/>
                    <a:pt x="1044" y="603"/>
                  </a:cubicBezTo>
                  <a:cubicBezTo>
                    <a:pt x="649" y="649"/>
                    <a:pt x="649" y="649"/>
                    <a:pt x="649" y="649"/>
                  </a:cubicBezTo>
                  <a:cubicBezTo>
                    <a:pt x="636" y="649"/>
                    <a:pt x="626" y="645"/>
                    <a:pt x="620" y="639"/>
                  </a:cubicBezTo>
                  <a:cubicBezTo>
                    <a:pt x="615" y="634"/>
                    <a:pt x="613" y="628"/>
                    <a:pt x="613" y="620"/>
                  </a:cubicBezTo>
                  <a:cubicBezTo>
                    <a:pt x="613" y="614"/>
                    <a:pt x="615" y="606"/>
                    <a:pt x="619" y="598"/>
                  </a:cubicBezTo>
                  <a:cubicBezTo>
                    <a:pt x="619" y="598"/>
                    <a:pt x="667" y="514"/>
                    <a:pt x="667" y="460"/>
                  </a:cubicBezTo>
                  <a:cubicBezTo>
                    <a:pt x="667" y="421"/>
                    <a:pt x="651" y="386"/>
                    <a:pt x="626" y="360"/>
                  </a:cubicBezTo>
                  <a:cubicBezTo>
                    <a:pt x="600" y="335"/>
                    <a:pt x="565" y="319"/>
                    <a:pt x="526" y="319"/>
                  </a:cubicBezTo>
                  <a:cubicBezTo>
                    <a:pt x="449" y="319"/>
                    <a:pt x="386" y="382"/>
                    <a:pt x="386" y="460"/>
                  </a:cubicBezTo>
                  <a:cubicBezTo>
                    <a:pt x="386" y="514"/>
                    <a:pt x="434" y="598"/>
                    <a:pt x="434" y="598"/>
                  </a:cubicBezTo>
                  <a:cubicBezTo>
                    <a:pt x="438" y="606"/>
                    <a:pt x="440" y="614"/>
                    <a:pt x="440" y="620"/>
                  </a:cubicBezTo>
                  <a:cubicBezTo>
                    <a:pt x="440" y="637"/>
                    <a:pt x="427" y="649"/>
                    <a:pt x="404" y="649"/>
                  </a:cubicBezTo>
                  <a:cubicBezTo>
                    <a:pt x="5" y="603"/>
                    <a:pt x="5" y="603"/>
                    <a:pt x="5" y="603"/>
                  </a:cubicBezTo>
                  <a:cubicBezTo>
                    <a:pt x="1" y="577"/>
                    <a:pt x="0" y="551"/>
                    <a:pt x="0" y="525"/>
                  </a:cubicBezTo>
                  <a:cubicBezTo>
                    <a:pt x="0" y="235"/>
                    <a:pt x="235" y="0"/>
                    <a:pt x="525" y="0"/>
                  </a:cubicBezTo>
                  <a:cubicBezTo>
                    <a:pt x="815" y="0"/>
                    <a:pt x="1050" y="235"/>
                    <a:pt x="1050" y="52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085" y="2605"/>
              <a:ext cx="473" cy="333"/>
            </a:xfrm>
            <a:custGeom>
              <a:avLst/>
              <a:gdLst>
                <a:gd name="T0" fmla="*/ 1039 w 1039"/>
                <a:gd name="T1" fmla="*/ 284 h 731"/>
                <a:gd name="T2" fmla="*/ 520 w 1039"/>
                <a:gd name="T3" fmla="*/ 731 h 731"/>
                <a:gd name="T4" fmla="*/ 0 w 1039"/>
                <a:gd name="T5" fmla="*/ 284 h 731"/>
                <a:gd name="T6" fmla="*/ 399 w 1039"/>
                <a:gd name="T7" fmla="*/ 330 h 731"/>
                <a:gd name="T8" fmla="*/ 435 w 1039"/>
                <a:gd name="T9" fmla="*/ 301 h 731"/>
                <a:gd name="T10" fmla="*/ 429 w 1039"/>
                <a:gd name="T11" fmla="*/ 279 h 731"/>
                <a:gd name="T12" fmla="*/ 381 w 1039"/>
                <a:gd name="T13" fmla="*/ 141 h 731"/>
                <a:gd name="T14" fmla="*/ 521 w 1039"/>
                <a:gd name="T15" fmla="*/ 0 h 731"/>
                <a:gd name="T16" fmla="*/ 621 w 1039"/>
                <a:gd name="T17" fmla="*/ 41 h 731"/>
                <a:gd name="T18" fmla="*/ 662 w 1039"/>
                <a:gd name="T19" fmla="*/ 141 h 731"/>
                <a:gd name="T20" fmla="*/ 614 w 1039"/>
                <a:gd name="T21" fmla="*/ 279 h 731"/>
                <a:gd name="T22" fmla="*/ 608 w 1039"/>
                <a:gd name="T23" fmla="*/ 301 h 731"/>
                <a:gd name="T24" fmla="*/ 615 w 1039"/>
                <a:gd name="T25" fmla="*/ 320 h 731"/>
                <a:gd name="T26" fmla="*/ 644 w 1039"/>
                <a:gd name="T27" fmla="*/ 330 h 731"/>
                <a:gd name="T28" fmla="*/ 1039 w 1039"/>
                <a:gd name="T29" fmla="*/ 28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9" h="731">
                  <a:moveTo>
                    <a:pt x="1039" y="284"/>
                  </a:moveTo>
                  <a:cubicBezTo>
                    <a:pt x="1002" y="537"/>
                    <a:pt x="783" y="731"/>
                    <a:pt x="520" y="731"/>
                  </a:cubicBezTo>
                  <a:cubicBezTo>
                    <a:pt x="256" y="731"/>
                    <a:pt x="38" y="537"/>
                    <a:pt x="0" y="284"/>
                  </a:cubicBezTo>
                  <a:cubicBezTo>
                    <a:pt x="399" y="330"/>
                    <a:pt x="399" y="330"/>
                    <a:pt x="399" y="330"/>
                  </a:cubicBezTo>
                  <a:cubicBezTo>
                    <a:pt x="422" y="330"/>
                    <a:pt x="435" y="318"/>
                    <a:pt x="435" y="301"/>
                  </a:cubicBezTo>
                  <a:cubicBezTo>
                    <a:pt x="435" y="295"/>
                    <a:pt x="433" y="287"/>
                    <a:pt x="429" y="279"/>
                  </a:cubicBezTo>
                  <a:cubicBezTo>
                    <a:pt x="429" y="279"/>
                    <a:pt x="381" y="195"/>
                    <a:pt x="381" y="141"/>
                  </a:cubicBezTo>
                  <a:cubicBezTo>
                    <a:pt x="381" y="63"/>
                    <a:pt x="444" y="0"/>
                    <a:pt x="521" y="0"/>
                  </a:cubicBezTo>
                  <a:cubicBezTo>
                    <a:pt x="560" y="0"/>
                    <a:pt x="595" y="16"/>
                    <a:pt x="621" y="41"/>
                  </a:cubicBezTo>
                  <a:cubicBezTo>
                    <a:pt x="646" y="67"/>
                    <a:pt x="662" y="102"/>
                    <a:pt x="662" y="141"/>
                  </a:cubicBezTo>
                  <a:cubicBezTo>
                    <a:pt x="662" y="195"/>
                    <a:pt x="614" y="279"/>
                    <a:pt x="614" y="279"/>
                  </a:cubicBezTo>
                  <a:cubicBezTo>
                    <a:pt x="610" y="287"/>
                    <a:pt x="608" y="295"/>
                    <a:pt x="608" y="301"/>
                  </a:cubicBezTo>
                  <a:cubicBezTo>
                    <a:pt x="608" y="309"/>
                    <a:pt x="610" y="315"/>
                    <a:pt x="615" y="320"/>
                  </a:cubicBezTo>
                  <a:cubicBezTo>
                    <a:pt x="621" y="326"/>
                    <a:pt x="631" y="330"/>
                    <a:pt x="644" y="330"/>
                  </a:cubicBezTo>
                  <a:lnTo>
                    <a:pt x="1039" y="284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752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662" y="409616"/>
            <a:ext cx="10833097" cy="997196"/>
          </a:xfrm>
        </p:spPr>
        <p:txBody>
          <a:bodyPr/>
          <a:lstStyle/>
          <a:p>
            <a:r>
              <a:rPr lang="cs-CZ" sz="3600" dirty="0"/>
              <a:t>Čím spokojenější učitel v konkrétní škole, tím lepší výsledky žáků</a:t>
            </a:r>
          </a:p>
        </p:txBody>
      </p:sp>
      <p:sp>
        <p:nvSpPr>
          <p:cNvPr id="3" name="Obdélník 2"/>
          <p:cNvSpPr/>
          <p:nvPr/>
        </p:nvSpPr>
        <p:spPr>
          <a:xfrm>
            <a:off x="982662" y="1870660"/>
            <a:ext cx="9790441" cy="38350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INDEX</a:t>
            </a:r>
            <a:r>
              <a:rPr lang="cs-CZ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Spokojenost učitele s pracovním prostředím</a:t>
            </a:r>
            <a:endParaRPr lang="cs-CZ" dirty="0">
              <a:solidFill>
                <a:schemeClr val="bg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86270" y="6450958"/>
            <a:ext cx="11336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000" i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</a:rPr>
              <a:t>Zdroj: PISA 2015 </a:t>
            </a:r>
            <a:endParaRPr lang="cs-CZ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98482" y="2428281"/>
            <a:ext cx="7246237" cy="32165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16000" tIns="0" rIns="0" bIns="0" rtlCol="0" anchor="ctr" anchorCtr="0">
            <a:noAutofit/>
          </a:bodyPr>
          <a:lstStyle/>
          <a:p>
            <a:pPr marL="457200" indent="-457200" algn="l">
              <a:spcAft>
                <a:spcPts val="800"/>
              </a:spcAft>
              <a:buBlip>
                <a:blip r:embed="rId3"/>
              </a:buBlip>
            </a:pPr>
            <a:r>
              <a:rPr lang="cs-CZ" sz="2800" dirty="0"/>
              <a:t>Práce na této škole se mi líbí</a:t>
            </a:r>
          </a:p>
          <a:p>
            <a:pPr marL="457200" indent="-457200" algn="l">
              <a:spcAft>
                <a:spcPts val="800"/>
              </a:spcAft>
              <a:buBlip>
                <a:blip r:embed="rId3"/>
              </a:buBlip>
            </a:pPr>
            <a:r>
              <a:rPr lang="cs-CZ" sz="2800" dirty="0"/>
              <a:t>Doporučil/a bych tuto školu jako příjemné pracoviště</a:t>
            </a:r>
          </a:p>
          <a:p>
            <a:pPr marL="457200" indent="-457200" algn="l">
              <a:spcAft>
                <a:spcPts val="800"/>
              </a:spcAft>
              <a:buBlip>
                <a:blip r:embed="rId3"/>
              </a:buBlip>
            </a:pPr>
            <a:r>
              <a:rPr lang="cs-CZ" sz="2800" dirty="0"/>
              <a:t>Se svým působením v této škole jsem  spokojen/a</a:t>
            </a:r>
          </a:p>
          <a:p>
            <a:pPr marL="457200" indent="-457200" algn="l">
              <a:spcAft>
                <a:spcPts val="800"/>
              </a:spcAft>
              <a:buBlip>
                <a:blip r:embed="rId3"/>
              </a:buBlip>
            </a:pPr>
            <a:r>
              <a:rPr lang="cs-CZ" sz="2800" dirty="0"/>
              <a:t>Celkově jsem se svou prací spokojen/a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A5903716-882D-4ADE-9751-3E03C7C6EEB8}"/>
              </a:ext>
            </a:extLst>
          </p:cNvPr>
          <p:cNvGraphicFramePr>
            <a:graphicFrameLocks/>
          </p:cNvGraphicFramePr>
          <p:nvPr/>
        </p:nvGraphicFramePr>
        <p:xfrm>
          <a:off x="8244719" y="2428281"/>
          <a:ext cx="3571041" cy="321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89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2"/>
          <p:cNvSpPr txBox="1">
            <a:spLocks/>
          </p:cNvSpPr>
          <p:nvPr/>
        </p:nvSpPr>
        <p:spPr>
          <a:xfrm>
            <a:off x="1019148" y="445858"/>
            <a:ext cx="10657656" cy="8440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3600" dirty="0">
                <a:solidFill>
                  <a:schemeClr val="tx2"/>
                </a:solidFill>
                <a:latin typeface="+mj-lt"/>
              </a:rPr>
              <a:t>Prevence a postup při šetření stížností a vyřizování stížností a podnětů - metodická podpora ČŠI</a:t>
            </a:r>
            <a:endParaRPr lang="cs-CZ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317106" y="6438139"/>
            <a:ext cx="94633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r">
              <a:buNone/>
              <a:defRPr/>
            </a:pPr>
            <a:r>
              <a:rPr lang="cs-CZ" sz="12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https://www.csicr.cz/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cz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/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Inspekcni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-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cinnost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-QL/Informace-pro-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skoly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/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Metodicka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-informace-pro-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reditele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-skol-–-prevence-a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" name="Picture 3" descr="D:\Fullppt\005-PNG이미지\노트북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5" r="14958"/>
          <a:stretch/>
        </p:blipFill>
        <p:spPr bwMode="auto">
          <a:xfrm>
            <a:off x="2435064" y="1095595"/>
            <a:ext cx="8033072" cy="500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/>
          <a:srcRect l="15581" t="12885" r="16294" b="13614"/>
          <a:stretch/>
        </p:blipFill>
        <p:spPr>
          <a:xfrm>
            <a:off x="3834883" y="1783285"/>
            <a:ext cx="5411754" cy="3430262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>
          <a:xfrm>
            <a:off x="2961691" y="4230080"/>
            <a:ext cx="1212207" cy="41812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85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3432827" y="1794615"/>
            <a:ext cx="8208144" cy="3721100"/>
          </a:xfrm>
        </p:spPr>
        <p:txBody>
          <a:bodyPr anchor="ctr">
            <a:normAutofit fontScale="92500"/>
          </a:bodyPr>
          <a:lstStyle/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cs-CZ" sz="2000" dirty="0"/>
              <a:t>Komunikace se zákonnými zástupci, informovanost zákonných zástupců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cs-CZ" sz="2000" dirty="0"/>
              <a:t>Kvalifikovanost pedagogů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cs-CZ" sz="2000" dirty="0"/>
              <a:t>Bezpečnost, úrazy, s tím spojená informovanost zákonných zástupců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cs-CZ" sz="2000" dirty="0"/>
              <a:t>Organizace vzdělávání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cs-CZ" sz="2000" dirty="0"/>
              <a:t>Chování pedagogů x chování ředitelky/e školy 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cs-CZ" sz="2000" dirty="0"/>
              <a:t>Naplňování ŠVP  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cs-CZ" sz="2000" dirty="0"/>
              <a:t>Soulad deklarované nabídky a skutečnosti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cs-CZ" sz="2000" dirty="0"/>
              <a:t>IVP a jeho naplňování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cs-CZ" sz="2000" dirty="0"/>
              <a:t>Individualizace vzdělávání – naplňování vzdělávacích potřeb dítěte / žáka</a:t>
            </a:r>
            <a:endParaRPr lang="cs-CZ" sz="2000" b="1" u="sng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40000" lnSpcReduction="20000"/>
          </a:bodyPr>
          <a:lstStyle/>
          <a:p>
            <a:pPr algn="ctr"/>
            <a:r>
              <a:rPr lang="cs-CZ" dirty="0"/>
              <a:t> </a:t>
            </a:r>
          </a:p>
          <a:p>
            <a:pPr algn="ctr"/>
            <a:r>
              <a:rPr lang="cs-CZ" dirty="0"/>
              <a:t> (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952500" y="655935"/>
            <a:ext cx="1087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cs-CZ" sz="3600" dirty="0">
                <a:solidFill>
                  <a:schemeClr val="tx2"/>
                </a:solidFill>
                <a:latin typeface="+mj-lt"/>
              </a:rPr>
              <a:t>Příklady nejčastějších stížností</a:t>
            </a:r>
          </a:p>
          <a:p>
            <a:pPr marL="0" lvl="1" indent="0">
              <a:buNone/>
              <a:defRPr/>
            </a:pPr>
            <a:r>
              <a:rPr lang="cs-CZ" sz="2800" dirty="0">
                <a:solidFill>
                  <a:schemeClr val="tx2"/>
                </a:solidFill>
                <a:latin typeface="+mj-lt"/>
              </a:rPr>
              <a:t> </a:t>
            </a:r>
            <a:endParaRPr lang="cs-CZ" dirty="0">
              <a:solidFill>
                <a:schemeClr val="accent4"/>
              </a:solidFill>
              <a:latin typeface="+mj-lt"/>
            </a:endParaRPr>
          </a:p>
        </p:txBody>
      </p:sp>
      <p:grpSp>
        <p:nvGrpSpPr>
          <p:cNvPr id="5" name="Group 3"/>
          <p:cNvGrpSpPr/>
          <p:nvPr/>
        </p:nvGrpSpPr>
        <p:grpSpPr>
          <a:xfrm>
            <a:off x="1095153" y="1794615"/>
            <a:ext cx="1733341" cy="1733341"/>
            <a:chOff x="1485900" y="2101850"/>
            <a:chExt cx="4151313" cy="415131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485900" y="3176588"/>
              <a:ext cx="4151313" cy="3076575"/>
            </a:xfrm>
            <a:custGeom>
              <a:avLst/>
              <a:gdLst>
                <a:gd name="T0" fmla="*/ 985 w 1104"/>
                <a:gd name="T1" fmla="*/ 0 h 818"/>
                <a:gd name="T2" fmla="*/ 1104 w 1104"/>
                <a:gd name="T3" fmla="*/ 46 h 818"/>
                <a:gd name="T4" fmla="*/ 1104 w 1104"/>
                <a:gd name="T5" fmla="*/ 746 h 818"/>
                <a:gd name="T6" fmla="*/ 1032 w 1104"/>
                <a:gd name="T7" fmla="*/ 818 h 818"/>
                <a:gd name="T8" fmla="*/ 72 w 1104"/>
                <a:gd name="T9" fmla="*/ 818 h 818"/>
                <a:gd name="T10" fmla="*/ 0 w 1104"/>
                <a:gd name="T11" fmla="*/ 746 h 818"/>
                <a:gd name="T12" fmla="*/ 0 w 1104"/>
                <a:gd name="T13" fmla="*/ 46 h 818"/>
                <a:gd name="T14" fmla="*/ 119 w 1104"/>
                <a:gd name="T15" fmla="*/ 1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4" h="818">
                  <a:moveTo>
                    <a:pt x="985" y="0"/>
                  </a:moveTo>
                  <a:cubicBezTo>
                    <a:pt x="1104" y="46"/>
                    <a:pt x="1104" y="46"/>
                    <a:pt x="1104" y="46"/>
                  </a:cubicBezTo>
                  <a:cubicBezTo>
                    <a:pt x="1104" y="746"/>
                    <a:pt x="1104" y="746"/>
                    <a:pt x="1104" y="746"/>
                  </a:cubicBezTo>
                  <a:cubicBezTo>
                    <a:pt x="1104" y="786"/>
                    <a:pt x="1072" y="818"/>
                    <a:pt x="1032" y="818"/>
                  </a:cubicBezTo>
                  <a:cubicBezTo>
                    <a:pt x="72" y="818"/>
                    <a:pt x="72" y="818"/>
                    <a:pt x="72" y="818"/>
                  </a:cubicBezTo>
                  <a:cubicBezTo>
                    <a:pt x="32" y="818"/>
                    <a:pt x="0" y="786"/>
                    <a:pt x="0" y="7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19" y="10"/>
                    <a:pt x="119" y="10"/>
                    <a:pt x="119" y="10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960563" y="2101850"/>
              <a:ext cx="3203575" cy="2901950"/>
            </a:xfrm>
            <a:custGeom>
              <a:avLst/>
              <a:gdLst>
                <a:gd name="T0" fmla="*/ 72 w 852"/>
                <a:gd name="T1" fmla="*/ 772 h 772"/>
                <a:gd name="T2" fmla="*/ 0 w 852"/>
                <a:gd name="T3" fmla="*/ 700 h 772"/>
                <a:gd name="T4" fmla="*/ 0 w 852"/>
                <a:gd name="T5" fmla="*/ 72 h 772"/>
                <a:gd name="T6" fmla="*/ 72 w 852"/>
                <a:gd name="T7" fmla="*/ 0 h 772"/>
                <a:gd name="T8" fmla="*/ 780 w 852"/>
                <a:gd name="T9" fmla="*/ 0 h 772"/>
                <a:gd name="T10" fmla="*/ 852 w 852"/>
                <a:gd name="T11" fmla="*/ 72 h 772"/>
                <a:gd name="T12" fmla="*/ 852 w 852"/>
                <a:gd name="T13" fmla="*/ 700 h 772"/>
                <a:gd name="T14" fmla="*/ 780 w 852"/>
                <a:gd name="T15" fmla="*/ 772 h 772"/>
                <a:gd name="T16" fmla="*/ 72 w 852"/>
                <a:gd name="T17" fmla="*/ 772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2" h="772">
                  <a:moveTo>
                    <a:pt x="72" y="772"/>
                  </a:moveTo>
                  <a:cubicBezTo>
                    <a:pt x="32" y="772"/>
                    <a:pt x="0" y="739"/>
                    <a:pt x="0" y="70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820" y="0"/>
                    <a:pt x="852" y="32"/>
                    <a:pt x="852" y="72"/>
                  </a:cubicBezTo>
                  <a:cubicBezTo>
                    <a:pt x="852" y="700"/>
                    <a:pt x="852" y="700"/>
                    <a:pt x="852" y="700"/>
                  </a:cubicBezTo>
                  <a:cubicBezTo>
                    <a:pt x="852" y="739"/>
                    <a:pt x="820" y="772"/>
                    <a:pt x="780" y="772"/>
                  </a:cubicBezTo>
                  <a:lnTo>
                    <a:pt x="72" y="7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8" name="Group 6"/>
            <p:cNvGrpSpPr/>
            <p:nvPr/>
          </p:nvGrpSpPr>
          <p:grpSpPr>
            <a:xfrm>
              <a:off x="2260600" y="2717800"/>
              <a:ext cx="2463801" cy="1692275"/>
              <a:chOff x="2260600" y="2717800"/>
              <a:chExt cx="2463801" cy="1692275"/>
            </a:xfrm>
            <a:solidFill>
              <a:schemeClr val="bg1">
                <a:lumMod val="75000"/>
              </a:schemeClr>
            </a:solidFill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3062288" y="2728913"/>
                <a:ext cx="1074738" cy="1016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3062288" y="3124200"/>
                <a:ext cx="1662113" cy="1016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2260600" y="3519488"/>
                <a:ext cx="2463800" cy="1016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2260600" y="3914775"/>
                <a:ext cx="2463800" cy="1016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2260600" y="4308475"/>
                <a:ext cx="2463800" cy="1016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2260600" y="2717800"/>
                <a:ext cx="496888" cy="4968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1504950" y="4681538"/>
              <a:ext cx="4114800" cy="1571625"/>
            </a:xfrm>
            <a:custGeom>
              <a:avLst/>
              <a:gdLst>
                <a:gd name="T0" fmla="*/ 445 w 1094"/>
                <a:gd name="T1" fmla="*/ 0 h 418"/>
                <a:gd name="T2" fmla="*/ 0 w 1094"/>
                <a:gd name="T3" fmla="*/ 371 h 418"/>
                <a:gd name="T4" fmla="*/ 67 w 1094"/>
                <a:gd name="T5" fmla="*/ 418 h 418"/>
                <a:gd name="T6" fmla="*/ 1027 w 1094"/>
                <a:gd name="T7" fmla="*/ 418 h 418"/>
                <a:gd name="T8" fmla="*/ 1094 w 1094"/>
                <a:gd name="T9" fmla="*/ 371 h 418"/>
                <a:gd name="T10" fmla="*/ 657 w 1094"/>
                <a:gd name="T11" fmla="*/ 0 h 418"/>
                <a:gd name="T12" fmla="*/ 445 w 1094"/>
                <a:gd name="T13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418">
                  <a:moveTo>
                    <a:pt x="445" y="0"/>
                  </a:moveTo>
                  <a:cubicBezTo>
                    <a:pt x="0" y="371"/>
                    <a:pt x="0" y="371"/>
                    <a:pt x="0" y="371"/>
                  </a:cubicBezTo>
                  <a:cubicBezTo>
                    <a:pt x="10" y="398"/>
                    <a:pt x="36" y="418"/>
                    <a:pt x="67" y="418"/>
                  </a:cubicBezTo>
                  <a:cubicBezTo>
                    <a:pt x="1027" y="418"/>
                    <a:pt x="1027" y="418"/>
                    <a:pt x="1027" y="418"/>
                  </a:cubicBezTo>
                  <a:cubicBezTo>
                    <a:pt x="1058" y="418"/>
                    <a:pt x="1084" y="398"/>
                    <a:pt x="1094" y="371"/>
                  </a:cubicBezTo>
                  <a:cubicBezTo>
                    <a:pt x="657" y="0"/>
                    <a:pt x="657" y="0"/>
                    <a:pt x="657" y="0"/>
                  </a:cubicBezTo>
                  <a:lnTo>
                    <a:pt x="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3968750" y="3349625"/>
              <a:ext cx="1668463" cy="2768600"/>
            </a:xfrm>
            <a:custGeom>
              <a:avLst/>
              <a:gdLst>
                <a:gd name="T0" fmla="*/ 0 w 444"/>
                <a:gd name="T1" fmla="*/ 356 h 736"/>
                <a:gd name="T2" fmla="*/ 439 w 444"/>
                <a:gd name="T3" fmla="*/ 725 h 736"/>
                <a:gd name="T4" fmla="*/ 434 w 444"/>
                <a:gd name="T5" fmla="*/ 736 h 736"/>
                <a:gd name="T6" fmla="*/ 434 w 444"/>
                <a:gd name="T7" fmla="*/ 736 h 736"/>
                <a:gd name="T8" fmla="*/ 444 w 444"/>
                <a:gd name="T9" fmla="*/ 700 h 736"/>
                <a:gd name="T10" fmla="*/ 444 w 444"/>
                <a:gd name="T11" fmla="*/ 0 h 736"/>
                <a:gd name="T12" fmla="*/ 0 w 444"/>
                <a:gd name="T13" fmla="*/ 356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" h="736">
                  <a:moveTo>
                    <a:pt x="0" y="356"/>
                  </a:moveTo>
                  <a:cubicBezTo>
                    <a:pt x="439" y="725"/>
                    <a:pt x="439" y="725"/>
                    <a:pt x="439" y="725"/>
                  </a:cubicBezTo>
                  <a:cubicBezTo>
                    <a:pt x="438" y="729"/>
                    <a:pt x="436" y="732"/>
                    <a:pt x="434" y="736"/>
                  </a:cubicBezTo>
                  <a:cubicBezTo>
                    <a:pt x="434" y="736"/>
                    <a:pt x="434" y="736"/>
                    <a:pt x="434" y="736"/>
                  </a:cubicBezTo>
                  <a:cubicBezTo>
                    <a:pt x="440" y="725"/>
                    <a:pt x="444" y="713"/>
                    <a:pt x="444" y="700"/>
                  </a:cubicBezTo>
                  <a:cubicBezTo>
                    <a:pt x="444" y="0"/>
                    <a:pt x="444" y="0"/>
                    <a:pt x="444" y="0"/>
                  </a:cubicBezTo>
                  <a:lnTo>
                    <a:pt x="0" y="35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1485900" y="3349625"/>
              <a:ext cx="1685925" cy="2768600"/>
            </a:xfrm>
            <a:custGeom>
              <a:avLst/>
              <a:gdLst>
                <a:gd name="T0" fmla="*/ 5 w 448"/>
                <a:gd name="T1" fmla="*/ 725 h 736"/>
                <a:gd name="T2" fmla="*/ 448 w 448"/>
                <a:gd name="T3" fmla="*/ 356 h 736"/>
                <a:gd name="T4" fmla="*/ 0 w 448"/>
                <a:gd name="T5" fmla="*/ 0 h 736"/>
                <a:gd name="T6" fmla="*/ 0 w 448"/>
                <a:gd name="T7" fmla="*/ 700 h 736"/>
                <a:gd name="T8" fmla="*/ 10 w 448"/>
                <a:gd name="T9" fmla="*/ 736 h 736"/>
                <a:gd name="T10" fmla="*/ 10 w 448"/>
                <a:gd name="T11" fmla="*/ 736 h 736"/>
                <a:gd name="T12" fmla="*/ 5 w 448"/>
                <a:gd name="T13" fmla="*/ 725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8" h="736">
                  <a:moveTo>
                    <a:pt x="5" y="725"/>
                  </a:moveTo>
                  <a:cubicBezTo>
                    <a:pt x="448" y="356"/>
                    <a:pt x="448" y="356"/>
                    <a:pt x="448" y="3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0" y="713"/>
                    <a:pt x="4" y="725"/>
                    <a:pt x="10" y="736"/>
                  </a:cubicBezTo>
                  <a:cubicBezTo>
                    <a:pt x="10" y="736"/>
                    <a:pt x="10" y="736"/>
                    <a:pt x="10" y="736"/>
                  </a:cubicBezTo>
                  <a:cubicBezTo>
                    <a:pt x="8" y="732"/>
                    <a:pt x="6" y="729"/>
                    <a:pt x="5" y="7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275141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841152" y="438280"/>
            <a:ext cx="8537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chemeClr val="tx2"/>
                </a:solidFill>
                <a:latin typeface="+mj-lt"/>
              </a:rPr>
              <a:t>Faktory, které mohou stížnosti eliminovat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841152" y="1308675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5"/>
          <p:cNvGrpSpPr/>
          <p:nvPr/>
        </p:nvGrpSpPr>
        <p:grpSpPr>
          <a:xfrm>
            <a:off x="1487732" y="2058025"/>
            <a:ext cx="2826418" cy="1286034"/>
            <a:chOff x="1122377" y="3992463"/>
            <a:chExt cx="2032114" cy="1078660"/>
          </a:xfrm>
        </p:grpSpPr>
        <p:sp>
          <p:nvSpPr>
            <p:cNvPr id="9" name="TextBox 6"/>
            <p:cNvSpPr txBox="1"/>
            <p:nvPr/>
          </p:nvSpPr>
          <p:spPr>
            <a:xfrm>
              <a:off x="1122377" y="3992463"/>
              <a:ext cx="1728192" cy="2839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cs-CZ" altLang="ko-KR" sz="1600" b="1" dirty="0">
                  <a:cs typeface="Arial" pitchFamily="34" charset="0"/>
                </a:rPr>
                <a:t>KOMUNIKACE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1150267" y="4245051"/>
              <a:ext cx="2004224" cy="8260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cs-CZ" sz="1400" dirty="0"/>
                <a:t>Více než </a:t>
              </a:r>
              <a:r>
                <a:rPr lang="cs-CZ" sz="1400" dirty="0">
                  <a:solidFill>
                    <a:schemeClr val="bg2"/>
                  </a:solidFill>
                </a:rPr>
                <a:t>40 %  </a:t>
              </a:r>
              <a:r>
                <a:rPr lang="cs-CZ" sz="1400" dirty="0"/>
                <a:t>stížností, kterými se Česká školní inspekce zabývá, je zapříčiněno nedostatečnou nebo nevhodnou komunikací</a:t>
              </a:r>
              <a:r>
                <a:rPr lang="cs-CZ" sz="1600" dirty="0"/>
                <a:t>. 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5"/>
          <p:cNvSpPr txBox="1"/>
          <p:nvPr/>
        </p:nvSpPr>
        <p:spPr>
          <a:xfrm>
            <a:off x="4143863" y="1308675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2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6142846" y="4174544"/>
            <a:ext cx="24037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1600" b="1" dirty="0"/>
              <a:t>DODRŽOVÁNÍ VLASTNÍCH VNITŘNÍCH ŘÁDŮ, SMĚRNIC ŠKOLY, ŠVP (RVP)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856260" y="3474754"/>
            <a:ext cx="893193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4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4926236" y="2079920"/>
            <a:ext cx="271045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altLang="ko-KR" sz="1600" b="1" dirty="0">
                <a:cs typeface="Arial" pitchFamily="34" charset="0"/>
              </a:rPr>
              <a:t>NEODKLADNÉ ŘEŠENÍ VZNIKLÉ UDÁLOSTI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5370542" y="3474754"/>
            <a:ext cx="893193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5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20" name="Group 17"/>
          <p:cNvGrpSpPr/>
          <p:nvPr/>
        </p:nvGrpSpPr>
        <p:grpSpPr>
          <a:xfrm>
            <a:off x="1661489" y="4342207"/>
            <a:ext cx="3657417" cy="1274950"/>
            <a:chOff x="-5295213" y="4617770"/>
            <a:chExt cx="2760901" cy="735003"/>
          </a:xfrm>
        </p:grpSpPr>
        <p:sp>
          <p:nvSpPr>
            <p:cNvPr id="21" name="TextBox 18"/>
            <p:cNvSpPr txBox="1"/>
            <p:nvPr/>
          </p:nvSpPr>
          <p:spPr>
            <a:xfrm>
              <a:off x="-5295213" y="4617770"/>
              <a:ext cx="2760901" cy="50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cs-CZ" sz="1600" b="1" dirty="0"/>
                <a:t>PROJEDNÁVÁNÍ ŘEŠENÝCH STÍŽNOSTÍ  A PŘIJETÍ </a:t>
              </a:r>
              <a:br>
                <a:rPr lang="cs-CZ" sz="1600" b="1" dirty="0"/>
              </a:br>
              <a:r>
                <a:rPr lang="cs-CZ" sz="1600" b="1" dirty="0"/>
                <a:t>OPATŘENÍ (I PREVENTIVNÍCH) </a:t>
              </a:r>
              <a:br>
                <a:rPr lang="cs-CZ" sz="1600" b="1" dirty="0"/>
              </a:br>
              <a:r>
                <a:rPr lang="cs-CZ" sz="1600" b="1" dirty="0"/>
                <a:t>NA PORADÁCH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22" name="TextBox 19"/>
            <p:cNvSpPr txBox="1"/>
            <p:nvPr/>
          </p:nvSpPr>
          <p:spPr>
            <a:xfrm>
              <a:off x="-5295213" y="5127679"/>
              <a:ext cx="2568451" cy="22509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lvl="3">
                <a:defRPr/>
              </a:pPr>
              <a:r>
                <a:rPr lang="cs-CZ" sz="1400" dirty="0"/>
                <a:t>zejména pedagogických, ale i provozních</a:t>
              </a:r>
            </a:p>
          </p:txBody>
        </p:sp>
      </p:grpSp>
      <p:sp>
        <p:nvSpPr>
          <p:cNvPr id="23" name="TextBox 5"/>
          <p:cNvSpPr txBox="1"/>
          <p:nvPr/>
        </p:nvSpPr>
        <p:spPr>
          <a:xfrm>
            <a:off x="7653353" y="1339117"/>
            <a:ext cx="893193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3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10"/>
          <p:cNvSpPr txBox="1"/>
          <p:nvPr/>
        </p:nvSpPr>
        <p:spPr>
          <a:xfrm>
            <a:off x="9312978" y="4126866"/>
            <a:ext cx="253610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altLang="ko-KR" sz="1600" b="1" dirty="0">
                <a:cs typeface="Arial" pitchFamily="34" charset="0"/>
              </a:rPr>
              <a:t>DODRŽOVÁNÍ </a:t>
            </a:r>
          </a:p>
          <a:p>
            <a:r>
              <a:rPr lang="cs-CZ" altLang="ko-KR" sz="1600" b="1" dirty="0">
                <a:cs typeface="Arial" pitchFamily="34" charset="0"/>
              </a:rPr>
              <a:t>PRÁVNÍCH PŘEDPISŮ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477293" y="1688658"/>
            <a:ext cx="3811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PROBLÉMY NEZLEHČOVAT, VYSLECHNOUT VŠECHNY AKTÉRY, VYHNOUT SE FORMÁLNÍMU ŘEŠENÍ, PŘIMOUT ADEKVÁTNÍ  OPATŘENÍ NA ÚROVNI ŠKOLY A MONITOROVAT,  ZDA JSOU OPATŘENÍ FUNKČNÍ</a:t>
            </a:r>
          </a:p>
        </p:txBody>
      </p:sp>
      <p:sp>
        <p:nvSpPr>
          <p:cNvPr id="18" name="TextBox 5"/>
          <p:cNvSpPr txBox="1"/>
          <p:nvPr/>
        </p:nvSpPr>
        <p:spPr>
          <a:xfrm>
            <a:off x="8477293" y="3474754"/>
            <a:ext cx="893193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6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82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963789" y="430157"/>
            <a:ext cx="1087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cs-CZ" sz="3600" dirty="0">
                <a:solidFill>
                  <a:schemeClr val="tx2"/>
                </a:solidFill>
                <a:latin typeface="+mj-lt"/>
              </a:rPr>
              <a:t>Co mohou udělat zřizovatelé?</a:t>
            </a:r>
            <a:r>
              <a:rPr lang="cs-CZ" sz="3600" dirty="0">
                <a:solidFill>
                  <a:schemeClr val="bg2"/>
                </a:solidFill>
                <a:ea typeface="Calibri" panose="020F0502020204030204" pitchFamily="34" charset="0"/>
              </a:rPr>
              <a:t> </a:t>
            </a:r>
            <a:endParaRPr lang="cs-CZ" sz="36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pSp>
        <p:nvGrpSpPr>
          <p:cNvPr id="23" name="Group 49"/>
          <p:cNvGrpSpPr/>
          <p:nvPr/>
        </p:nvGrpSpPr>
        <p:grpSpPr>
          <a:xfrm>
            <a:off x="1372664" y="1765940"/>
            <a:ext cx="2816905" cy="3635023"/>
            <a:chOff x="1944797" y="650051"/>
            <a:chExt cx="2215311" cy="5684930"/>
          </a:xfrm>
        </p:grpSpPr>
        <p:sp>
          <p:nvSpPr>
            <p:cNvPr id="24" name="Rectangle 31"/>
            <p:cNvSpPr>
              <a:spLocks noChangeArrowheads="1"/>
            </p:cNvSpPr>
            <p:nvPr/>
          </p:nvSpPr>
          <p:spPr bwMode="auto">
            <a:xfrm>
              <a:off x="2025601" y="650051"/>
              <a:ext cx="2053242" cy="5684930"/>
            </a:xfrm>
            <a:prstGeom prst="roundRect">
              <a:avLst>
                <a:gd name="adj" fmla="val 4798"/>
              </a:avLst>
            </a:prstGeom>
            <a:gradFill>
              <a:gsLst>
                <a:gs pos="1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1"/>
            </a:gradFill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1944798" y="4944275"/>
              <a:ext cx="2215310" cy="1182241"/>
            </a:xfrm>
            <a:custGeom>
              <a:avLst/>
              <a:gdLst>
                <a:gd name="T0" fmla="*/ 0 w 842"/>
                <a:gd name="T1" fmla="*/ 420 h 449"/>
                <a:gd name="T2" fmla="*/ 31 w 842"/>
                <a:gd name="T3" fmla="*/ 445 h 449"/>
                <a:gd name="T4" fmla="*/ 811 w 842"/>
                <a:gd name="T5" fmla="*/ 293 h 449"/>
                <a:gd name="T6" fmla="*/ 842 w 842"/>
                <a:gd name="T7" fmla="*/ 319 h 449"/>
                <a:gd name="T8" fmla="*/ 842 w 842"/>
                <a:gd name="T9" fmla="*/ 29 h 449"/>
                <a:gd name="T10" fmla="*/ 811 w 842"/>
                <a:gd name="T11" fmla="*/ 3 h 449"/>
                <a:gd name="T12" fmla="*/ 31 w 842"/>
                <a:gd name="T13" fmla="*/ 155 h 449"/>
                <a:gd name="T14" fmla="*/ 0 w 842"/>
                <a:gd name="T15" fmla="*/ 130 h 449"/>
                <a:gd name="T16" fmla="*/ 0 w 842"/>
                <a:gd name="T17" fmla="*/ 42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2" h="449">
                  <a:moveTo>
                    <a:pt x="0" y="420"/>
                  </a:moveTo>
                  <a:cubicBezTo>
                    <a:pt x="0" y="437"/>
                    <a:pt x="14" y="449"/>
                    <a:pt x="31" y="445"/>
                  </a:cubicBezTo>
                  <a:cubicBezTo>
                    <a:pt x="811" y="293"/>
                    <a:pt x="811" y="293"/>
                    <a:pt x="811" y="293"/>
                  </a:cubicBezTo>
                  <a:cubicBezTo>
                    <a:pt x="828" y="290"/>
                    <a:pt x="842" y="301"/>
                    <a:pt x="842" y="319"/>
                  </a:cubicBezTo>
                  <a:cubicBezTo>
                    <a:pt x="842" y="29"/>
                    <a:pt x="842" y="29"/>
                    <a:pt x="842" y="29"/>
                  </a:cubicBezTo>
                  <a:cubicBezTo>
                    <a:pt x="842" y="11"/>
                    <a:pt x="828" y="0"/>
                    <a:pt x="811" y="3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14" y="158"/>
                    <a:pt x="0" y="147"/>
                    <a:pt x="0" y="130"/>
                  </a:cubicBezTo>
                  <a:lnTo>
                    <a:pt x="0" y="420"/>
                  </a:lnTo>
                  <a:close/>
                </a:path>
              </a:pathLst>
            </a:custGeom>
            <a:gradFill>
              <a:gsLst>
                <a:gs pos="2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4078843" y="5707945"/>
              <a:ext cx="81265" cy="177002"/>
            </a:xfrm>
            <a:custGeom>
              <a:avLst/>
              <a:gdLst>
                <a:gd name="T0" fmla="*/ 0 w 31"/>
                <a:gd name="T1" fmla="*/ 67 h 67"/>
                <a:gd name="T2" fmla="*/ 31 w 31"/>
                <a:gd name="T3" fmla="*/ 29 h 67"/>
                <a:gd name="T4" fmla="*/ 0 w 31"/>
                <a:gd name="T5" fmla="*/ 3 h 67"/>
                <a:gd name="T6" fmla="*/ 0 w 3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7">
                  <a:moveTo>
                    <a:pt x="0" y="67"/>
                  </a:moveTo>
                  <a:cubicBezTo>
                    <a:pt x="17" y="63"/>
                    <a:pt x="31" y="46"/>
                    <a:pt x="31" y="29"/>
                  </a:cubicBezTo>
                  <a:cubicBezTo>
                    <a:pt x="31" y="11"/>
                    <a:pt x="17" y="0"/>
                    <a:pt x="0" y="3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1944798" y="5186958"/>
              <a:ext cx="80527" cy="173664"/>
            </a:xfrm>
            <a:custGeom>
              <a:avLst/>
              <a:gdLst>
                <a:gd name="T0" fmla="*/ 31 w 31"/>
                <a:gd name="T1" fmla="*/ 63 h 66"/>
                <a:gd name="T2" fmla="*/ 0 w 31"/>
                <a:gd name="T3" fmla="*/ 38 h 66"/>
                <a:gd name="T4" fmla="*/ 31 w 31"/>
                <a:gd name="T5" fmla="*/ 0 h 66"/>
                <a:gd name="T6" fmla="*/ 31 w 31"/>
                <a:gd name="T7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6">
                  <a:moveTo>
                    <a:pt x="31" y="63"/>
                  </a:moveTo>
                  <a:cubicBezTo>
                    <a:pt x="14" y="66"/>
                    <a:pt x="0" y="55"/>
                    <a:pt x="0" y="38"/>
                  </a:cubicBezTo>
                  <a:cubicBezTo>
                    <a:pt x="0" y="20"/>
                    <a:pt x="14" y="3"/>
                    <a:pt x="31" y="0"/>
                  </a:cubicBezTo>
                  <a:lnTo>
                    <a:pt x="31" y="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1944798" y="892192"/>
              <a:ext cx="2215310" cy="1101457"/>
            </a:xfrm>
            <a:custGeom>
              <a:avLst/>
              <a:gdLst>
                <a:gd name="T0" fmla="*/ 0 w 842"/>
                <a:gd name="T1" fmla="*/ 660 h 689"/>
                <a:gd name="T2" fmla="*/ 31 w 842"/>
                <a:gd name="T3" fmla="*/ 686 h 689"/>
                <a:gd name="T4" fmla="*/ 811 w 842"/>
                <a:gd name="T5" fmla="*/ 534 h 689"/>
                <a:gd name="T6" fmla="*/ 842 w 842"/>
                <a:gd name="T7" fmla="*/ 560 h 689"/>
                <a:gd name="T8" fmla="*/ 842 w 842"/>
                <a:gd name="T9" fmla="*/ 29 h 689"/>
                <a:gd name="T10" fmla="*/ 811 w 842"/>
                <a:gd name="T11" fmla="*/ 4 h 689"/>
                <a:gd name="T12" fmla="*/ 31 w 842"/>
                <a:gd name="T13" fmla="*/ 156 h 689"/>
                <a:gd name="T14" fmla="*/ 0 w 842"/>
                <a:gd name="T15" fmla="*/ 130 h 689"/>
                <a:gd name="T16" fmla="*/ 0 w 842"/>
                <a:gd name="T17" fmla="*/ 66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2" h="689">
                  <a:moveTo>
                    <a:pt x="0" y="660"/>
                  </a:moveTo>
                  <a:cubicBezTo>
                    <a:pt x="0" y="678"/>
                    <a:pt x="14" y="689"/>
                    <a:pt x="31" y="686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828" y="531"/>
                    <a:pt x="842" y="542"/>
                    <a:pt x="842" y="560"/>
                  </a:cubicBezTo>
                  <a:cubicBezTo>
                    <a:pt x="842" y="29"/>
                    <a:pt x="842" y="29"/>
                    <a:pt x="842" y="29"/>
                  </a:cubicBezTo>
                  <a:cubicBezTo>
                    <a:pt x="842" y="12"/>
                    <a:pt x="828" y="0"/>
                    <a:pt x="811" y="4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14" y="159"/>
                    <a:pt x="0" y="148"/>
                    <a:pt x="0" y="130"/>
                  </a:cubicBezTo>
                  <a:lnTo>
                    <a:pt x="0" y="660"/>
                  </a:lnTo>
                  <a:close/>
                </a:path>
              </a:pathLst>
            </a:custGeom>
            <a:gradFill>
              <a:gsLst>
                <a:gs pos="2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4078843" y="2289284"/>
              <a:ext cx="81265" cy="173663"/>
            </a:xfrm>
            <a:custGeom>
              <a:avLst/>
              <a:gdLst>
                <a:gd name="T0" fmla="*/ 0 w 31"/>
                <a:gd name="T1" fmla="*/ 66 h 66"/>
                <a:gd name="T2" fmla="*/ 31 w 31"/>
                <a:gd name="T3" fmla="*/ 29 h 66"/>
                <a:gd name="T4" fmla="*/ 0 w 31"/>
                <a:gd name="T5" fmla="*/ 3 h 66"/>
                <a:gd name="T6" fmla="*/ 0 w 31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6">
                  <a:moveTo>
                    <a:pt x="0" y="66"/>
                  </a:moveTo>
                  <a:cubicBezTo>
                    <a:pt x="17" y="63"/>
                    <a:pt x="31" y="46"/>
                    <a:pt x="31" y="29"/>
                  </a:cubicBezTo>
                  <a:cubicBezTo>
                    <a:pt x="31" y="11"/>
                    <a:pt x="17" y="0"/>
                    <a:pt x="0" y="3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1944797" y="1075427"/>
              <a:ext cx="51213" cy="71501"/>
            </a:xfrm>
            <a:custGeom>
              <a:avLst/>
              <a:gdLst>
                <a:gd name="T0" fmla="*/ 31 w 31"/>
                <a:gd name="T1" fmla="*/ 64 h 67"/>
                <a:gd name="T2" fmla="*/ 0 w 31"/>
                <a:gd name="T3" fmla="*/ 38 h 67"/>
                <a:gd name="T4" fmla="*/ 31 w 31"/>
                <a:gd name="T5" fmla="*/ 0 h 67"/>
                <a:gd name="T6" fmla="*/ 31 w 31"/>
                <a:gd name="T7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7">
                  <a:moveTo>
                    <a:pt x="31" y="64"/>
                  </a:moveTo>
                  <a:cubicBezTo>
                    <a:pt x="14" y="67"/>
                    <a:pt x="0" y="56"/>
                    <a:pt x="0" y="38"/>
                  </a:cubicBezTo>
                  <a:cubicBezTo>
                    <a:pt x="0" y="21"/>
                    <a:pt x="14" y="4"/>
                    <a:pt x="31" y="0"/>
                  </a:cubicBezTo>
                  <a:lnTo>
                    <a:pt x="31" y="6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59"/>
          <p:cNvSpPr txBox="1"/>
          <p:nvPr/>
        </p:nvSpPr>
        <p:spPr>
          <a:xfrm>
            <a:off x="1496804" y="2997456"/>
            <a:ext cx="2529322" cy="1365365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/>
          <a:p>
            <a:pPr lvl="0" algn="ctr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600" dirty="0">
                <a:ea typeface="Calibri" panose="020F0502020204030204" pitchFamily="34" charset="0"/>
              </a:rPr>
              <a:t>Podporovat </a:t>
            </a:r>
            <a:r>
              <a:rPr lang="cs-CZ" sz="1600" dirty="0" err="1">
                <a:ea typeface="Calibri" panose="020F0502020204030204" pitchFamily="34" charset="0"/>
              </a:rPr>
              <a:t>autoevaluační</a:t>
            </a:r>
            <a:r>
              <a:rPr lang="cs-CZ" sz="1600" dirty="0">
                <a:ea typeface="Calibri" panose="020F0502020204030204" pitchFamily="34" charset="0"/>
              </a:rPr>
              <a:t> aktivity školy </a:t>
            </a:r>
            <a:br>
              <a:rPr lang="cs-CZ" sz="1600" dirty="0">
                <a:ea typeface="Calibri" panose="020F0502020204030204" pitchFamily="34" charset="0"/>
              </a:rPr>
            </a:br>
            <a:r>
              <a:rPr lang="cs-CZ" sz="1600" dirty="0">
                <a:ea typeface="Calibri" panose="020F0502020204030204" pitchFamily="34" charset="0"/>
              </a:rPr>
              <a:t>a propojování vnitřního </a:t>
            </a:r>
            <a:br>
              <a:rPr lang="cs-CZ" sz="1600" dirty="0">
                <a:ea typeface="Calibri" panose="020F0502020204030204" pitchFamily="34" charset="0"/>
              </a:rPr>
            </a:br>
            <a:r>
              <a:rPr lang="cs-CZ" sz="1600" dirty="0">
                <a:ea typeface="Calibri" panose="020F0502020204030204" pitchFamily="34" charset="0"/>
              </a:rPr>
              <a:t>a vnějšího hodnocení školy</a:t>
            </a:r>
          </a:p>
        </p:txBody>
      </p:sp>
      <p:sp>
        <p:nvSpPr>
          <p:cNvPr id="42" name="Freeform 61"/>
          <p:cNvSpPr>
            <a:spLocks noEditPoints="1"/>
          </p:cNvSpPr>
          <p:nvPr/>
        </p:nvSpPr>
        <p:spPr bwMode="auto">
          <a:xfrm>
            <a:off x="5793724" y="2186476"/>
            <a:ext cx="542207" cy="463007"/>
          </a:xfrm>
          <a:custGeom>
            <a:avLst/>
            <a:gdLst>
              <a:gd name="T0" fmla="*/ 43 w 202"/>
              <a:gd name="T1" fmla="*/ 118 h 192"/>
              <a:gd name="T2" fmla="*/ 29 w 202"/>
              <a:gd name="T3" fmla="*/ 88 h 192"/>
              <a:gd name="T4" fmla="*/ 69 w 202"/>
              <a:gd name="T5" fmla="*/ 77 h 192"/>
              <a:gd name="T6" fmla="*/ 49 w 202"/>
              <a:gd name="T7" fmla="*/ 145 h 192"/>
              <a:gd name="T8" fmla="*/ 49 w 202"/>
              <a:gd name="T9" fmla="*/ 47 h 192"/>
              <a:gd name="T10" fmla="*/ 49 w 202"/>
              <a:gd name="T11" fmla="*/ 145 h 192"/>
              <a:gd name="T12" fmla="*/ 86 w 202"/>
              <a:gd name="T13" fmla="*/ 96 h 192"/>
              <a:gd name="T14" fmla="*/ 12 w 202"/>
              <a:gd name="T15" fmla="*/ 96 h 192"/>
              <a:gd name="T16" fmla="*/ 177 w 202"/>
              <a:gd name="T17" fmla="*/ 76 h 192"/>
              <a:gd name="T18" fmla="*/ 102 w 202"/>
              <a:gd name="T19" fmla="*/ 84 h 192"/>
              <a:gd name="T20" fmla="*/ 177 w 202"/>
              <a:gd name="T21" fmla="*/ 76 h 192"/>
              <a:gd name="T22" fmla="*/ 94 w 202"/>
              <a:gd name="T23" fmla="*/ 51 h 192"/>
              <a:gd name="T24" fmla="*/ 153 w 202"/>
              <a:gd name="T25" fmla="*/ 59 h 192"/>
              <a:gd name="T26" fmla="*/ 202 w 202"/>
              <a:gd name="T27" fmla="*/ 49 h 192"/>
              <a:gd name="T28" fmla="*/ 192 w 202"/>
              <a:gd name="T29" fmla="*/ 192 h 192"/>
              <a:gd name="T30" fmla="*/ 45 w 202"/>
              <a:gd name="T31" fmla="*/ 182 h 192"/>
              <a:gd name="T32" fmla="*/ 49 w 202"/>
              <a:gd name="T33" fmla="*/ 151 h 192"/>
              <a:gd name="T34" fmla="*/ 57 w 202"/>
              <a:gd name="T35" fmla="*/ 180 h 192"/>
              <a:gd name="T36" fmla="*/ 190 w 202"/>
              <a:gd name="T37" fmla="*/ 55 h 192"/>
              <a:gd name="T38" fmla="*/ 147 w 202"/>
              <a:gd name="T39" fmla="*/ 39 h 192"/>
              <a:gd name="T40" fmla="*/ 57 w 202"/>
              <a:gd name="T41" fmla="*/ 12 h 192"/>
              <a:gd name="T42" fmla="*/ 49 w 202"/>
              <a:gd name="T43" fmla="*/ 41 h 192"/>
              <a:gd name="T44" fmla="*/ 45 w 202"/>
              <a:gd name="T45" fmla="*/ 10 h 192"/>
              <a:gd name="T46" fmla="*/ 153 w 202"/>
              <a:gd name="T47" fmla="*/ 0 h 192"/>
              <a:gd name="T48" fmla="*/ 157 w 202"/>
              <a:gd name="T49" fmla="*/ 1 h 192"/>
              <a:gd name="T50" fmla="*/ 202 w 202"/>
              <a:gd name="T51" fmla="*/ 49 h 192"/>
              <a:gd name="T52" fmla="*/ 182 w 202"/>
              <a:gd name="T53" fmla="*/ 43 h 192"/>
              <a:gd name="T54" fmla="*/ 159 w 202"/>
              <a:gd name="T55" fmla="*/ 39 h 192"/>
              <a:gd name="T56" fmla="*/ 182 w 202"/>
              <a:gd name="T57" fmla="*/ 43 h 192"/>
              <a:gd name="T58" fmla="*/ 137 w 202"/>
              <a:gd name="T59" fmla="*/ 158 h 192"/>
              <a:gd name="T60" fmla="*/ 70 w 202"/>
              <a:gd name="T61" fmla="*/ 150 h 192"/>
              <a:gd name="T62" fmla="*/ 177 w 202"/>
              <a:gd name="T63" fmla="*/ 101 h 192"/>
              <a:gd name="T64" fmla="*/ 102 w 202"/>
              <a:gd name="T65" fmla="*/ 109 h 192"/>
              <a:gd name="T66" fmla="*/ 177 w 202"/>
              <a:gd name="T67" fmla="*/ 101 h 192"/>
              <a:gd name="T68" fmla="*/ 95 w 202"/>
              <a:gd name="T69" fmla="*/ 125 h 192"/>
              <a:gd name="T70" fmla="*/ 177 w 202"/>
              <a:gd name="T71" fmla="*/ 133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2" h="192">
                <a:moveTo>
                  <a:pt x="78" y="87"/>
                </a:moveTo>
                <a:cubicBezTo>
                  <a:pt x="43" y="118"/>
                  <a:pt x="43" y="118"/>
                  <a:pt x="43" y="118"/>
                </a:cubicBezTo>
                <a:cubicBezTo>
                  <a:pt x="20" y="99"/>
                  <a:pt x="20" y="99"/>
                  <a:pt x="20" y="99"/>
                </a:cubicBezTo>
                <a:cubicBezTo>
                  <a:pt x="29" y="88"/>
                  <a:pt x="29" y="88"/>
                  <a:pt x="29" y="88"/>
                </a:cubicBezTo>
                <a:cubicBezTo>
                  <a:pt x="43" y="100"/>
                  <a:pt x="43" y="100"/>
                  <a:pt x="43" y="100"/>
                </a:cubicBezTo>
                <a:cubicBezTo>
                  <a:pt x="69" y="77"/>
                  <a:pt x="69" y="77"/>
                  <a:pt x="69" y="77"/>
                </a:cubicBezTo>
                <a:lnTo>
                  <a:pt x="78" y="87"/>
                </a:lnTo>
                <a:close/>
                <a:moveTo>
                  <a:pt x="49" y="145"/>
                </a:moveTo>
                <a:cubicBezTo>
                  <a:pt x="22" y="145"/>
                  <a:pt x="0" y="123"/>
                  <a:pt x="0" y="96"/>
                </a:cubicBezTo>
                <a:cubicBezTo>
                  <a:pt x="0" y="69"/>
                  <a:pt x="22" y="47"/>
                  <a:pt x="49" y="47"/>
                </a:cubicBezTo>
                <a:cubicBezTo>
                  <a:pt x="76" y="47"/>
                  <a:pt x="98" y="69"/>
                  <a:pt x="98" y="96"/>
                </a:cubicBezTo>
                <a:cubicBezTo>
                  <a:pt x="98" y="123"/>
                  <a:pt x="76" y="145"/>
                  <a:pt x="49" y="145"/>
                </a:cubicBezTo>
                <a:moveTo>
                  <a:pt x="49" y="133"/>
                </a:moveTo>
                <a:cubicBezTo>
                  <a:pt x="69" y="133"/>
                  <a:pt x="86" y="116"/>
                  <a:pt x="86" y="96"/>
                </a:cubicBezTo>
                <a:cubicBezTo>
                  <a:pt x="86" y="76"/>
                  <a:pt x="69" y="59"/>
                  <a:pt x="49" y="59"/>
                </a:cubicBezTo>
                <a:cubicBezTo>
                  <a:pt x="29" y="59"/>
                  <a:pt x="12" y="76"/>
                  <a:pt x="12" y="96"/>
                </a:cubicBezTo>
                <a:cubicBezTo>
                  <a:pt x="12" y="116"/>
                  <a:pt x="29" y="133"/>
                  <a:pt x="49" y="133"/>
                </a:cubicBezTo>
                <a:moveTo>
                  <a:pt x="177" y="76"/>
                </a:moveTo>
                <a:cubicBezTo>
                  <a:pt x="100" y="76"/>
                  <a:pt x="100" y="76"/>
                  <a:pt x="100" y="76"/>
                </a:cubicBezTo>
                <a:cubicBezTo>
                  <a:pt x="101" y="79"/>
                  <a:pt x="102" y="81"/>
                  <a:pt x="102" y="84"/>
                </a:cubicBezTo>
                <a:cubicBezTo>
                  <a:pt x="177" y="84"/>
                  <a:pt x="177" y="84"/>
                  <a:pt x="177" y="84"/>
                </a:cubicBezTo>
                <a:lnTo>
                  <a:pt x="177" y="76"/>
                </a:lnTo>
                <a:close/>
                <a:moveTo>
                  <a:pt x="144" y="51"/>
                </a:moveTo>
                <a:cubicBezTo>
                  <a:pt x="94" y="51"/>
                  <a:pt x="94" y="51"/>
                  <a:pt x="94" y="51"/>
                </a:cubicBezTo>
                <a:cubicBezTo>
                  <a:pt x="94" y="59"/>
                  <a:pt x="94" y="59"/>
                  <a:pt x="94" y="59"/>
                </a:cubicBezTo>
                <a:cubicBezTo>
                  <a:pt x="153" y="59"/>
                  <a:pt x="153" y="59"/>
                  <a:pt x="153" y="59"/>
                </a:cubicBezTo>
                <a:cubicBezTo>
                  <a:pt x="150" y="58"/>
                  <a:pt x="147" y="55"/>
                  <a:pt x="144" y="51"/>
                </a:cubicBezTo>
                <a:moveTo>
                  <a:pt x="202" y="49"/>
                </a:moveTo>
                <a:cubicBezTo>
                  <a:pt x="202" y="182"/>
                  <a:pt x="202" y="182"/>
                  <a:pt x="202" y="182"/>
                </a:cubicBezTo>
                <a:cubicBezTo>
                  <a:pt x="202" y="188"/>
                  <a:pt x="198" y="192"/>
                  <a:pt x="192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49" y="192"/>
                  <a:pt x="45" y="188"/>
                  <a:pt x="45" y="182"/>
                </a:cubicBezTo>
                <a:cubicBezTo>
                  <a:pt x="45" y="151"/>
                  <a:pt x="45" y="151"/>
                  <a:pt x="45" y="151"/>
                </a:cubicBezTo>
                <a:cubicBezTo>
                  <a:pt x="46" y="151"/>
                  <a:pt x="48" y="151"/>
                  <a:pt x="49" y="151"/>
                </a:cubicBezTo>
                <a:cubicBezTo>
                  <a:pt x="52" y="151"/>
                  <a:pt x="54" y="150"/>
                  <a:pt x="57" y="150"/>
                </a:cubicBezTo>
                <a:cubicBezTo>
                  <a:pt x="57" y="180"/>
                  <a:pt x="57" y="180"/>
                  <a:pt x="57" y="180"/>
                </a:cubicBezTo>
                <a:cubicBezTo>
                  <a:pt x="190" y="180"/>
                  <a:pt x="190" y="180"/>
                  <a:pt x="190" y="180"/>
                </a:cubicBezTo>
                <a:cubicBezTo>
                  <a:pt x="190" y="55"/>
                  <a:pt x="190" y="55"/>
                  <a:pt x="190" y="55"/>
                </a:cubicBezTo>
                <a:cubicBezTo>
                  <a:pt x="163" y="55"/>
                  <a:pt x="163" y="55"/>
                  <a:pt x="163" y="55"/>
                </a:cubicBezTo>
                <a:cubicBezTo>
                  <a:pt x="154" y="55"/>
                  <a:pt x="147" y="48"/>
                  <a:pt x="147" y="39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57" y="12"/>
                  <a:pt x="57" y="12"/>
                  <a:pt x="57" y="12"/>
                </a:cubicBezTo>
                <a:cubicBezTo>
                  <a:pt x="57" y="42"/>
                  <a:pt x="57" y="42"/>
                  <a:pt x="57" y="42"/>
                </a:cubicBezTo>
                <a:cubicBezTo>
                  <a:pt x="54" y="42"/>
                  <a:pt x="52" y="41"/>
                  <a:pt x="49" y="41"/>
                </a:cubicBezTo>
                <a:cubicBezTo>
                  <a:pt x="48" y="41"/>
                  <a:pt x="46" y="41"/>
                  <a:pt x="45" y="42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4"/>
                  <a:pt x="49" y="0"/>
                  <a:pt x="55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5" y="0"/>
                  <a:pt x="156" y="0"/>
                  <a:pt x="157" y="1"/>
                </a:cubicBezTo>
                <a:cubicBezTo>
                  <a:pt x="200" y="44"/>
                  <a:pt x="200" y="44"/>
                  <a:pt x="200" y="44"/>
                </a:cubicBezTo>
                <a:cubicBezTo>
                  <a:pt x="202" y="46"/>
                  <a:pt x="202" y="46"/>
                  <a:pt x="202" y="49"/>
                </a:cubicBezTo>
                <a:cubicBezTo>
                  <a:pt x="202" y="49"/>
                  <a:pt x="202" y="49"/>
                  <a:pt x="202" y="49"/>
                </a:cubicBezTo>
                <a:moveTo>
                  <a:pt x="182" y="43"/>
                </a:moveTo>
                <a:cubicBezTo>
                  <a:pt x="159" y="20"/>
                  <a:pt x="159" y="20"/>
                  <a:pt x="159" y="20"/>
                </a:cubicBezTo>
                <a:cubicBezTo>
                  <a:pt x="159" y="39"/>
                  <a:pt x="159" y="39"/>
                  <a:pt x="159" y="39"/>
                </a:cubicBezTo>
                <a:cubicBezTo>
                  <a:pt x="159" y="42"/>
                  <a:pt x="161" y="43"/>
                  <a:pt x="163" y="43"/>
                </a:cubicBezTo>
                <a:lnTo>
                  <a:pt x="182" y="43"/>
                </a:lnTo>
                <a:close/>
                <a:moveTo>
                  <a:pt x="70" y="158"/>
                </a:moveTo>
                <a:cubicBezTo>
                  <a:pt x="137" y="158"/>
                  <a:pt x="137" y="158"/>
                  <a:pt x="137" y="158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70" y="150"/>
                  <a:pt x="70" y="150"/>
                  <a:pt x="70" y="150"/>
                </a:cubicBezTo>
                <a:lnTo>
                  <a:pt x="70" y="158"/>
                </a:lnTo>
                <a:close/>
                <a:moveTo>
                  <a:pt x="177" y="101"/>
                </a:moveTo>
                <a:cubicBezTo>
                  <a:pt x="103" y="101"/>
                  <a:pt x="103" y="101"/>
                  <a:pt x="103" y="101"/>
                </a:cubicBezTo>
                <a:cubicBezTo>
                  <a:pt x="103" y="103"/>
                  <a:pt x="103" y="106"/>
                  <a:pt x="102" y="109"/>
                </a:cubicBezTo>
                <a:cubicBezTo>
                  <a:pt x="177" y="109"/>
                  <a:pt x="177" y="109"/>
                  <a:pt x="177" y="109"/>
                </a:cubicBezTo>
                <a:lnTo>
                  <a:pt x="177" y="101"/>
                </a:lnTo>
                <a:close/>
                <a:moveTo>
                  <a:pt x="177" y="125"/>
                </a:moveTo>
                <a:cubicBezTo>
                  <a:pt x="95" y="125"/>
                  <a:pt x="95" y="125"/>
                  <a:pt x="95" y="125"/>
                </a:cubicBezTo>
                <a:cubicBezTo>
                  <a:pt x="93" y="128"/>
                  <a:pt x="91" y="131"/>
                  <a:pt x="89" y="133"/>
                </a:cubicBezTo>
                <a:cubicBezTo>
                  <a:pt x="177" y="133"/>
                  <a:pt x="177" y="133"/>
                  <a:pt x="177" y="133"/>
                </a:cubicBezTo>
                <a:lnTo>
                  <a:pt x="177" y="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3" name="Group 49"/>
          <p:cNvGrpSpPr/>
          <p:nvPr/>
        </p:nvGrpSpPr>
        <p:grpSpPr>
          <a:xfrm>
            <a:off x="5002154" y="1765940"/>
            <a:ext cx="2816904" cy="3635023"/>
            <a:chOff x="1944798" y="650051"/>
            <a:chExt cx="2215310" cy="5684930"/>
          </a:xfrm>
        </p:grpSpPr>
        <p:sp>
          <p:nvSpPr>
            <p:cNvPr id="44" name="Rectangle 31"/>
            <p:cNvSpPr>
              <a:spLocks noChangeArrowheads="1"/>
            </p:cNvSpPr>
            <p:nvPr/>
          </p:nvSpPr>
          <p:spPr bwMode="auto">
            <a:xfrm>
              <a:off x="2026063" y="650051"/>
              <a:ext cx="2052780" cy="5684930"/>
            </a:xfrm>
            <a:prstGeom prst="roundRect">
              <a:avLst>
                <a:gd name="adj" fmla="val 4798"/>
              </a:avLst>
            </a:prstGeom>
            <a:gradFill>
              <a:gsLst>
                <a:gs pos="1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1"/>
            </a:gradFill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>
              <a:off x="1944798" y="4944275"/>
              <a:ext cx="2215310" cy="1182241"/>
            </a:xfrm>
            <a:custGeom>
              <a:avLst/>
              <a:gdLst>
                <a:gd name="T0" fmla="*/ 0 w 842"/>
                <a:gd name="T1" fmla="*/ 420 h 449"/>
                <a:gd name="T2" fmla="*/ 31 w 842"/>
                <a:gd name="T3" fmla="*/ 445 h 449"/>
                <a:gd name="T4" fmla="*/ 811 w 842"/>
                <a:gd name="T5" fmla="*/ 293 h 449"/>
                <a:gd name="T6" fmla="*/ 842 w 842"/>
                <a:gd name="T7" fmla="*/ 319 h 449"/>
                <a:gd name="T8" fmla="*/ 842 w 842"/>
                <a:gd name="T9" fmla="*/ 29 h 449"/>
                <a:gd name="T10" fmla="*/ 811 w 842"/>
                <a:gd name="T11" fmla="*/ 3 h 449"/>
                <a:gd name="T12" fmla="*/ 31 w 842"/>
                <a:gd name="T13" fmla="*/ 155 h 449"/>
                <a:gd name="T14" fmla="*/ 0 w 842"/>
                <a:gd name="T15" fmla="*/ 130 h 449"/>
                <a:gd name="T16" fmla="*/ 0 w 842"/>
                <a:gd name="T17" fmla="*/ 42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2" h="449">
                  <a:moveTo>
                    <a:pt x="0" y="420"/>
                  </a:moveTo>
                  <a:cubicBezTo>
                    <a:pt x="0" y="437"/>
                    <a:pt x="14" y="449"/>
                    <a:pt x="31" y="445"/>
                  </a:cubicBezTo>
                  <a:cubicBezTo>
                    <a:pt x="811" y="293"/>
                    <a:pt x="811" y="293"/>
                    <a:pt x="811" y="293"/>
                  </a:cubicBezTo>
                  <a:cubicBezTo>
                    <a:pt x="828" y="290"/>
                    <a:pt x="842" y="301"/>
                    <a:pt x="842" y="319"/>
                  </a:cubicBezTo>
                  <a:cubicBezTo>
                    <a:pt x="842" y="29"/>
                    <a:pt x="842" y="29"/>
                    <a:pt x="842" y="29"/>
                  </a:cubicBezTo>
                  <a:cubicBezTo>
                    <a:pt x="842" y="11"/>
                    <a:pt x="828" y="0"/>
                    <a:pt x="811" y="3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14" y="158"/>
                    <a:pt x="0" y="147"/>
                    <a:pt x="0" y="130"/>
                  </a:cubicBezTo>
                  <a:lnTo>
                    <a:pt x="0" y="42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>
              <a:off x="4078843" y="5707945"/>
              <a:ext cx="81265" cy="177002"/>
            </a:xfrm>
            <a:custGeom>
              <a:avLst/>
              <a:gdLst>
                <a:gd name="T0" fmla="*/ 0 w 31"/>
                <a:gd name="T1" fmla="*/ 67 h 67"/>
                <a:gd name="T2" fmla="*/ 31 w 31"/>
                <a:gd name="T3" fmla="*/ 29 h 67"/>
                <a:gd name="T4" fmla="*/ 0 w 31"/>
                <a:gd name="T5" fmla="*/ 3 h 67"/>
                <a:gd name="T6" fmla="*/ 0 w 3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7">
                  <a:moveTo>
                    <a:pt x="0" y="67"/>
                  </a:moveTo>
                  <a:cubicBezTo>
                    <a:pt x="17" y="63"/>
                    <a:pt x="31" y="46"/>
                    <a:pt x="31" y="29"/>
                  </a:cubicBezTo>
                  <a:cubicBezTo>
                    <a:pt x="31" y="11"/>
                    <a:pt x="17" y="0"/>
                    <a:pt x="0" y="3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>
              <a:off x="1944798" y="5186957"/>
              <a:ext cx="81265" cy="173663"/>
            </a:xfrm>
            <a:custGeom>
              <a:avLst/>
              <a:gdLst>
                <a:gd name="T0" fmla="*/ 31 w 31"/>
                <a:gd name="T1" fmla="*/ 63 h 66"/>
                <a:gd name="T2" fmla="*/ 0 w 31"/>
                <a:gd name="T3" fmla="*/ 38 h 66"/>
                <a:gd name="T4" fmla="*/ 31 w 31"/>
                <a:gd name="T5" fmla="*/ 0 h 66"/>
                <a:gd name="T6" fmla="*/ 31 w 31"/>
                <a:gd name="T7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6">
                  <a:moveTo>
                    <a:pt x="31" y="63"/>
                  </a:moveTo>
                  <a:cubicBezTo>
                    <a:pt x="14" y="66"/>
                    <a:pt x="0" y="55"/>
                    <a:pt x="0" y="38"/>
                  </a:cubicBezTo>
                  <a:cubicBezTo>
                    <a:pt x="0" y="20"/>
                    <a:pt x="14" y="3"/>
                    <a:pt x="31" y="0"/>
                  </a:cubicBezTo>
                  <a:lnTo>
                    <a:pt x="31" y="6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1944798" y="892192"/>
              <a:ext cx="2215310" cy="1101457"/>
            </a:xfrm>
            <a:custGeom>
              <a:avLst/>
              <a:gdLst>
                <a:gd name="T0" fmla="*/ 0 w 842"/>
                <a:gd name="T1" fmla="*/ 660 h 689"/>
                <a:gd name="T2" fmla="*/ 31 w 842"/>
                <a:gd name="T3" fmla="*/ 686 h 689"/>
                <a:gd name="T4" fmla="*/ 811 w 842"/>
                <a:gd name="T5" fmla="*/ 534 h 689"/>
                <a:gd name="T6" fmla="*/ 842 w 842"/>
                <a:gd name="T7" fmla="*/ 560 h 689"/>
                <a:gd name="T8" fmla="*/ 842 w 842"/>
                <a:gd name="T9" fmla="*/ 29 h 689"/>
                <a:gd name="T10" fmla="*/ 811 w 842"/>
                <a:gd name="T11" fmla="*/ 4 h 689"/>
                <a:gd name="T12" fmla="*/ 31 w 842"/>
                <a:gd name="T13" fmla="*/ 156 h 689"/>
                <a:gd name="T14" fmla="*/ 0 w 842"/>
                <a:gd name="T15" fmla="*/ 130 h 689"/>
                <a:gd name="T16" fmla="*/ 0 w 842"/>
                <a:gd name="T17" fmla="*/ 66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2" h="689">
                  <a:moveTo>
                    <a:pt x="0" y="660"/>
                  </a:moveTo>
                  <a:cubicBezTo>
                    <a:pt x="0" y="678"/>
                    <a:pt x="14" y="689"/>
                    <a:pt x="31" y="686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828" y="531"/>
                    <a:pt x="842" y="542"/>
                    <a:pt x="842" y="560"/>
                  </a:cubicBezTo>
                  <a:cubicBezTo>
                    <a:pt x="842" y="29"/>
                    <a:pt x="842" y="29"/>
                    <a:pt x="842" y="29"/>
                  </a:cubicBezTo>
                  <a:cubicBezTo>
                    <a:pt x="842" y="12"/>
                    <a:pt x="828" y="0"/>
                    <a:pt x="811" y="4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14" y="159"/>
                    <a:pt x="0" y="148"/>
                    <a:pt x="0" y="130"/>
                  </a:cubicBezTo>
                  <a:lnTo>
                    <a:pt x="0" y="6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6"/>
            <p:cNvSpPr>
              <a:spLocks/>
            </p:cNvSpPr>
            <p:nvPr/>
          </p:nvSpPr>
          <p:spPr bwMode="auto">
            <a:xfrm>
              <a:off x="4078843" y="2289284"/>
              <a:ext cx="81265" cy="173663"/>
            </a:xfrm>
            <a:custGeom>
              <a:avLst/>
              <a:gdLst>
                <a:gd name="T0" fmla="*/ 0 w 31"/>
                <a:gd name="T1" fmla="*/ 66 h 66"/>
                <a:gd name="T2" fmla="*/ 31 w 31"/>
                <a:gd name="T3" fmla="*/ 29 h 66"/>
                <a:gd name="T4" fmla="*/ 0 w 31"/>
                <a:gd name="T5" fmla="*/ 3 h 66"/>
                <a:gd name="T6" fmla="*/ 0 w 31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6">
                  <a:moveTo>
                    <a:pt x="0" y="66"/>
                  </a:moveTo>
                  <a:cubicBezTo>
                    <a:pt x="17" y="63"/>
                    <a:pt x="31" y="46"/>
                    <a:pt x="31" y="29"/>
                  </a:cubicBezTo>
                  <a:cubicBezTo>
                    <a:pt x="31" y="11"/>
                    <a:pt x="17" y="0"/>
                    <a:pt x="0" y="3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49"/>
          <p:cNvGrpSpPr/>
          <p:nvPr/>
        </p:nvGrpSpPr>
        <p:grpSpPr>
          <a:xfrm>
            <a:off x="8651293" y="1765940"/>
            <a:ext cx="2816904" cy="3635023"/>
            <a:chOff x="1944798" y="650051"/>
            <a:chExt cx="2215310" cy="5684930"/>
          </a:xfrm>
        </p:grpSpPr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2026063" y="650051"/>
              <a:ext cx="2052780" cy="5684930"/>
            </a:xfrm>
            <a:prstGeom prst="roundRect">
              <a:avLst>
                <a:gd name="adj" fmla="val 4798"/>
              </a:avLst>
            </a:prstGeom>
            <a:gradFill>
              <a:gsLst>
                <a:gs pos="1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1"/>
            </a:gradFill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2"/>
            <p:cNvSpPr>
              <a:spLocks/>
            </p:cNvSpPr>
            <p:nvPr/>
          </p:nvSpPr>
          <p:spPr bwMode="auto">
            <a:xfrm>
              <a:off x="1944798" y="4944275"/>
              <a:ext cx="2215310" cy="1182241"/>
            </a:xfrm>
            <a:custGeom>
              <a:avLst/>
              <a:gdLst>
                <a:gd name="T0" fmla="*/ 0 w 842"/>
                <a:gd name="T1" fmla="*/ 420 h 449"/>
                <a:gd name="T2" fmla="*/ 31 w 842"/>
                <a:gd name="T3" fmla="*/ 445 h 449"/>
                <a:gd name="T4" fmla="*/ 811 w 842"/>
                <a:gd name="T5" fmla="*/ 293 h 449"/>
                <a:gd name="T6" fmla="*/ 842 w 842"/>
                <a:gd name="T7" fmla="*/ 319 h 449"/>
                <a:gd name="T8" fmla="*/ 842 w 842"/>
                <a:gd name="T9" fmla="*/ 29 h 449"/>
                <a:gd name="T10" fmla="*/ 811 w 842"/>
                <a:gd name="T11" fmla="*/ 3 h 449"/>
                <a:gd name="T12" fmla="*/ 31 w 842"/>
                <a:gd name="T13" fmla="*/ 155 h 449"/>
                <a:gd name="T14" fmla="*/ 0 w 842"/>
                <a:gd name="T15" fmla="*/ 130 h 449"/>
                <a:gd name="T16" fmla="*/ 0 w 842"/>
                <a:gd name="T17" fmla="*/ 42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2" h="449">
                  <a:moveTo>
                    <a:pt x="0" y="420"/>
                  </a:moveTo>
                  <a:cubicBezTo>
                    <a:pt x="0" y="437"/>
                    <a:pt x="14" y="449"/>
                    <a:pt x="31" y="445"/>
                  </a:cubicBezTo>
                  <a:cubicBezTo>
                    <a:pt x="811" y="293"/>
                    <a:pt x="811" y="293"/>
                    <a:pt x="811" y="293"/>
                  </a:cubicBezTo>
                  <a:cubicBezTo>
                    <a:pt x="828" y="290"/>
                    <a:pt x="842" y="301"/>
                    <a:pt x="842" y="319"/>
                  </a:cubicBezTo>
                  <a:cubicBezTo>
                    <a:pt x="842" y="29"/>
                    <a:pt x="842" y="29"/>
                    <a:pt x="842" y="29"/>
                  </a:cubicBezTo>
                  <a:cubicBezTo>
                    <a:pt x="842" y="11"/>
                    <a:pt x="828" y="0"/>
                    <a:pt x="811" y="3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14" y="158"/>
                    <a:pt x="0" y="147"/>
                    <a:pt x="0" y="130"/>
                  </a:cubicBezTo>
                  <a:lnTo>
                    <a:pt x="0" y="4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"/>
            <p:cNvSpPr>
              <a:spLocks/>
            </p:cNvSpPr>
            <p:nvPr/>
          </p:nvSpPr>
          <p:spPr bwMode="auto">
            <a:xfrm>
              <a:off x="4078843" y="5707945"/>
              <a:ext cx="81265" cy="177002"/>
            </a:xfrm>
            <a:custGeom>
              <a:avLst/>
              <a:gdLst>
                <a:gd name="T0" fmla="*/ 0 w 31"/>
                <a:gd name="T1" fmla="*/ 67 h 67"/>
                <a:gd name="T2" fmla="*/ 31 w 31"/>
                <a:gd name="T3" fmla="*/ 29 h 67"/>
                <a:gd name="T4" fmla="*/ 0 w 31"/>
                <a:gd name="T5" fmla="*/ 3 h 67"/>
                <a:gd name="T6" fmla="*/ 0 w 3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7">
                  <a:moveTo>
                    <a:pt x="0" y="67"/>
                  </a:moveTo>
                  <a:cubicBezTo>
                    <a:pt x="17" y="63"/>
                    <a:pt x="31" y="46"/>
                    <a:pt x="31" y="29"/>
                  </a:cubicBezTo>
                  <a:cubicBezTo>
                    <a:pt x="31" y="11"/>
                    <a:pt x="17" y="0"/>
                    <a:pt x="0" y="3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4"/>
            <p:cNvSpPr>
              <a:spLocks/>
            </p:cNvSpPr>
            <p:nvPr/>
          </p:nvSpPr>
          <p:spPr bwMode="auto">
            <a:xfrm>
              <a:off x="1944798" y="5186957"/>
              <a:ext cx="81265" cy="173663"/>
            </a:xfrm>
            <a:custGeom>
              <a:avLst/>
              <a:gdLst>
                <a:gd name="T0" fmla="*/ 31 w 31"/>
                <a:gd name="T1" fmla="*/ 63 h 66"/>
                <a:gd name="T2" fmla="*/ 0 w 31"/>
                <a:gd name="T3" fmla="*/ 38 h 66"/>
                <a:gd name="T4" fmla="*/ 31 w 31"/>
                <a:gd name="T5" fmla="*/ 0 h 66"/>
                <a:gd name="T6" fmla="*/ 31 w 31"/>
                <a:gd name="T7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6">
                  <a:moveTo>
                    <a:pt x="31" y="63"/>
                  </a:moveTo>
                  <a:cubicBezTo>
                    <a:pt x="14" y="66"/>
                    <a:pt x="0" y="55"/>
                    <a:pt x="0" y="38"/>
                  </a:cubicBezTo>
                  <a:cubicBezTo>
                    <a:pt x="0" y="20"/>
                    <a:pt x="14" y="3"/>
                    <a:pt x="31" y="0"/>
                  </a:cubicBezTo>
                  <a:lnTo>
                    <a:pt x="31" y="6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1944798" y="892192"/>
              <a:ext cx="2215310" cy="1101457"/>
            </a:xfrm>
            <a:custGeom>
              <a:avLst/>
              <a:gdLst>
                <a:gd name="T0" fmla="*/ 0 w 842"/>
                <a:gd name="T1" fmla="*/ 660 h 689"/>
                <a:gd name="T2" fmla="*/ 31 w 842"/>
                <a:gd name="T3" fmla="*/ 686 h 689"/>
                <a:gd name="T4" fmla="*/ 811 w 842"/>
                <a:gd name="T5" fmla="*/ 534 h 689"/>
                <a:gd name="T6" fmla="*/ 842 w 842"/>
                <a:gd name="T7" fmla="*/ 560 h 689"/>
                <a:gd name="T8" fmla="*/ 842 w 842"/>
                <a:gd name="T9" fmla="*/ 29 h 689"/>
                <a:gd name="T10" fmla="*/ 811 w 842"/>
                <a:gd name="T11" fmla="*/ 4 h 689"/>
                <a:gd name="T12" fmla="*/ 31 w 842"/>
                <a:gd name="T13" fmla="*/ 156 h 689"/>
                <a:gd name="T14" fmla="*/ 0 w 842"/>
                <a:gd name="T15" fmla="*/ 130 h 689"/>
                <a:gd name="T16" fmla="*/ 0 w 842"/>
                <a:gd name="T17" fmla="*/ 66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2" h="689">
                  <a:moveTo>
                    <a:pt x="0" y="660"/>
                  </a:moveTo>
                  <a:cubicBezTo>
                    <a:pt x="0" y="678"/>
                    <a:pt x="14" y="689"/>
                    <a:pt x="31" y="686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828" y="531"/>
                    <a:pt x="842" y="542"/>
                    <a:pt x="842" y="560"/>
                  </a:cubicBezTo>
                  <a:cubicBezTo>
                    <a:pt x="842" y="29"/>
                    <a:pt x="842" y="29"/>
                    <a:pt x="842" y="29"/>
                  </a:cubicBezTo>
                  <a:cubicBezTo>
                    <a:pt x="842" y="12"/>
                    <a:pt x="828" y="0"/>
                    <a:pt x="811" y="4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14" y="159"/>
                    <a:pt x="0" y="148"/>
                    <a:pt x="0" y="130"/>
                  </a:cubicBezTo>
                  <a:lnTo>
                    <a:pt x="0" y="66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4078843" y="2289284"/>
              <a:ext cx="81265" cy="173663"/>
            </a:xfrm>
            <a:custGeom>
              <a:avLst/>
              <a:gdLst>
                <a:gd name="T0" fmla="*/ 0 w 31"/>
                <a:gd name="T1" fmla="*/ 66 h 66"/>
                <a:gd name="T2" fmla="*/ 31 w 31"/>
                <a:gd name="T3" fmla="*/ 29 h 66"/>
                <a:gd name="T4" fmla="*/ 0 w 31"/>
                <a:gd name="T5" fmla="*/ 3 h 66"/>
                <a:gd name="T6" fmla="*/ 0 w 31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6">
                  <a:moveTo>
                    <a:pt x="0" y="66"/>
                  </a:moveTo>
                  <a:cubicBezTo>
                    <a:pt x="17" y="63"/>
                    <a:pt x="31" y="46"/>
                    <a:pt x="31" y="29"/>
                  </a:cubicBezTo>
                  <a:cubicBezTo>
                    <a:pt x="31" y="11"/>
                    <a:pt x="17" y="0"/>
                    <a:pt x="0" y="3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TextBox 59"/>
          <p:cNvSpPr txBox="1"/>
          <p:nvPr/>
        </p:nvSpPr>
        <p:spPr>
          <a:xfrm>
            <a:off x="8795083" y="2525939"/>
            <a:ext cx="2529322" cy="2140962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/>
          <a:p>
            <a:pPr algn="ctr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600" dirty="0">
                <a:ea typeface="Calibri" panose="020F0502020204030204" pitchFamily="34" charset="0"/>
              </a:rPr>
              <a:t>K vlastnímu hodnocení školy i hodnocení školy zřizovatelem využívat </a:t>
            </a:r>
            <a:r>
              <a:rPr lang="cs-CZ" sz="1600" u="sng" dirty="0">
                <a:ea typeface="Calibri" panose="020F0502020204030204" pitchFamily="34" charset="0"/>
              </a:rPr>
              <a:t> Kritéria hodnocení podmínek, průběhu a výsledků vzdělávání </a:t>
            </a:r>
            <a:r>
              <a:rPr lang="cs-CZ" sz="1600" dirty="0">
                <a:ea typeface="Calibri" panose="020F0502020204030204" pitchFamily="34" charset="0"/>
              </a:rPr>
              <a:t>v modifikaci pro  příslušný druh školy</a:t>
            </a:r>
            <a:r>
              <a:rPr lang="cs-CZ" sz="1600" u="sng" dirty="0">
                <a:solidFill>
                  <a:srgbClr val="0563C1"/>
                </a:solidFill>
                <a:ea typeface="Calibri" panose="020F0502020204030204" pitchFamily="34" charset="0"/>
                <a:hlinkClick r:id="rId3"/>
              </a:rPr>
              <a:t> </a:t>
            </a:r>
            <a:endParaRPr lang="cs-CZ" sz="1600" u="sng" dirty="0">
              <a:solidFill>
                <a:srgbClr val="0563C1"/>
              </a:solidFill>
              <a:ea typeface="Calibri" panose="020F0502020204030204" pitchFamily="34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1496804" y="2146762"/>
            <a:ext cx="25293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PODPORA EVALUACE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5145944" y="2146761"/>
            <a:ext cx="25293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 VYUŽITÍ VÝSTUPŮ ČŠI</a:t>
            </a:r>
          </a:p>
        </p:txBody>
      </p:sp>
      <p:sp>
        <p:nvSpPr>
          <p:cNvPr id="65" name="Freeform 33"/>
          <p:cNvSpPr>
            <a:spLocks/>
          </p:cNvSpPr>
          <p:nvPr/>
        </p:nvSpPr>
        <p:spPr bwMode="auto">
          <a:xfrm>
            <a:off x="4085648" y="2456760"/>
            <a:ext cx="103333" cy="113178"/>
          </a:xfrm>
          <a:custGeom>
            <a:avLst/>
            <a:gdLst>
              <a:gd name="T0" fmla="*/ 0 w 31"/>
              <a:gd name="T1" fmla="*/ 67 h 67"/>
              <a:gd name="T2" fmla="*/ 31 w 31"/>
              <a:gd name="T3" fmla="*/ 29 h 67"/>
              <a:gd name="T4" fmla="*/ 0 w 31"/>
              <a:gd name="T5" fmla="*/ 3 h 67"/>
              <a:gd name="T6" fmla="*/ 0 w 31"/>
              <a:gd name="T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67">
                <a:moveTo>
                  <a:pt x="0" y="67"/>
                </a:moveTo>
                <a:cubicBezTo>
                  <a:pt x="17" y="63"/>
                  <a:pt x="31" y="46"/>
                  <a:pt x="31" y="29"/>
                </a:cubicBezTo>
                <a:cubicBezTo>
                  <a:pt x="31" y="11"/>
                  <a:pt x="17" y="0"/>
                  <a:pt x="0" y="3"/>
                </a:cubicBezTo>
                <a:lnTo>
                  <a:pt x="0" y="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33"/>
          <p:cNvSpPr>
            <a:spLocks/>
          </p:cNvSpPr>
          <p:nvPr/>
        </p:nvSpPr>
        <p:spPr bwMode="auto">
          <a:xfrm>
            <a:off x="7715724" y="2466209"/>
            <a:ext cx="103333" cy="113178"/>
          </a:xfrm>
          <a:custGeom>
            <a:avLst/>
            <a:gdLst>
              <a:gd name="T0" fmla="*/ 0 w 31"/>
              <a:gd name="T1" fmla="*/ 67 h 67"/>
              <a:gd name="T2" fmla="*/ 31 w 31"/>
              <a:gd name="T3" fmla="*/ 29 h 67"/>
              <a:gd name="T4" fmla="*/ 0 w 31"/>
              <a:gd name="T5" fmla="*/ 3 h 67"/>
              <a:gd name="T6" fmla="*/ 0 w 31"/>
              <a:gd name="T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67">
                <a:moveTo>
                  <a:pt x="0" y="67"/>
                </a:moveTo>
                <a:cubicBezTo>
                  <a:pt x="17" y="63"/>
                  <a:pt x="31" y="46"/>
                  <a:pt x="31" y="29"/>
                </a:cubicBezTo>
                <a:cubicBezTo>
                  <a:pt x="31" y="11"/>
                  <a:pt x="17" y="0"/>
                  <a:pt x="0" y="3"/>
                </a:cubicBezTo>
                <a:lnTo>
                  <a:pt x="0" y="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34"/>
          <p:cNvSpPr>
            <a:spLocks/>
          </p:cNvSpPr>
          <p:nvPr/>
        </p:nvSpPr>
        <p:spPr bwMode="auto">
          <a:xfrm>
            <a:off x="5003085" y="1997867"/>
            <a:ext cx="103333" cy="111043"/>
          </a:xfrm>
          <a:custGeom>
            <a:avLst/>
            <a:gdLst>
              <a:gd name="T0" fmla="*/ 31 w 31"/>
              <a:gd name="T1" fmla="*/ 63 h 66"/>
              <a:gd name="T2" fmla="*/ 0 w 31"/>
              <a:gd name="T3" fmla="*/ 38 h 66"/>
              <a:gd name="T4" fmla="*/ 31 w 31"/>
              <a:gd name="T5" fmla="*/ 0 h 66"/>
              <a:gd name="T6" fmla="*/ 31 w 31"/>
              <a:gd name="T7" fmla="*/ 6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66">
                <a:moveTo>
                  <a:pt x="31" y="63"/>
                </a:moveTo>
                <a:cubicBezTo>
                  <a:pt x="14" y="66"/>
                  <a:pt x="0" y="55"/>
                  <a:pt x="0" y="38"/>
                </a:cubicBezTo>
                <a:cubicBezTo>
                  <a:pt x="0" y="20"/>
                  <a:pt x="14" y="3"/>
                  <a:pt x="31" y="0"/>
                </a:cubicBezTo>
                <a:lnTo>
                  <a:pt x="31" y="6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34"/>
          <p:cNvSpPr>
            <a:spLocks/>
          </p:cNvSpPr>
          <p:nvPr/>
        </p:nvSpPr>
        <p:spPr bwMode="auto">
          <a:xfrm>
            <a:off x="8652224" y="1997867"/>
            <a:ext cx="103333" cy="111043"/>
          </a:xfrm>
          <a:custGeom>
            <a:avLst/>
            <a:gdLst>
              <a:gd name="T0" fmla="*/ 31 w 31"/>
              <a:gd name="T1" fmla="*/ 63 h 66"/>
              <a:gd name="T2" fmla="*/ 0 w 31"/>
              <a:gd name="T3" fmla="*/ 38 h 66"/>
              <a:gd name="T4" fmla="*/ 31 w 31"/>
              <a:gd name="T5" fmla="*/ 0 h 66"/>
              <a:gd name="T6" fmla="*/ 31 w 31"/>
              <a:gd name="T7" fmla="*/ 6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66">
                <a:moveTo>
                  <a:pt x="31" y="63"/>
                </a:moveTo>
                <a:cubicBezTo>
                  <a:pt x="14" y="66"/>
                  <a:pt x="0" y="55"/>
                  <a:pt x="0" y="38"/>
                </a:cubicBezTo>
                <a:cubicBezTo>
                  <a:pt x="0" y="20"/>
                  <a:pt x="14" y="3"/>
                  <a:pt x="31" y="0"/>
                </a:cubicBezTo>
                <a:lnTo>
                  <a:pt x="31" y="6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33"/>
          <p:cNvSpPr>
            <a:spLocks/>
          </p:cNvSpPr>
          <p:nvPr/>
        </p:nvSpPr>
        <p:spPr bwMode="auto">
          <a:xfrm>
            <a:off x="11365214" y="2444516"/>
            <a:ext cx="103333" cy="113178"/>
          </a:xfrm>
          <a:custGeom>
            <a:avLst/>
            <a:gdLst>
              <a:gd name="T0" fmla="*/ 0 w 31"/>
              <a:gd name="T1" fmla="*/ 67 h 67"/>
              <a:gd name="T2" fmla="*/ 31 w 31"/>
              <a:gd name="T3" fmla="*/ 29 h 67"/>
              <a:gd name="T4" fmla="*/ 0 w 31"/>
              <a:gd name="T5" fmla="*/ 3 h 67"/>
              <a:gd name="T6" fmla="*/ 0 w 31"/>
              <a:gd name="T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67">
                <a:moveTo>
                  <a:pt x="0" y="67"/>
                </a:moveTo>
                <a:cubicBezTo>
                  <a:pt x="17" y="63"/>
                  <a:pt x="31" y="46"/>
                  <a:pt x="31" y="29"/>
                </a:cubicBezTo>
                <a:cubicBezTo>
                  <a:pt x="31" y="11"/>
                  <a:pt x="17" y="0"/>
                  <a:pt x="0" y="3"/>
                </a:cubicBezTo>
                <a:lnTo>
                  <a:pt x="0" y="67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34"/>
          <p:cNvSpPr>
            <a:spLocks/>
          </p:cNvSpPr>
          <p:nvPr/>
        </p:nvSpPr>
        <p:spPr bwMode="auto">
          <a:xfrm>
            <a:off x="1375399" y="1992793"/>
            <a:ext cx="99661" cy="90857"/>
          </a:xfrm>
          <a:custGeom>
            <a:avLst/>
            <a:gdLst>
              <a:gd name="T0" fmla="*/ 31 w 31"/>
              <a:gd name="T1" fmla="*/ 63 h 66"/>
              <a:gd name="T2" fmla="*/ 0 w 31"/>
              <a:gd name="T3" fmla="*/ 38 h 66"/>
              <a:gd name="T4" fmla="*/ 31 w 31"/>
              <a:gd name="T5" fmla="*/ 0 h 66"/>
              <a:gd name="T6" fmla="*/ 31 w 31"/>
              <a:gd name="T7" fmla="*/ 6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66">
                <a:moveTo>
                  <a:pt x="31" y="63"/>
                </a:moveTo>
                <a:cubicBezTo>
                  <a:pt x="14" y="66"/>
                  <a:pt x="0" y="55"/>
                  <a:pt x="0" y="38"/>
                </a:cubicBezTo>
                <a:cubicBezTo>
                  <a:pt x="0" y="20"/>
                  <a:pt x="14" y="3"/>
                  <a:pt x="31" y="0"/>
                </a:cubicBezTo>
                <a:lnTo>
                  <a:pt x="31" y="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TextovéPole 70"/>
          <p:cNvSpPr txBox="1"/>
          <p:nvPr/>
        </p:nvSpPr>
        <p:spPr>
          <a:xfrm>
            <a:off x="8803310" y="2154242"/>
            <a:ext cx="25293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VYUŽITÍ KRITÉRIÍ ČŠI</a:t>
            </a:r>
          </a:p>
        </p:txBody>
      </p:sp>
      <p:sp>
        <p:nvSpPr>
          <p:cNvPr id="3" name="Obdélník 2"/>
          <p:cNvSpPr/>
          <p:nvPr/>
        </p:nvSpPr>
        <p:spPr>
          <a:xfrm>
            <a:off x="5154170" y="2576256"/>
            <a:ext cx="25210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600" dirty="0"/>
              <a:t>Podporovat aktivní práci ředitelů i širšího vedení  s výstupy z inspekční činnosti, včetně sledování účinnosti opatření přijatých vedením školy ke zlepšování činnosti školy</a:t>
            </a:r>
          </a:p>
        </p:txBody>
      </p:sp>
    </p:spTree>
    <p:extLst>
      <p:ext uri="{BB962C8B-B14F-4D97-AF65-F5344CB8AC3E}">
        <p14:creationId xmlns:p14="http://schemas.microsoft.com/office/powerpoint/2010/main" val="402138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963789" y="430157"/>
            <a:ext cx="1087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cs-CZ" sz="3600" dirty="0">
                <a:solidFill>
                  <a:schemeClr val="tx2"/>
                </a:solidFill>
                <a:latin typeface="+mj-lt"/>
              </a:rPr>
              <a:t>Co mohou udělat zřizovatelé?</a:t>
            </a:r>
            <a:r>
              <a:rPr lang="cs-CZ" sz="36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</a:rPr>
              <a:t> </a:t>
            </a:r>
            <a:endParaRPr lang="cs-CZ" sz="36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0" lvl="1">
              <a:defRPr/>
            </a:pPr>
            <a:endParaRPr lang="cs-CZ" sz="24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pSp>
        <p:nvGrpSpPr>
          <p:cNvPr id="23" name="Group 49"/>
          <p:cNvGrpSpPr/>
          <p:nvPr/>
        </p:nvGrpSpPr>
        <p:grpSpPr>
          <a:xfrm>
            <a:off x="1260802" y="1755208"/>
            <a:ext cx="2525224" cy="3635023"/>
            <a:chOff x="1944798" y="650051"/>
            <a:chExt cx="2215310" cy="5684930"/>
          </a:xfrm>
        </p:grpSpPr>
        <p:sp>
          <p:nvSpPr>
            <p:cNvPr id="24" name="Rectangle 31"/>
            <p:cNvSpPr>
              <a:spLocks noChangeArrowheads="1"/>
            </p:cNvSpPr>
            <p:nvPr/>
          </p:nvSpPr>
          <p:spPr bwMode="auto">
            <a:xfrm>
              <a:off x="2025601" y="650051"/>
              <a:ext cx="2053242" cy="5684930"/>
            </a:xfrm>
            <a:prstGeom prst="roundRect">
              <a:avLst>
                <a:gd name="adj" fmla="val 4798"/>
              </a:avLst>
            </a:prstGeom>
            <a:gradFill>
              <a:gsLst>
                <a:gs pos="1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1"/>
            </a:gradFill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1944798" y="4944275"/>
              <a:ext cx="2215310" cy="1182241"/>
            </a:xfrm>
            <a:custGeom>
              <a:avLst/>
              <a:gdLst>
                <a:gd name="T0" fmla="*/ 0 w 842"/>
                <a:gd name="T1" fmla="*/ 420 h 449"/>
                <a:gd name="T2" fmla="*/ 31 w 842"/>
                <a:gd name="T3" fmla="*/ 445 h 449"/>
                <a:gd name="T4" fmla="*/ 811 w 842"/>
                <a:gd name="T5" fmla="*/ 293 h 449"/>
                <a:gd name="T6" fmla="*/ 842 w 842"/>
                <a:gd name="T7" fmla="*/ 319 h 449"/>
                <a:gd name="T8" fmla="*/ 842 w 842"/>
                <a:gd name="T9" fmla="*/ 29 h 449"/>
                <a:gd name="T10" fmla="*/ 811 w 842"/>
                <a:gd name="T11" fmla="*/ 3 h 449"/>
                <a:gd name="T12" fmla="*/ 31 w 842"/>
                <a:gd name="T13" fmla="*/ 155 h 449"/>
                <a:gd name="T14" fmla="*/ 0 w 842"/>
                <a:gd name="T15" fmla="*/ 130 h 449"/>
                <a:gd name="T16" fmla="*/ 0 w 842"/>
                <a:gd name="T17" fmla="*/ 42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2" h="449">
                  <a:moveTo>
                    <a:pt x="0" y="420"/>
                  </a:moveTo>
                  <a:cubicBezTo>
                    <a:pt x="0" y="437"/>
                    <a:pt x="14" y="449"/>
                    <a:pt x="31" y="445"/>
                  </a:cubicBezTo>
                  <a:cubicBezTo>
                    <a:pt x="811" y="293"/>
                    <a:pt x="811" y="293"/>
                    <a:pt x="811" y="293"/>
                  </a:cubicBezTo>
                  <a:cubicBezTo>
                    <a:pt x="828" y="290"/>
                    <a:pt x="842" y="301"/>
                    <a:pt x="842" y="319"/>
                  </a:cubicBezTo>
                  <a:cubicBezTo>
                    <a:pt x="842" y="29"/>
                    <a:pt x="842" y="29"/>
                    <a:pt x="842" y="29"/>
                  </a:cubicBezTo>
                  <a:cubicBezTo>
                    <a:pt x="842" y="11"/>
                    <a:pt x="828" y="0"/>
                    <a:pt x="811" y="3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14" y="158"/>
                    <a:pt x="0" y="147"/>
                    <a:pt x="0" y="130"/>
                  </a:cubicBezTo>
                  <a:lnTo>
                    <a:pt x="0" y="4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4078843" y="5707945"/>
              <a:ext cx="81265" cy="177002"/>
            </a:xfrm>
            <a:custGeom>
              <a:avLst/>
              <a:gdLst>
                <a:gd name="T0" fmla="*/ 0 w 31"/>
                <a:gd name="T1" fmla="*/ 67 h 67"/>
                <a:gd name="T2" fmla="*/ 31 w 31"/>
                <a:gd name="T3" fmla="*/ 29 h 67"/>
                <a:gd name="T4" fmla="*/ 0 w 31"/>
                <a:gd name="T5" fmla="*/ 3 h 67"/>
                <a:gd name="T6" fmla="*/ 0 w 3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7">
                  <a:moveTo>
                    <a:pt x="0" y="67"/>
                  </a:moveTo>
                  <a:cubicBezTo>
                    <a:pt x="17" y="63"/>
                    <a:pt x="31" y="46"/>
                    <a:pt x="31" y="29"/>
                  </a:cubicBezTo>
                  <a:cubicBezTo>
                    <a:pt x="31" y="11"/>
                    <a:pt x="17" y="0"/>
                    <a:pt x="0" y="3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1944798" y="5186958"/>
              <a:ext cx="80527" cy="173664"/>
            </a:xfrm>
            <a:custGeom>
              <a:avLst/>
              <a:gdLst>
                <a:gd name="T0" fmla="*/ 31 w 31"/>
                <a:gd name="T1" fmla="*/ 63 h 66"/>
                <a:gd name="T2" fmla="*/ 0 w 31"/>
                <a:gd name="T3" fmla="*/ 38 h 66"/>
                <a:gd name="T4" fmla="*/ 31 w 31"/>
                <a:gd name="T5" fmla="*/ 0 h 66"/>
                <a:gd name="T6" fmla="*/ 31 w 31"/>
                <a:gd name="T7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6">
                  <a:moveTo>
                    <a:pt x="31" y="63"/>
                  </a:moveTo>
                  <a:cubicBezTo>
                    <a:pt x="14" y="66"/>
                    <a:pt x="0" y="55"/>
                    <a:pt x="0" y="38"/>
                  </a:cubicBezTo>
                  <a:cubicBezTo>
                    <a:pt x="0" y="20"/>
                    <a:pt x="14" y="3"/>
                    <a:pt x="31" y="0"/>
                  </a:cubicBezTo>
                  <a:lnTo>
                    <a:pt x="31" y="6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1944798" y="892192"/>
              <a:ext cx="2215310" cy="1101457"/>
            </a:xfrm>
            <a:custGeom>
              <a:avLst/>
              <a:gdLst>
                <a:gd name="T0" fmla="*/ 0 w 842"/>
                <a:gd name="T1" fmla="*/ 660 h 689"/>
                <a:gd name="T2" fmla="*/ 31 w 842"/>
                <a:gd name="T3" fmla="*/ 686 h 689"/>
                <a:gd name="T4" fmla="*/ 811 w 842"/>
                <a:gd name="T5" fmla="*/ 534 h 689"/>
                <a:gd name="T6" fmla="*/ 842 w 842"/>
                <a:gd name="T7" fmla="*/ 560 h 689"/>
                <a:gd name="T8" fmla="*/ 842 w 842"/>
                <a:gd name="T9" fmla="*/ 29 h 689"/>
                <a:gd name="T10" fmla="*/ 811 w 842"/>
                <a:gd name="T11" fmla="*/ 4 h 689"/>
                <a:gd name="T12" fmla="*/ 31 w 842"/>
                <a:gd name="T13" fmla="*/ 156 h 689"/>
                <a:gd name="T14" fmla="*/ 0 w 842"/>
                <a:gd name="T15" fmla="*/ 130 h 689"/>
                <a:gd name="T16" fmla="*/ 0 w 842"/>
                <a:gd name="T17" fmla="*/ 66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2" h="689">
                  <a:moveTo>
                    <a:pt x="0" y="660"/>
                  </a:moveTo>
                  <a:cubicBezTo>
                    <a:pt x="0" y="678"/>
                    <a:pt x="14" y="689"/>
                    <a:pt x="31" y="686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828" y="531"/>
                    <a:pt x="842" y="542"/>
                    <a:pt x="842" y="560"/>
                  </a:cubicBezTo>
                  <a:cubicBezTo>
                    <a:pt x="842" y="29"/>
                    <a:pt x="842" y="29"/>
                    <a:pt x="842" y="29"/>
                  </a:cubicBezTo>
                  <a:cubicBezTo>
                    <a:pt x="842" y="12"/>
                    <a:pt x="828" y="0"/>
                    <a:pt x="811" y="4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14" y="159"/>
                    <a:pt x="0" y="148"/>
                    <a:pt x="0" y="130"/>
                  </a:cubicBezTo>
                  <a:lnTo>
                    <a:pt x="0" y="6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4078843" y="2289284"/>
              <a:ext cx="81265" cy="173663"/>
            </a:xfrm>
            <a:custGeom>
              <a:avLst/>
              <a:gdLst>
                <a:gd name="T0" fmla="*/ 0 w 31"/>
                <a:gd name="T1" fmla="*/ 66 h 66"/>
                <a:gd name="T2" fmla="*/ 31 w 31"/>
                <a:gd name="T3" fmla="*/ 29 h 66"/>
                <a:gd name="T4" fmla="*/ 0 w 31"/>
                <a:gd name="T5" fmla="*/ 3 h 66"/>
                <a:gd name="T6" fmla="*/ 0 w 31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6">
                  <a:moveTo>
                    <a:pt x="0" y="66"/>
                  </a:moveTo>
                  <a:cubicBezTo>
                    <a:pt x="17" y="63"/>
                    <a:pt x="31" y="46"/>
                    <a:pt x="31" y="29"/>
                  </a:cubicBezTo>
                  <a:cubicBezTo>
                    <a:pt x="31" y="11"/>
                    <a:pt x="17" y="0"/>
                    <a:pt x="0" y="3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59"/>
          <p:cNvSpPr txBox="1"/>
          <p:nvPr/>
        </p:nvSpPr>
        <p:spPr>
          <a:xfrm>
            <a:off x="1384940" y="2986724"/>
            <a:ext cx="2267420" cy="1365365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/>
          <a:p>
            <a:pPr lvl="0" algn="ctr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600" dirty="0">
                <a:ea typeface="Calibri" panose="020F0502020204030204" pitchFamily="34" charset="0"/>
              </a:rPr>
              <a:t>Podporovat roli rodičů jako nejdůležitějších partnerů institucionálního vzdělávání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1384940" y="2136030"/>
            <a:ext cx="22674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PARTNERSTVÍ S RODIČI</a:t>
            </a:r>
          </a:p>
        </p:txBody>
      </p:sp>
      <p:sp>
        <p:nvSpPr>
          <p:cNvPr id="65" name="Freeform 33"/>
          <p:cNvSpPr>
            <a:spLocks/>
          </p:cNvSpPr>
          <p:nvPr/>
        </p:nvSpPr>
        <p:spPr bwMode="auto">
          <a:xfrm>
            <a:off x="3693392" y="2433784"/>
            <a:ext cx="92633" cy="113178"/>
          </a:xfrm>
          <a:custGeom>
            <a:avLst/>
            <a:gdLst>
              <a:gd name="T0" fmla="*/ 0 w 31"/>
              <a:gd name="T1" fmla="*/ 67 h 67"/>
              <a:gd name="T2" fmla="*/ 31 w 31"/>
              <a:gd name="T3" fmla="*/ 29 h 67"/>
              <a:gd name="T4" fmla="*/ 0 w 31"/>
              <a:gd name="T5" fmla="*/ 3 h 67"/>
              <a:gd name="T6" fmla="*/ 0 w 31"/>
              <a:gd name="T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67">
                <a:moveTo>
                  <a:pt x="0" y="67"/>
                </a:moveTo>
                <a:cubicBezTo>
                  <a:pt x="17" y="63"/>
                  <a:pt x="31" y="46"/>
                  <a:pt x="31" y="29"/>
                </a:cubicBezTo>
                <a:cubicBezTo>
                  <a:pt x="31" y="11"/>
                  <a:pt x="17" y="0"/>
                  <a:pt x="0" y="3"/>
                </a:cubicBezTo>
                <a:lnTo>
                  <a:pt x="0" y="6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34"/>
          <p:cNvSpPr>
            <a:spLocks/>
          </p:cNvSpPr>
          <p:nvPr/>
        </p:nvSpPr>
        <p:spPr bwMode="auto">
          <a:xfrm>
            <a:off x="1260214" y="1992585"/>
            <a:ext cx="89341" cy="90857"/>
          </a:xfrm>
          <a:custGeom>
            <a:avLst/>
            <a:gdLst>
              <a:gd name="T0" fmla="*/ 31 w 31"/>
              <a:gd name="T1" fmla="*/ 63 h 66"/>
              <a:gd name="T2" fmla="*/ 0 w 31"/>
              <a:gd name="T3" fmla="*/ 38 h 66"/>
              <a:gd name="T4" fmla="*/ 31 w 31"/>
              <a:gd name="T5" fmla="*/ 0 h 66"/>
              <a:gd name="T6" fmla="*/ 31 w 31"/>
              <a:gd name="T7" fmla="*/ 6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66">
                <a:moveTo>
                  <a:pt x="31" y="63"/>
                </a:moveTo>
                <a:cubicBezTo>
                  <a:pt x="14" y="66"/>
                  <a:pt x="0" y="55"/>
                  <a:pt x="0" y="38"/>
                </a:cubicBezTo>
                <a:cubicBezTo>
                  <a:pt x="0" y="20"/>
                  <a:pt x="14" y="3"/>
                  <a:pt x="31" y="0"/>
                </a:cubicBezTo>
                <a:lnTo>
                  <a:pt x="31" y="6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8" name="Group 49"/>
          <p:cNvGrpSpPr/>
          <p:nvPr/>
        </p:nvGrpSpPr>
        <p:grpSpPr>
          <a:xfrm>
            <a:off x="5102336" y="1755208"/>
            <a:ext cx="2525224" cy="3635023"/>
            <a:chOff x="1944798" y="650051"/>
            <a:chExt cx="2215310" cy="5684930"/>
          </a:xfrm>
        </p:grpSpPr>
        <p:sp>
          <p:nvSpPr>
            <p:cNvPr id="39" name="Rectangle 31"/>
            <p:cNvSpPr>
              <a:spLocks noChangeArrowheads="1"/>
            </p:cNvSpPr>
            <p:nvPr/>
          </p:nvSpPr>
          <p:spPr bwMode="auto">
            <a:xfrm>
              <a:off x="2025601" y="650051"/>
              <a:ext cx="2053242" cy="5684930"/>
            </a:xfrm>
            <a:prstGeom prst="roundRect">
              <a:avLst>
                <a:gd name="adj" fmla="val 4798"/>
              </a:avLst>
            </a:prstGeom>
            <a:gradFill>
              <a:gsLst>
                <a:gs pos="1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1"/>
            </a:gradFill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1944798" y="4944275"/>
              <a:ext cx="2215310" cy="1182241"/>
            </a:xfrm>
            <a:custGeom>
              <a:avLst/>
              <a:gdLst>
                <a:gd name="T0" fmla="*/ 0 w 842"/>
                <a:gd name="T1" fmla="*/ 420 h 449"/>
                <a:gd name="T2" fmla="*/ 31 w 842"/>
                <a:gd name="T3" fmla="*/ 445 h 449"/>
                <a:gd name="T4" fmla="*/ 811 w 842"/>
                <a:gd name="T5" fmla="*/ 293 h 449"/>
                <a:gd name="T6" fmla="*/ 842 w 842"/>
                <a:gd name="T7" fmla="*/ 319 h 449"/>
                <a:gd name="T8" fmla="*/ 842 w 842"/>
                <a:gd name="T9" fmla="*/ 29 h 449"/>
                <a:gd name="T10" fmla="*/ 811 w 842"/>
                <a:gd name="T11" fmla="*/ 3 h 449"/>
                <a:gd name="T12" fmla="*/ 31 w 842"/>
                <a:gd name="T13" fmla="*/ 155 h 449"/>
                <a:gd name="T14" fmla="*/ 0 w 842"/>
                <a:gd name="T15" fmla="*/ 130 h 449"/>
                <a:gd name="T16" fmla="*/ 0 w 842"/>
                <a:gd name="T17" fmla="*/ 42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2" h="449">
                  <a:moveTo>
                    <a:pt x="0" y="420"/>
                  </a:moveTo>
                  <a:cubicBezTo>
                    <a:pt x="0" y="437"/>
                    <a:pt x="14" y="449"/>
                    <a:pt x="31" y="445"/>
                  </a:cubicBezTo>
                  <a:cubicBezTo>
                    <a:pt x="811" y="293"/>
                    <a:pt x="811" y="293"/>
                    <a:pt x="811" y="293"/>
                  </a:cubicBezTo>
                  <a:cubicBezTo>
                    <a:pt x="828" y="290"/>
                    <a:pt x="842" y="301"/>
                    <a:pt x="842" y="319"/>
                  </a:cubicBezTo>
                  <a:cubicBezTo>
                    <a:pt x="842" y="29"/>
                    <a:pt x="842" y="29"/>
                    <a:pt x="842" y="29"/>
                  </a:cubicBezTo>
                  <a:cubicBezTo>
                    <a:pt x="842" y="11"/>
                    <a:pt x="828" y="0"/>
                    <a:pt x="811" y="3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14" y="158"/>
                    <a:pt x="0" y="147"/>
                    <a:pt x="0" y="130"/>
                  </a:cubicBezTo>
                  <a:lnTo>
                    <a:pt x="0" y="42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4078843" y="5707945"/>
              <a:ext cx="81265" cy="177002"/>
            </a:xfrm>
            <a:custGeom>
              <a:avLst/>
              <a:gdLst>
                <a:gd name="T0" fmla="*/ 0 w 31"/>
                <a:gd name="T1" fmla="*/ 67 h 67"/>
                <a:gd name="T2" fmla="*/ 31 w 31"/>
                <a:gd name="T3" fmla="*/ 29 h 67"/>
                <a:gd name="T4" fmla="*/ 0 w 31"/>
                <a:gd name="T5" fmla="*/ 3 h 67"/>
                <a:gd name="T6" fmla="*/ 0 w 3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7">
                  <a:moveTo>
                    <a:pt x="0" y="67"/>
                  </a:moveTo>
                  <a:cubicBezTo>
                    <a:pt x="17" y="63"/>
                    <a:pt x="31" y="46"/>
                    <a:pt x="31" y="29"/>
                  </a:cubicBezTo>
                  <a:cubicBezTo>
                    <a:pt x="31" y="11"/>
                    <a:pt x="17" y="0"/>
                    <a:pt x="0" y="3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4"/>
            <p:cNvSpPr>
              <a:spLocks/>
            </p:cNvSpPr>
            <p:nvPr/>
          </p:nvSpPr>
          <p:spPr bwMode="auto">
            <a:xfrm>
              <a:off x="1944798" y="5186958"/>
              <a:ext cx="80527" cy="173664"/>
            </a:xfrm>
            <a:custGeom>
              <a:avLst/>
              <a:gdLst>
                <a:gd name="T0" fmla="*/ 31 w 31"/>
                <a:gd name="T1" fmla="*/ 63 h 66"/>
                <a:gd name="T2" fmla="*/ 0 w 31"/>
                <a:gd name="T3" fmla="*/ 38 h 66"/>
                <a:gd name="T4" fmla="*/ 31 w 31"/>
                <a:gd name="T5" fmla="*/ 0 h 66"/>
                <a:gd name="T6" fmla="*/ 31 w 31"/>
                <a:gd name="T7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6">
                  <a:moveTo>
                    <a:pt x="31" y="63"/>
                  </a:moveTo>
                  <a:cubicBezTo>
                    <a:pt x="14" y="66"/>
                    <a:pt x="0" y="55"/>
                    <a:pt x="0" y="38"/>
                  </a:cubicBezTo>
                  <a:cubicBezTo>
                    <a:pt x="0" y="20"/>
                    <a:pt x="14" y="3"/>
                    <a:pt x="31" y="0"/>
                  </a:cubicBezTo>
                  <a:lnTo>
                    <a:pt x="31" y="6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1944798" y="892192"/>
              <a:ext cx="2215310" cy="1101457"/>
            </a:xfrm>
            <a:custGeom>
              <a:avLst/>
              <a:gdLst>
                <a:gd name="T0" fmla="*/ 0 w 842"/>
                <a:gd name="T1" fmla="*/ 660 h 689"/>
                <a:gd name="T2" fmla="*/ 31 w 842"/>
                <a:gd name="T3" fmla="*/ 686 h 689"/>
                <a:gd name="T4" fmla="*/ 811 w 842"/>
                <a:gd name="T5" fmla="*/ 534 h 689"/>
                <a:gd name="T6" fmla="*/ 842 w 842"/>
                <a:gd name="T7" fmla="*/ 560 h 689"/>
                <a:gd name="T8" fmla="*/ 842 w 842"/>
                <a:gd name="T9" fmla="*/ 29 h 689"/>
                <a:gd name="T10" fmla="*/ 811 w 842"/>
                <a:gd name="T11" fmla="*/ 4 h 689"/>
                <a:gd name="T12" fmla="*/ 31 w 842"/>
                <a:gd name="T13" fmla="*/ 156 h 689"/>
                <a:gd name="T14" fmla="*/ 0 w 842"/>
                <a:gd name="T15" fmla="*/ 130 h 689"/>
                <a:gd name="T16" fmla="*/ 0 w 842"/>
                <a:gd name="T17" fmla="*/ 66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2" h="689">
                  <a:moveTo>
                    <a:pt x="0" y="660"/>
                  </a:moveTo>
                  <a:cubicBezTo>
                    <a:pt x="0" y="678"/>
                    <a:pt x="14" y="689"/>
                    <a:pt x="31" y="686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828" y="531"/>
                    <a:pt x="842" y="542"/>
                    <a:pt x="842" y="560"/>
                  </a:cubicBezTo>
                  <a:cubicBezTo>
                    <a:pt x="842" y="29"/>
                    <a:pt x="842" y="29"/>
                    <a:pt x="842" y="29"/>
                  </a:cubicBezTo>
                  <a:cubicBezTo>
                    <a:pt x="842" y="12"/>
                    <a:pt x="828" y="0"/>
                    <a:pt x="811" y="4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14" y="159"/>
                    <a:pt x="0" y="148"/>
                    <a:pt x="0" y="130"/>
                  </a:cubicBezTo>
                  <a:lnTo>
                    <a:pt x="0" y="6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6"/>
            <p:cNvSpPr>
              <a:spLocks/>
            </p:cNvSpPr>
            <p:nvPr/>
          </p:nvSpPr>
          <p:spPr bwMode="auto">
            <a:xfrm>
              <a:off x="4078843" y="2289284"/>
              <a:ext cx="81265" cy="173663"/>
            </a:xfrm>
            <a:custGeom>
              <a:avLst/>
              <a:gdLst>
                <a:gd name="T0" fmla="*/ 0 w 31"/>
                <a:gd name="T1" fmla="*/ 66 h 66"/>
                <a:gd name="T2" fmla="*/ 31 w 31"/>
                <a:gd name="T3" fmla="*/ 29 h 66"/>
                <a:gd name="T4" fmla="*/ 0 w 31"/>
                <a:gd name="T5" fmla="*/ 3 h 66"/>
                <a:gd name="T6" fmla="*/ 0 w 31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6">
                  <a:moveTo>
                    <a:pt x="0" y="66"/>
                  </a:moveTo>
                  <a:cubicBezTo>
                    <a:pt x="17" y="63"/>
                    <a:pt x="31" y="46"/>
                    <a:pt x="31" y="29"/>
                  </a:cubicBezTo>
                  <a:cubicBezTo>
                    <a:pt x="31" y="11"/>
                    <a:pt x="17" y="0"/>
                    <a:pt x="0" y="3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TextBox 59"/>
          <p:cNvSpPr txBox="1"/>
          <p:nvPr/>
        </p:nvSpPr>
        <p:spPr>
          <a:xfrm>
            <a:off x="5226474" y="2986724"/>
            <a:ext cx="2267420" cy="1106832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/>
          <a:p>
            <a:pPr lvl="0" algn="ctr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600" dirty="0">
                <a:ea typeface="Calibri" panose="020F0502020204030204" pitchFamily="34" charset="0"/>
              </a:rPr>
              <a:t>Vytvářet příležitosti </a:t>
            </a:r>
            <a:br>
              <a:rPr lang="cs-CZ" sz="1600" dirty="0">
                <a:ea typeface="Calibri" panose="020F0502020204030204" pitchFamily="34" charset="0"/>
              </a:rPr>
            </a:br>
            <a:r>
              <a:rPr lang="cs-CZ" sz="1600" dirty="0">
                <a:ea typeface="Calibri" panose="020F0502020204030204" pitchFamily="34" charset="0"/>
              </a:rPr>
              <a:t>pro komunitní setkávání rodiny </a:t>
            </a:r>
            <a:br>
              <a:rPr lang="cs-CZ" sz="1600" dirty="0">
                <a:ea typeface="Calibri" panose="020F0502020204030204" pitchFamily="34" charset="0"/>
              </a:rPr>
            </a:br>
            <a:r>
              <a:rPr lang="cs-CZ" sz="1600" dirty="0">
                <a:ea typeface="Calibri" panose="020F0502020204030204" pitchFamily="34" charset="0"/>
              </a:rPr>
              <a:t>a školy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5226474" y="2136030"/>
            <a:ext cx="22674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KOMUNITNÍ SETKÁVÁNÍ</a:t>
            </a:r>
          </a:p>
        </p:txBody>
      </p:sp>
      <p:sp>
        <p:nvSpPr>
          <p:cNvPr id="73" name="Freeform 33"/>
          <p:cNvSpPr>
            <a:spLocks/>
          </p:cNvSpPr>
          <p:nvPr/>
        </p:nvSpPr>
        <p:spPr bwMode="auto">
          <a:xfrm>
            <a:off x="7534926" y="2433784"/>
            <a:ext cx="92633" cy="113178"/>
          </a:xfrm>
          <a:custGeom>
            <a:avLst/>
            <a:gdLst>
              <a:gd name="T0" fmla="*/ 0 w 31"/>
              <a:gd name="T1" fmla="*/ 67 h 67"/>
              <a:gd name="T2" fmla="*/ 31 w 31"/>
              <a:gd name="T3" fmla="*/ 29 h 67"/>
              <a:gd name="T4" fmla="*/ 0 w 31"/>
              <a:gd name="T5" fmla="*/ 3 h 67"/>
              <a:gd name="T6" fmla="*/ 0 w 31"/>
              <a:gd name="T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67">
                <a:moveTo>
                  <a:pt x="0" y="67"/>
                </a:moveTo>
                <a:cubicBezTo>
                  <a:pt x="17" y="63"/>
                  <a:pt x="31" y="46"/>
                  <a:pt x="31" y="29"/>
                </a:cubicBezTo>
                <a:cubicBezTo>
                  <a:pt x="31" y="11"/>
                  <a:pt x="17" y="0"/>
                  <a:pt x="0" y="3"/>
                </a:cubicBezTo>
                <a:lnTo>
                  <a:pt x="0" y="6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34"/>
          <p:cNvSpPr>
            <a:spLocks/>
          </p:cNvSpPr>
          <p:nvPr/>
        </p:nvSpPr>
        <p:spPr bwMode="auto">
          <a:xfrm>
            <a:off x="5101748" y="1992585"/>
            <a:ext cx="89341" cy="90857"/>
          </a:xfrm>
          <a:custGeom>
            <a:avLst/>
            <a:gdLst>
              <a:gd name="T0" fmla="*/ 31 w 31"/>
              <a:gd name="T1" fmla="*/ 63 h 66"/>
              <a:gd name="T2" fmla="*/ 0 w 31"/>
              <a:gd name="T3" fmla="*/ 38 h 66"/>
              <a:gd name="T4" fmla="*/ 31 w 31"/>
              <a:gd name="T5" fmla="*/ 0 h 66"/>
              <a:gd name="T6" fmla="*/ 31 w 31"/>
              <a:gd name="T7" fmla="*/ 6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66">
                <a:moveTo>
                  <a:pt x="31" y="63"/>
                </a:moveTo>
                <a:cubicBezTo>
                  <a:pt x="14" y="66"/>
                  <a:pt x="0" y="55"/>
                  <a:pt x="0" y="38"/>
                </a:cubicBezTo>
                <a:cubicBezTo>
                  <a:pt x="0" y="20"/>
                  <a:pt x="14" y="3"/>
                  <a:pt x="31" y="0"/>
                </a:cubicBezTo>
                <a:lnTo>
                  <a:pt x="31" y="63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5" name="Group 49"/>
          <p:cNvGrpSpPr/>
          <p:nvPr/>
        </p:nvGrpSpPr>
        <p:grpSpPr>
          <a:xfrm>
            <a:off x="8945632" y="1755208"/>
            <a:ext cx="2525224" cy="3635023"/>
            <a:chOff x="1944798" y="650051"/>
            <a:chExt cx="2215310" cy="5684930"/>
          </a:xfrm>
        </p:grpSpPr>
        <p:sp>
          <p:nvSpPr>
            <p:cNvPr id="76" name="Rectangle 31"/>
            <p:cNvSpPr>
              <a:spLocks noChangeArrowheads="1"/>
            </p:cNvSpPr>
            <p:nvPr/>
          </p:nvSpPr>
          <p:spPr bwMode="auto">
            <a:xfrm>
              <a:off x="2025601" y="650051"/>
              <a:ext cx="2053242" cy="5684930"/>
            </a:xfrm>
            <a:prstGeom prst="roundRect">
              <a:avLst>
                <a:gd name="adj" fmla="val 4798"/>
              </a:avLst>
            </a:prstGeom>
            <a:gradFill>
              <a:gsLst>
                <a:gs pos="1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1"/>
            </a:gradFill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2"/>
            <p:cNvSpPr>
              <a:spLocks/>
            </p:cNvSpPr>
            <p:nvPr/>
          </p:nvSpPr>
          <p:spPr bwMode="auto">
            <a:xfrm>
              <a:off x="1944798" y="4944275"/>
              <a:ext cx="2215310" cy="1182241"/>
            </a:xfrm>
            <a:custGeom>
              <a:avLst/>
              <a:gdLst>
                <a:gd name="T0" fmla="*/ 0 w 842"/>
                <a:gd name="T1" fmla="*/ 420 h 449"/>
                <a:gd name="T2" fmla="*/ 31 w 842"/>
                <a:gd name="T3" fmla="*/ 445 h 449"/>
                <a:gd name="T4" fmla="*/ 811 w 842"/>
                <a:gd name="T5" fmla="*/ 293 h 449"/>
                <a:gd name="T6" fmla="*/ 842 w 842"/>
                <a:gd name="T7" fmla="*/ 319 h 449"/>
                <a:gd name="T8" fmla="*/ 842 w 842"/>
                <a:gd name="T9" fmla="*/ 29 h 449"/>
                <a:gd name="T10" fmla="*/ 811 w 842"/>
                <a:gd name="T11" fmla="*/ 3 h 449"/>
                <a:gd name="T12" fmla="*/ 31 w 842"/>
                <a:gd name="T13" fmla="*/ 155 h 449"/>
                <a:gd name="T14" fmla="*/ 0 w 842"/>
                <a:gd name="T15" fmla="*/ 130 h 449"/>
                <a:gd name="T16" fmla="*/ 0 w 842"/>
                <a:gd name="T17" fmla="*/ 42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2" h="449">
                  <a:moveTo>
                    <a:pt x="0" y="420"/>
                  </a:moveTo>
                  <a:cubicBezTo>
                    <a:pt x="0" y="437"/>
                    <a:pt x="14" y="449"/>
                    <a:pt x="31" y="445"/>
                  </a:cubicBezTo>
                  <a:cubicBezTo>
                    <a:pt x="811" y="293"/>
                    <a:pt x="811" y="293"/>
                    <a:pt x="811" y="293"/>
                  </a:cubicBezTo>
                  <a:cubicBezTo>
                    <a:pt x="828" y="290"/>
                    <a:pt x="842" y="301"/>
                    <a:pt x="842" y="319"/>
                  </a:cubicBezTo>
                  <a:cubicBezTo>
                    <a:pt x="842" y="29"/>
                    <a:pt x="842" y="29"/>
                    <a:pt x="842" y="29"/>
                  </a:cubicBezTo>
                  <a:cubicBezTo>
                    <a:pt x="842" y="11"/>
                    <a:pt x="828" y="0"/>
                    <a:pt x="811" y="3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14" y="158"/>
                    <a:pt x="0" y="147"/>
                    <a:pt x="0" y="130"/>
                  </a:cubicBezTo>
                  <a:lnTo>
                    <a:pt x="0" y="4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3"/>
            <p:cNvSpPr>
              <a:spLocks/>
            </p:cNvSpPr>
            <p:nvPr/>
          </p:nvSpPr>
          <p:spPr bwMode="auto">
            <a:xfrm>
              <a:off x="4078843" y="5707945"/>
              <a:ext cx="81265" cy="177002"/>
            </a:xfrm>
            <a:custGeom>
              <a:avLst/>
              <a:gdLst>
                <a:gd name="T0" fmla="*/ 0 w 31"/>
                <a:gd name="T1" fmla="*/ 67 h 67"/>
                <a:gd name="T2" fmla="*/ 31 w 31"/>
                <a:gd name="T3" fmla="*/ 29 h 67"/>
                <a:gd name="T4" fmla="*/ 0 w 31"/>
                <a:gd name="T5" fmla="*/ 3 h 67"/>
                <a:gd name="T6" fmla="*/ 0 w 3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7">
                  <a:moveTo>
                    <a:pt x="0" y="67"/>
                  </a:moveTo>
                  <a:cubicBezTo>
                    <a:pt x="17" y="63"/>
                    <a:pt x="31" y="46"/>
                    <a:pt x="31" y="29"/>
                  </a:cubicBezTo>
                  <a:cubicBezTo>
                    <a:pt x="31" y="11"/>
                    <a:pt x="17" y="0"/>
                    <a:pt x="0" y="3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>
              <a:off x="1944798" y="5186958"/>
              <a:ext cx="80527" cy="173664"/>
            </a:xfrm>
            <a:custGeom>
              <a:avLst/>
              <a:gdLst>
                <a:gd name="T0" fmla="*/ 31 w 31"/>
                <a:gd name="T1" fmla="*/ 63 h 66"/>
                <a:gd name="T2" fmla="*/ 0 w 31"/>
                <a:gd name="T3" fmla="*/ 38 h 66"/>
                <a:gd name="T4" fmla="*/ 31 w 31"/>
                <a:gd name="T5" fmla="*/ 0 h 66"/>
                <a:gd name="T6" fmla="*/ 31 w 31"/>
                <a:gd name="T7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6">
                  <a:moveTo>
                    <a:pt x="31" y="63"/>
                  </a:moveTo>
                  <a:cubicBezTo>
                    <a:pt x="14" y="66"/>
                    <a:pt x="0" y="55"/>
                    <a:pt x="0" y="38"/>
                  </a:cubicBezTo>
                  <a:cubicBezTo>
                    <a:pt x="0" y="20"/>
                    <a:pt x="14" y="3"/>
                    <a:pt x="31" y="0"/>
                  </a:cubicBezTo>
                  <a:lnTo>
                    <a:pt x="31" y="6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>
              <a:off x="1944798" y="892192"/>
              <a:ext cx="2215310" cy="1101457"/>
            </a:xfrm>
            <a:custGeom>
              <a:avLst/>
              <a:gdLst>
                <a:gd name="T0" fmla="*/ 0 w 842"/>
                <a:gd name="T1" fmla="*/ 660 h 689"/>
                <a:gd name="T2" fmla="*/ 31 w 842"/>
                <a:gd name="T3" fmla="*/ 686 h 689"/>
                <a:gd name="T4" fmla="*/ 811 w 842"/>
                <a:gd name="T5" fmla="*/ 534 h 689"/>
                <a:gd name="T6" fmla="*/ 842 w 842"/>
                <a:gd name="T7" fmla="*/ 560 h 689"/>
                <a:gd name="T8" fmla="*/ 842 w 842"/>
                <a:gd name="T9" fmla="*/ 29 h 689"/>
                <a:gd name="T10" fmla="*/ 811 w 842"/>
                <a:gd name="T11" fmla="*/ 4 h 689"/>
                <a:gd name="T12" fmla="*/ 31 w 842"/>
                <a:gd name="T13" fmla="*/ 156 h 689"/>
                <a:gd name="T14" fmla="*/ 0 w 842"/>
                <a:gd name="T15" fmla="*/ 130 h 689"/>
                <a:gd name="T16" fmla="*/ 0 w 842"/>
                <a:gd name="T17" fmla="*/ 66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2" h="689">
                  <a:moveTo>
                    <a:pt x="0" y="660"/>
                  </a:moveTo>
                  <a:cubicBezTo>
                    <a:pt x="0" y="678"/>
                    <a:pt x="14" y="689"/>
                    <a:pt x="31" y="686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828" y="531"/>
                    <a:pt x="842" y="542"/>
                    <a:pt x="842" y="560"/>
                  </a:cubicBezTo>
                  <a:cubicBezTo>
                    <a:pt x="842" y="29"/>
                    <a:pt x="842" y="29"/>
                    <a:pt x="842" y="29"/>
                  </a:cubicBezTo>
                  <a:cubicBezTo>
                    <a:pt x="842" y="12"/>
                    <a:pt x="828" y="0"/>
                    <a:pt x="811" y="4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14" y="159"/>
                    <a:pt x="0" y="148"/>
                    <a:pt x="0" y="130"/>
                  </a:cubicBezTo>
                  <a:lnTo>
                    <a:pt x="0" y="6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6"/>
            <p:cNvSpPr>
              <a:spLocks/>
            </p:cNvSpPr>
            <p:nvPr/>
          </p:nvSpPr>
          <p:spPr bwMode="auto">
            <a:xfrm>
              <a:off x="4078843" y="2289284"/>
              <a:ext cx="81265" cy="173663"/>
            </a:xfrm>
            <a:custGeom>
              <a:avLst/>
              <a:gdLst>
                <a:gd name="T0" fmla="*/ 0 w 31"/>
                <a:gd name="T1" fmla="*/ 66 h 66"/>
                <a:gd name="T2" fmla="*/ 31 w 31"/>
                <a:gd name="T3" fmla="*/ 29 h 66"/>
                <a:gd name="T4" fmla="*/ 0 w 31"/>
                <a:gd name="T5" fmla="*/ 3 h 66"/>
                <a:gd name="T6" fmla="*/ 0 w 31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6">
                  <a:moveTo>
                    <a:pt x="0" y="66"/>
                  </a:moveTo>
                  <a:cubicBezTo>
                    <a:pt x="17" y="63"/>
                    <a:pt x="31" y="46"/>
                    <a:pt x="31" y="29"/>
                  </a:cubicBezTo>
                  <a:cubicBezTo>
                    <a:pt x="31" y="11"/>
                    <a:pt x="17" y="0"/>
                    <a:pt x="0" y="3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Box 59"/>
          <p:cNvSpPr txBox="1"/>
          <p:nvPr/>
        </p:nvSpPr>
        <p:spPr>
          <a:xfrm>
            <a:off x="9110801" y="2840517"/>
            <a:ext cx="2267420" cy="1623897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/>
          <a:p>
            <a:pPr lvl="0" algn="ctr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600" dirty="0">
                <a:solidFill>
                  <a:srgbClr val="000000"/>
                </a:solidFill>
                <a:ea typeface="Calibri" panose="020F0502020204030204" pitchFamily="34" charset="0"/>
              </a:rPr>
              <a:t>Podporovat spolupráci všech aktérů (MŠ, ZŠ </a:t>
            </a:r>
            <a:br>
              <a:rPr lang="cs-CZ" sz="1600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cs-CZ" sz="1600" dirty="0">
                <a:solidFill>
                  <a:srgbClr val="000000"/>
                </a:solidFill>
                <a:ea typeface="Calibri" panose="020F0502020204030204" pitchFamily="34" charset="0"/>
              </a:rPr>
              <a:t>a rodiny) při přechodu dětí z předškolního </a:t>
            </a:r>
            <a:br>
              <a:rPr lang="cs-CZ" sz="1600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cs-CZ" sz="1600" dirty="0">
                <a:solidFill>
                  <a:srgbClr val="000000"/>
                </a:solidFill>
                <a:ea typeface="Calibri" panose="020F0502020204030204" pitchFamily="34" charset="0"/>
              </a:rPr>
              <a:t>do základního vzdělávání</a:t>
            </a:r>
            <a:endParaRPr lang="cs-CZ" sz="1600" dirty="0">
              <a:ea typeface="Calibri" panose="020F0502020204030204" pitchFamily="34" charset="0"/>
            </a:endParaRPr>
          </a:p>
        </p:txBody>
      </p:sp>
      <p:sp>
        <p:nvSpPr>
          <p:cNvPr id="83" name="TextovéPole 82"/>
          <p:cNvSpPr txBox="1"/>
          <p:nvPr/>
        </p:nvSpPr>
        <p:spPr>
          <a:xfrm>
            <a:off x="9069771" y="2136030"/>
            <a:ext cx="22674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SPOLUPRÁCE</a:t>
            </a:r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11378223" y="2433784"/>
            <a:ext cx="92633" cy="113178"/>
          </a:xfrm>
          <a:custGeom>
            <a:avLst/>
            <a:gdLst>
              <a:gd name="T0" fmla="*/ 0 w 31"/>
              <a:gd name="T1" fmla="*/ 67 h 67"/>
              <a:gd name="T2" fmla="*/ 31 w 31"/>
              <a:gd name="T3" fmla="*/ 29 h 67"/>
              <a:gd name="T4" fmla="*/ 0 w 31"/>
              <a:gd name="T5" fmla="*/ 3 h 67"/>
              <a:gd name="T6" fmla="*/ 0 w 31"/>
              <a:gd name="T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67">
                <a:moveTo>
                  <a:pt x="0" y="67"/>
                </a:moveTo>
                <a:cubicBezTo>
                  <a:pt x="17" y="63"/>
                  <a:pt x="31" y="46"/>
                  <a:pt x="31" y="29"/>
                </a:cubicBezTo>
                <a:cubicBezTo>
                  <a:pt x="31" y="11"/>
                  <a:pt x="17" y="0"/>
                  <a:pt x="0" y="3"/>
                </a:cubicBezTo>
                <a:lnTo>
                  <a:pt x="0" y="6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34"/>
          <p:cNvSpPr>
            <a:spLocks/>
          </p:cNvSpPr>
          <p:nvPr/>
        </p:nvSpPr>
        <p:spPr bwMode="auto">
          <a:xfrm>
            <a:off x="8945045" y="1992585"/>
            <a:ext cx="89341" cy="90857"/>
          </a:xfrm>
          <a:custGeom>
            <a:avLst/>
            <a:gdLst>
              <a:gd name="T0" fmla="*/ 31 w 31"/>
              <a:gd name="T1" fmla="*/ 63 h 66"/>
              <a:gd name="T2" fmla="*/ 0 w 31"/>
              <a:gd name="T3" fmla="*/ 38 h 66"/>
              <a:gd name="T4" fmla="*/ 31 w 31"/>
              <a:gd name="T5" fmla="*/ 0 h 66"/>
              <a:gd name="T6" fmla="*/ 31 w 31"/>
              <a:gd name="T7" fmla="*/ 6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66">
                <a:moveTo>
                  <a:pt x="31" y="63"/>
                </a:moveTo>
                <a:cubicBezTo>
                  <a:pt x="14" y="66"/>
                  <a:pt x="0" y="55"/>
                  <a:pt x="0" y="38"/>
                </a:cubicBezTo>
                <a:cubicBezTo>
                  <a:pt x="0" y="20"/>
                  <a:pt x="14" y="3"/>
                  <a:pt x="31" y="0"/>
                </a:cubicBezTo>
                <a:lnTo>
                  <a:pt x="31" y="6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4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963789" y="430157"/>
            <a:ext cx="109182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cs-CZ" sz="3600" dirty="0">
                <a:solidFill>
                  <a:schemeClr val="tx2"/>
                </a:solidFill>
              </a:rPr>
              <a:t>Co mohou udělat zřizovatelé?</a:t>
            </a:r>
            <a:r>
              <a:rPr lang="cs-CZ" sz="3600" dirty="0">
                <a:solidFill>
                  <a:schemeClr val="bg2"/>
                </a:solidFill>
                <a:ea typeface="Calibri" panose="020F0502020204030204" pitchFamily="34" charset="0"/>
              </a:rPr>
              <a:t> </a:t>
            </a:r>
            <a:endParaRPr lang="cs-CZ" sz="3600" dirty="0">
              <a:solidFill>
                <a:schemeClr val="bg1">
                  <a:lumMod val="65000"/>
                </a:schemeClr>
              </a:solidFill>
            </a:endParaRPr>
          </a:p>
          <a:p>
            <a:pPr marL="0" lvl="1">
              <a:defRPr/>
            </a:pPr>
            <a:endParaRPr lang="cs-CZ" sz="24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pSp>
        <p:nvGrpSpPr>
          <p:cNvPr id="23" name="Group 49"/>
          <p:cNvGrpSpPr/>
          <p:nvPr/>
        </p:nvGrpSpPr>
        <p:grpSpPr>
          <a:xfrm>
            <a:off x="1314788" y="1755207"/>
            <a:ext cx="2726458" cy="3635023"/>
            <a:chOff x="1944798" y="650051"/>
            <a:chExt cx="2215310" cy="5684930"/>
          </a:xfrm>
        </p:grpSpPr>
        <p:sp>
          <p:nvSpPr>
            <p:cNvPr id="24" name="Rectangle 31"/>
            <p:cNvSpPr>
              <a:spLocks noChangeArrowheads="1"/>
            </p:cNvSpPr>
            <p:nvPr/>
          </p:nvSpPr>
          <p:spPr bwMode="auto">
            <a:xfrm>
              <a:off x="2025601" y="650051"/>
              <a:ext cx="2053242" cy="5684930"/>
            </a:xfrm>
            <a:prstGeom prst="roundRect">
              <a:avLst>
                <a:gd name="adj" fmla="val 4798"/>
              </a:avLst>
            </a:prstGeom>
            <a:gradFill>
              <a:gsLst>
                <a:gs pos="1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1"/>
            </a:gradFill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1944798" y="4944275"/>
              <a:ext cx="2215310" cy="1182241"/>
            </a:xfrm>
            <a:custGeom>
              <a:avLst/>
              <a:gdLst>
                <a:gd name="T0" fmla="*/ 0 w 842"/>
                <a:gd name="T1" fmla="*/ 420 h 449"/>
                <a:gd name="T2" fmla="*/ 31 w 842"/>
                <a:gd name="T3" fmla="*/ 445 h 449"/>
                <a:gd name="T4" fmla="*/ 811 w 842"/>
                <a:gd name="T5" fmla="*/ 293 h 449"/>
                <a:gd name="T6" fmla="*/ 842 w 842"/>
                <a:gd name="T7" fmla="*/ 319 h 449"/>
                <a:gd name="T8" fmla="*/ 842 w 842"/>
                <a:gd name="T9" fmla="*/ 29 h 449"/>
                <a:gd name="T10" fmla="*/ 811 w 842"/>
                <a:gd name="T11" fmla="*/ 3 h 449"/>
                <a:gd name="T12" fmla="*/ 31 w 842"/>
                <a:gd name="T13" fmla="*/ 155 h 449"/>
                <a:gd name="T14" fmla="*/ 0 w 842"/>
                <a:gd name="T15" fmla="*/ 130 h 449"/>
                <a:gd name="T16" fmla="*/ 0 w 842"/>
                <a:gd name="T17" fmla="*/ 42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2" h="449">
                  <a:moveTo>
                    <a:pt x="0" y="420"/>
                  </a:moveTo>
                  <a:cubicBezTo>
                    <a:pt x="0" y="437"/>
                    <a:pt x="14" y="449"/>
                    <a:pt x="31" y="445"/>
                  </a:cubicBezTo>
                  <a:cubicBezTo>
                    <a:pt x="811" y="293"/>
                    <a:pt x="811" y="293"/>
                    <a:pt x="811" y="293"/>
                  </a:cubicBezTo>
                  <a:cubicBezTo>
                    <a:pt x="828" y="290"/>
                    <a:pt x="842" y="301"/>
                    <a:pt x="842" y="319"/>
                  </a:cubicBezTo>
                  <a:cubicBezTo>
                    <a:pt x="842" y="29"/>
                    <a:pt x="842" y="29"/>
                    <a:pt x="842" y="29"/>
                  </a:cubicBezTo>
                  <a:cubicBezTo>
                    <a:pt x="842" y="11"/>
                    <a:pt x="828" y="0"/>
                    <a:pt x="811" y="3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14" y="158"/>
                    <a:pt x="0" y="147"/>
                    <a:pt x="0" y="130"/>
                  </a:cubicBezTo>
                  <a:lnTo>
                    <a:pt x="0" y="42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4078843" y="5707945"/>
              <a:ext cx="81265" cy="177002"/>
            </a:xfrm>
            <a:custGeom>
              <a:avLst/>
              <a:gdLst>
                <a:gd name="T0" fmla="*/ 0 w 31"/>
                <a:gd name="T1" fmla="*/ 67 h 67"/>
                <a:gd name="T2" fmla="*/ 31 w 31"/>
                <a:gd name="T3" fmla="*/ 29 h 67"/>
                <a:gd name="T4" fmla="*/ 0 w 31"/>
                <a:gd name="T5" fmla="*/ 3 h 67"/>
                <a:gd name="T6" fmla="*/ 0 w 3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7">
                  <a:moveTo>
                    <a:pt x="0" y="67"/>
                  </a:moveTo>
                  <a:cubicBezTo>
                    <a:pt x="17" y="63"/>
                    <a:pt x="31" y="46"/>
                    <a:pt x="31" y="29"/>
                  </a:cubicBezTo>
                  <a:cubicBezTo>
                    <a:pt x="31" y="11"/>
                    <a:pt x="17" y="0"/>
                    <a:pt x="0" y="3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1944798" y="5186958"/>
              <a:ext cx="80527" cy="173664"/>
            </a:xfrm>
            <a:custGeom>
              <a:avLst/>
              <a:gdLst>
                <a:gd name="T0" fmla="*/ 31 w 31"/>
                <a:gd name="T1" fmla="*/ 63 h 66"/>
                <a:gd name="T2" fmla="*/ 0 w 31"/>
                <a:gd name="T3" fmla="*/ 38 h 66"/>
                <a:gd name="T4" fmla="*/ 31 w 31"/>
                <a:gd name="T5" fmla="*/ 0 h 66"/>
                <a:gd name="T6" fmla="*/ 31 w 31"/>
                <a:gd name="T7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6">
                  <a:moveTo>
                    <a:pt x="31" y="63"/>
                  </a:moveTo>
                  <a:cubicBezTo>
                    <a:pt x="14" y="66"/>
                    <a:pt x="0" y="55"/>
                    <a:pt x="0" y="38"/>
                  </a:cubicBezTo>
                  <a:cubicBezTo>
                    <a:pt x="0" y="20"/>
                    <a:pt x="14" y="3"/>
                    <a:pt x="31" y="0"/>
                  </a:cubicBezTo>
                  <a:lnTo>
                    <a:pt x="31" y="6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1944798" y="892192"/>
              <a:ext cx="2215310" cy="1101457"/>
            </a:xfrm>
            <a:custGeom>
              <a:avLst/>
              <a:gdLst>
                <a:gd name="T0" fmla="*/ 0 w 842"/>
                <a:gd name="T1" fmla="*/ 660 h 689"/>
                <a:gd name="T2" fmla="*/ 31 w 842"/>
                <a:gd name="T3" fmla="*/ 686 h 689"/>
                <a:gd name="T4" fmla="*/ 811 w 842"/>
                <a:gd name="T5" fmla="*/ 534 h 689"/>
                <a:gd name="T6" fmla="*/ 842 w 842"/>
                <a:gd name="T7" fmla="*/ 560 h 689"/>
                <a:gd name="T8" fmla="*/ 842 w 842"/>
                <a:gd name="T9" fmla="*/ 29 h 689"/>
                <a:gd name="T10" fmla="*/ 811 w 842"/>
                <a:gd name="T11" fmla="*/ 4 h 689"/>
                <a:gd name="T12" fmla="*/ 31 w 842"/>
                <a:gd name="T13" fmla="*/ 156 h 689"/>
                <a:gd name="T14" fmla="*/ 0 w 842"/>
                <a:gd name="T15" fmla="*/ 130 h 689"/>
                <a:gd name="T16" fmla="*/ 0 w 842"/>
                <a:gd name="T17" fmla="*/ 66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2" h="689">
                  <a:moveTo>
                    <a:pt x="0" y="660"/>
                  </a:moveTo>
                  <a:cubicBezTo>
                    <a:pt x="0" y="678"/>
                    <a:pt x="14" y="689"/>
                    <a:pt x="31" y="686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828" y="531"/>
                    <a:pt x="842" y="542"/>
                    <a:pt x="842" y="560"/>
                  </a:cubicBezTo>
                  <a:cubicBezTo>
                    <a:pt x="842" y="29"/>
                    <a:pt x="842" y="29"/>
                    <a:pt x="842" y="29"/>
                  </a:cubicBezTo>
                  <a:cubicBezTo>
                    <a:pt x="842" y="12"/>
                    <a:pt x="828" y="0"/>
                    <a:pt x="811" y="4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14" y="159"/>
                    <a:pt x="0" y="148"/>
                    <a:pt x="0" y="130"/>
                  </a:cubicBezTo>
                  <a:lnTo>
                    <a:pt x="0" y="66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cs-CZ" sz="1100" dirty="0"/>
                <a:t> </a:t>
              </a:r>
              <a:r>
                <a:rPr lang="cs-CZ" sz="1100" dirty="0">
                  <a:solidFill>
                    <a:schemeClr val="bg1"/>
                  </a:solidFill>
                </a:rPr>
                <a:t>   </a:t>
              </a:r>
            </a:p>
            <a:p>
              <a:pPr algn="ctr"/>
              <a:r>
                <a:rPr lang="cs-CZ" dirty="0">
                  <a:solidFill>
                    <a:schemeClr val="bg1"/>
                  </a:solidFill>
                </a:rPr>
                <a:t>VYUŽITÍ MAP a KAP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4078843" y="2289284"/>
              <a:ext cx="81265" cy="173663"/>
            </a:xfrm>
            <a:custGeom>
              <a:avLst/>
              <a:gdLst>
                <a:gd name="T0" fmla="*/ 0 w 31"/>
                <a:gd name="T1" fmla="*/ 66 h 66"/>
                <a:gd name="T2" fmla="*/ 31 w 31"/>
                <a:gd name="T3" fmla="*/ 29 h 66"/>
                <a:gd name="T4" fmla="*/ 0 w 31"/>
                <a:gd name="T5" fmla="*/ 3 h 66"/>
                <a:gd name="T6" fmla="*/ 0 w 31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6">
                  <a:moveTo>
                    <a:pt x="0" y="66"/>
                  </a:moveTo>
                  <a:cubicBezTo>
                    <a:pt x="17" y="63"/>
                    <a:pt x="31" y="46"/>
                    <a:pt x="31" y="29"/>
                  </a:cubicBezTo>
                  <a:cubicBezTo>
                    <a:pt x="31" y="11"/>
                    <a:pt x="17" y="0"/>
                    <a:pt x="0" y="3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59"/>
          <p:cNvSpPr txBox="1"/>
          <p:nvPr/>
        </p:nvSpPr>
        <p:spPr>
          <a:xfrm>
            <a:off x="1439514" y="2986724"/>
            <a:ext cx="2448110" cy="331235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/>
          <a:p>
            <a:pPr lvl="0" algn="ctr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600" dirty="0">
                <a:ea typeface="Calibri" panose="020F0502020204030204" pitchFamily="34" charset="0"/>
              </a:rPr>
              <a:t> 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1439513" y="2568345"/>
            <a:ext cx="2391761" cy="2050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600" dirty="0">
                <a:ea typeface="Calibri" panose="020F0502020204030204" pitchFamily="34" charset="0"/>
              </a:rPr>
              <a:t>Využívat realizace </a:t>
            </a:r>
            <a:br>
              <a:rPr lang="cs-CZ" sz="1600" dirty="0">
                <a:ea typeface="Calibri" panose="020F0502020204030204" pitchFamily="34" charset="0"/>
              </a:rPr>
            </a:br>
            <a:r>
              <a:rPr lang="cs-CZ" sz="1600" dirty="0">
                <a:ea typeface="Calibri" panose="020F0502020204030204" pitchFamily="34" charset="0"/>
              </a:rPr>
              <a:t>tzv. místních akčních plánů (krajských akčních plánů) k podpoře spolupráce škol, výměny jejich vzájemných zkušeností </a:t>
            </a:r>
            <a:br>
              <a:rPr lang="cs-CZ" sz="1600" dirty="0">
                <a:ea typeface="Calibri" panose="020F0502020204030204" pitchFamily="34" charset="0"/>
              </a:rPr>
            </a:br>
            <a:r>
              <a:rPr lang="cs-CZ" sz="1600" dirty="0">
                <a:ea typeface="Calibri" panose="020F0502020204030204" pitchFamily="34" charset="0"/>
              </a:rPr>
              <a:t>a vyhledávání příkladů dobré praxe</a:t>
            </a:r>
          </a:p>
        </p:txBody>
      </p:sp>
      <p:sp>
        <p:nvSpPr>
          <p:cNvPr id="65" name="Freeform 33"/>
          <p:cNvSpPr>
            <a:spLocks/>
          </p:cNvSpPr>
          <p:nvPr/>
        </p:nvSpPr>
        <p:spPr bwMode="auto">
          <a:xfrm>
            <a:off x="3943907" y="2433784"/>
            <a:ext cx="100015" cy="113178"/>
          </a:xfrm>
          <a:custGeom>
            <a:avLst/>
            <a:gdLst>
              <a:gd name="T0" fmla="*/ 0 w 31"/>
              <a:gd name="T1" fmla="*/ 67 h 67"/>
              <a:gd name="T2" fmla="*/ 31 w 31"/>
              <a:gd name="T3" fmla="*/ 29 h 67"/>
              <a:gd name="T4" fmla="*/ 0 w 31"/>
              <a:gd name="T5" fmla="*/ 3 h 67"/>
              <a:gd name="T6" fmla="*/ 0 w 31"/>
              <a:gd name="T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67">
                <a:moveTo>
                  <a:pt x="0" y="67"/>
                </a:moveTo>
                <a:cubicBezTo>
                  <a:pt x="17" y="63"/>
                  <a:pt x="31" y="46"/>
                  <a:pt x="31" y="29"/>
                </a:cubicBezTo>
                <a:cubicBezTo>
                  <a:pt x="31" y="11"/>
                  <a:pt x="17" y="0"/>
                  <a:pt x="0" y="3"/>
                </a:cubicBezTo>
                <a:lnTo>
                  <a:pt x="0" y="6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34"/>
          <p:cNvSpPr>
            <a:spLocks/>
          </p:cNvSpPr>
          <p:nvPr/>
        </p:nvSpPr>
        <p:spPr bwMode="auto">
          <a:xfrm>
            <a:off x="1314788" y="1992585"/>
            <a:ext cx="96461" cy="90857"/>
          </a:xfrm>
          <a:custGeom>
            <a:avLst/>
            <a:gdLst>
              <a:gd name="T0" fmla="*/ 31 w 31"/>
              <a:gd name="T1" fmla="*/ 63 h 66"/>
              <a:gd name="T2" fmla="*/ 0 w 31"/>
              <a:gd name="T3" fmla="*/ 38 h 66"/>
              <a:gd name="T4" fmla="*/ 31 w 31"/>
              <a:gd name="T5" fmla="*/ 0 h 66"/>
              <a:gd name="T6" fmla="*/ 31 w 31"/>
              <a:gd name="T7" fmla="*/ 6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66">
                <a:moveTo>
                  <a:pt x="31" y="63"/>
                </a:moveTo>
                <a:cubicBezTo>
                  <a:pt x="14" y="66"/>
                  <a:pt x="0" y="55"/>
                  <a:pt x="0" y="38"/>
                </a:cubicBezTo>
                <a:cubicBezTo>
                  <a:pt x="0" y="20"/>
                  <a:pt x="14" y="3"/>
                  <a:pt x="31" y="0"/>
                </a:cubicBezTo>
                <a:lnTo>
                  <a:pt x="31" y="6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8" name="Group 49"/>
          <p:cNvGrpSpPr/>
          <p:nvPr/>
        </p:nvGrpSpPr>
        <p:grpSpPr>
          <a:xfrm>
            <a:off x="5092595" y="1755208"/>
            <a:ext cx="2726458" cy="3635023"/>
            <a:chOff x="1944798" y="650051"/>
            <a:chExt cx="2215310" cy="5684930"/>
          </a:xfrm>
        </p:grpSpPr>
        <p:sp>
          <p:nvSpPr>
            <p:cNvPr id="39" name="Rectangle 31"/>
            <p:cNvSpPr>
              <a:spLocks noChangeArrowheads="1"/>
            </p:cNvSpPr>
            <p:nvPr/>
          </p:nvSpPr>
          <p:spPr bwMode="auto">
            <a:xfrm>
              <a:off x="2025601" y="650051"/>
              <a:ext cx="2053242" cy="5684930"/>
            </a:xfrm>
            <a:prstGeom prst="roundRect">
              <a:avLst>
                <a:gd name="adj" fmla="val 4798"/>
              </a:avLst>
            </a:prstGeom>
            <a:gradFill>
              <a:gsLst>
                <a:gs pos="1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1"/>
            </a:gradFill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1944798" y="4944275"/>
              <a:ext cx="2215310" cy="1182241"/>
            </a:xfrm>
            <a:custGeom>
              <a:avLst/>
              <a:gdLst>
                <a:gd name="T0" fmla="*/ 0 w 842"/>
                <a:gd name="T1" fmla="*/ 420 h 449"/>
                <a:gd name="T2" fmla="*/ 31 w 842"/>
                <a:gd name="T3" fmla="*/ 445 h 449"/>
                <a:gd name="T4" fmla="*/ 811 w 842"/>
                <a:gd name="T5" fmla="*/ 293 h 449"/>
                <a:gd name="T6" fmla="*/ 842 w 842"/>
                <a:gd name="T7" fmla="*/ 319 h 449"/>
                <a:gd name="T8" fmla="*/ 842 w 842"/>
                <a:gd name="T9" fmla="*/ 29 h 449"/>
                <a:gd name="T10" fmla="*/ 811 w 842"/>
                <a:gd name="T11" fmla="*/ 3 h 449"/>
                <a:gd name="T12" fmla="*/ 31 w 842"/>
                <a:gd name="T13" fmla="*/ 155 h 449"/>
                <a:gd name="T14" fmla="*/ 0 w 842"/>
                <a:gd name="T15" fmla="*/ 130 h 449"/>
                <a:gd name="T16" fmla="*/ 0 w 842"/>
                <a:gd name="T17" fmla="*/ 42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2" h="449">
                  <a:moveTo>
                    <a:pt x="0" y="420"/>
                  </a:moveTo>
                  <a:cubicBezTo>
                    <a:pt x="0" y="437"/>
                    <a:pt x="14" y="449"/>
                    <a:pt x="31" y="445"/>
                  </a:cubicBezTo>
                  <a:cubicBezTo>
                    <a:pt x="811" y="293"/>
                    <a:pt x="811" y="293"/>
                    <a:pt x="811" y="293"/>
                  </a:cubicBezTo>
                  <a:cubicBezTo>
                    <a:pt x="828" y="290"/>
                    <a:pt x="842" y="301"/>
                    <a:pt x="842" y="319"/>
                  </a:cubicBezTo>
                  <a:cubicBezTo>
                    <a:pt x="842" y="29"/>
                    <a:pt x="842" y="29"/>
                    <a:pt x="842" y="29"/>
                  </a:cubicBezTo>
                  <a:cubicBezTo>
                    <a:pt x="842" y="11"/>
                    <a:pt x="828" y="0"/>
                    <a:pt x="811" y="3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14" y="158"/>
                    <a:pt x="0" y="147"/>
                    <a:pt x="0" y="130"/>
                  </a:cubicBezTo>
                  <a:lnTo>
                    <a:pt x="0" y="42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4078843" y="5707945"/>
              <a:ext cx="81265" cy="177002"/>
            </a:xfrm>
            <a:custGeom>
              <a:avLst/>
              <a:gdLst>
                <a:gd name="T0" fmla="*/ 0 w 31"/>
                <a:gd name="T1" fmla="*/ 67 h 67"/>
                <a:gd name="T2" fmla="*/ 31 w 31"/>
                <a:gd name="T3" fmla="*/ 29 h 67"/>
                <a:gd name="T4" fmla="*/ 0 w 31"/>
                <a:gd name="T5" fmla="*/ 3 h 67"/>
                <a:gd name="T6" fmla="*/ 0 w 3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7">
                  <a:moveTo>
                    <a:pt x="0" y="67"/>
                  </a:moveTo>
                  <a:cubicBezTo>
                    <a:pt x="17" y="63"/>
                    <a:pt x="31" y="46"/>
                    <a:pt x="31" y="29"/>
                  </a:cubicBezTo>
                  <a:cubicBezTo>
                    <a:pt x="31" y="11"/>
                    <a:pt x="17" y="0"/>
                    <a:pt x="0" y="3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4"/>
            <p:cNvSpPr>
              <a:spLocks/>
            </p:cNvSpPr>
            <p:nvPr/>
          </p:nvSpPr>
          <p:spPr bwMode="auto">
            <a:xfrm>
              <a:off x="1944798" y="5186958"/>
              <a:ext cx="80527" cy="173664"/>
            </a:xfrm>
            <a:custGeom>
              <a:avLst/>
              <a:gdLst>
                <a:gd name="T0" fmla="*/ 31 w 31"/>
                <a:gd name="T1" fmla="*/ 63 h 66"/>
                <a:gd name="T2" fmla="*/ 0 w 31"/>
                <a:gd name="T3" fmla="*/ 38 h 66"/>
                <a:gd name="T4" fmla="*/ 31 w 31"/>
                <a:gd name="T5" fmla="*/ 0 h 66"/>
                <a:gd name="T6" fmla="*/ 31 w 31"/>
                <a:gd name="T7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6">
                  <a:moveTo>
                    <a:pt x="31" y="63"/>
                  </a:moveTo>
                  <a:cubicBezTo>
                    <a:pt x="14" y="66"/>
                    <a:pt x="0" y="55"/>
                    <a:pt x="0" y="38"/>
                  </a:cubicBezTo>
                  <a:cubicBezTo>
                    <a:pt x="0" y="20"/>
                    <a:pt x="14" y="3"/>
                    <a:pt x="31" y="0"/>
                  </a:cubicBezTo>
                  <a:lnTo>
                    <a:pt x="31" y="63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1944798" y="892192"/>
              <a:ext cx="2215310" cy="1101457"/>
            </a:xfrm>
            <a:custGeom>
              <a:avLst/>
              <a:gdLst>
                <a:gd name="T0" fmla="*/ 0 w 842"/>
                <a:gd name="T1" fmla="*/ 660 h 689"/>
                <a:gd name="T2" fmla="*/ 31 w 842"/>
                <a:gd name="T3" fmla="*/ 686 h 689"/>
                <a:gd name="T4" fmla="*/ 811 w 842"/>
                <a:gd name="T5" fmla="*/ 534 h 689"/>
                <a:gd name="T6" fmla="*/ 842 w 842"/>
                <a:gd name="T7" fmla="*/ 560 h 689"/>
                <a:gd name="T8" fmla="*/ 842 w 842"/>
                <a:gd name="T9" fmla="*/ 29 h 689"/>
                <a:gd name="T10" fmla="*/ 811 w 842"/>
                <a:gd name="T11" fmla="*/ 4 h 689"/>
                <a:gd name="T12" fmla="*/ 31 w 842"/>
                <a:gd name="T13" fmla="*/ 156 h 689"/>
                <a:gd name="T14" fmla="*/ 0 w 842"/>
                <a:gd name="T15" fmla="*/ 130 h 689"/>
                <a:gd name="T16" fmla="*/ 0 w 842"/>
                <a:gd name="T17" fmla="*/ 66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2" h="689">
                  <a:moveTo>
                    <a:pt x="0" y="660"/>
                  </a:moveTo>
                  <a:cubicBezTo>
                    <a:pt x="0" y="678"/>
                    <a:pt x="14" y="689"/>
                    <a:pt x="31" y="686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828" y="531"/>
                    <a:pt x="842" y="542"/>
                    <a:pt x="842" y="560"/>
                  </a:cubicBezTo>
                  <a:cubicBezTo>
                    <a:pt x="842" y="29"/>
                    <a:pt x="842" y="29"/>
                    <a:pt x="842" y="29"/>
                  </a:cubicBezTo>
                  <a:cubicBezTo>
                    <a:pt x="842" y="12"/>
                    <a:pt x="828" y="0"/>
                    <a:pt x="811" y="4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14" y="159"/>
                    <a:pt x="0" y="148"/>
                    <a:pt x="0" y="130"/>
                  </a:cubicBezTo>
                  <a:lnTo>
                    <a:pt x="0" y="66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6"/>
            <p:cNvSpPr>
              <a:spLocks/>
            </p:cNvSpPr>
            <p:nvPr/>
          </p:nvSpPr>
          <p:spPr bwMode="auto">
            <a:xfrm>
              <a:off x="4078843" y="2289284"/>
              <a:ext cx="81265" cy="173663"/>
            </a:xfrm>
            <a:custGeom>
              <a:avLst/>
              <a:gdLst>
                <a:gd name="T0" fmla="*/ 0 w 31"/>
                <a:gd name="T1" fmla="*/ 66 h 66"/>
                <a:gd name="T2" fmla="*/ 31 w 31"/>
                <a:gd name="T3" fmla="*/ 29 h 66"/>
                <a:gd name="T4" fmla="*/ 0 w 31"/>
                <a:gd name="T5" fmla="*/ 3 h 66"/>
                <a:gd name="T6" fmla="*/ 0 w 31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6">
                  <a:moveTo>
                    <a:pt x="0" y="66"/>
                  </a:moveTo>
                  <a:cubicBezTo>
                    <a:pt x="17" y="63"/>
                    <a:pt x="31" y="46"/>
                    <a:pt x="31" y="29"/>
                  </a:cubicBezTo>
                  <a:cubicBezTo>
                    <a:pt x="31" y="11"/>
                    <a:pt x="17" y="0"/>
                    <a:pt x="0" y="3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TextBox 59"/>
          <p:cNvSpPr txBox="1"/>
          <p:nvPr/>
        </p:nvSpPr>
        <p:spPr>
          <a:xfrm>
            <a:off x="5216733" y="2986724"/>
            <a:ext cx="2448110" cy="331235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/>
          <a:p>
            <a:pPr lvl="0" algn="ctr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600" dirty="0">
                <a:ea typeface="Calibri" panose="020F0502020204030204" pitchFamily="34" charset="0"/>
              </a:rPr>
              <a:t> 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5216733" y="2136030"/>
            <a:ext cx="24481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 SLEDOVÁNÍ ÚSPĚŠNOSTI </a:t>
            </a:r>
          </a:p>
        </p:txBody>
      </p:sp>
      <p:sp>
        <p:nvSpPr>
          <p:cNvPr id="73" name="Freeform 33"/>
          <p:cNvSpPr>
            <a:spLocks/>
          </p:cNvSpPr>
          <p:nvPr/>
        </p:nvSpPr>
        <p:spPr bwMode="auto">
          <a:xfrm>
            <a:off x="7721133" y="2433784"/>
            <a:ext cx="100015" cy="113178"/>
          </a:xfrm>
          <a:custGeom>
            <a:avLst/>
            <a:gdLst>
              <a:gd name="T0" fmla="*/ 0 w 31"/>
              <a:gd name="T1" fmla="*/ 67 h 67"/>
              <a:gd name="T2" fmla="*/ 31 w 31"/>
              <a:gd name="T3" fmla="*/ 29 h 67"/>
              <a:gd name="T4" fmla="*/ 0 w 31"/>
              <a:gd name="T5" fmla="*/ 3 h 67"/>
              <a:gd name="T6" fmla="*/ 0 w 31"/>
              <a:gd name="T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67">
                <a:moveTo>
                  <a:pt x="0" y="67"/>
                </a:moveTo>
                <a:cubicBezTo>
                  <a:pt x="17" y="63"/>
                  <a:pt x="31" y="46"/>
                  <a:pt x="31" y="29"/>
                </a:cubicBezTo>
                <a:cubicBezTo>
                  <a:pt x="31" y="11"/>
                  <a:pt x="17" y="0"/>
                  <a:pt x="0" y="3"/>
                </a:cubicBezTo>
                <a:lnTo>
                  <a:pt x="0" y="67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34"/>
          <p:cNvSpPr>
            <a:spLocks/>
          </p:cNvSpPr>
          <p:nvPr/>
        </p:nvSpPr>
        <p:spPr bwMode="auto">
          <a:xfrm>
            <a:off x="5092007" y="1992585"/>
            <a:ext cx="96461" cy="90857"/>
          </a:xfrm>
          <a:custGeom>
            <a:avLst/>
            <a:gdLst>
              <a:gd name="T0" fmla="*/ 31 w 31"/>
              <a:gd name="T1" fmla="*/ 63 h 66"/>
              <a:gd name="T2" fmla="*/ 0 w 31"/>
              <a:gd name="T3" fmla="*/ 38 h 66"/>
              <a:gd name="T4" fmla="*/ 31 w 31"/>
              <a:gd name="T5" fmla="*/ 0 h 66"/>
              <a:gd name="T6" fmla="*/ 31 w 31"/>
              <a:gd name="T7" fmla="*/ 6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66">
                <a:moveTo>
                  <a:pt x="31" y="63"/>
                </a:moveTo>
                <a:cubicBezTo>
                  <a:pt x="14" y="66"/>
                  <a:pt x="0" y="55"/>
                  <a:pt x="0" y="38"/>
                </a:cubicBezTo>
                <a:cubicBezTo>
                  <a:pt x="0" y="20"/>
                  <a:pt x="14" y="3"/>
                  <a:pt x="31" y="0"/>
                </a:cubicBezTo>
                <a:lnTo>
                  <a:pt x="31" y="63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5" name="Group 49"/>
          <p:cNvGrpSpPr/>
          <p:nvPr/>
        </p:nvGrpSpPr>
        <p:grpSpPr>
          <a:xfrm>
            <a:off x="8870987" y="1755208"/>
            <a:ext cx="2726458" cy="3635023"/>
            <a:chOff x="1944798" y="650051"/>
            <a:chExt cx="2215310" cy="5684930"/>
          </a:xfrm>
        </p:grpSpPr>
        <p:sp>
          <p:nvSpPr>
            <p:cNvPr id="76" name="Rectangle 31"/>
            <p:cNvSpPr>
              <a:spLocks noChangeArrowheads="1"/>
            </p:cNvSpPr>
            <p:nvPr/>
          </p:nvSpPr>
          <p:spPr bwMode="auto">
            <a:xfrm>
              <a:off x="2025601" y="650051"/>
              <a:ext cx="2053242" cy="5684930"/>
            </a:xfrm>
            <a:prstGeom prst="roundRect">
              <a:avLst>
                <a:gd name="adj" fmla="val 4798"/>
              </a:avLst>
            </a:prstGeom>
            <a:gradFill>
              <a:gsLst>
                <a:gs pos="1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1"/>
            </a:gradFill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2"/>
            <p:cNvSpPr>
              <a:spLocks/>
            </p:cNvSpPr>
            <p:nvPr/>
          </p:nvSpPr>
          <p:spPr bwMode="auto">
            <a:xfrm>
              <a:off x="1944798" y="4944275"/>
              <a:ext cx="2215310" cy="1182241"/>
            </a:xfrm>
            <a:custGeom>
              <a:avLst/>
              <a:gdLst>
                <a:gd name="T0" fmla="*/ 0 w 842"/>
                <a:gd name="T1" fmla="*/ 420 h 449"/>
                <a:gd name="T2" fmla="*/ 31 w 842"/>
                <a:gd name="T3" fmla="*/ 445 h 449"/>
                <a:gd name="T4" fmla="*/ 811 w 842"/>
                <a:gd name="T5" fmla="*/ 293 h 449"/>
                <a:gd name="T6" fmla="*/ 842 w 842"/>
                <a:gd name="T7" fmla="*/ 319 h 449"/>
                <a:gd name="T8" fmla="*/ 842 w 842"/>
                <a:gd name="T9" fmla="*/ 29 h 449"/>
                <a:gd name="T10" fmla="*/ 811 w 842"/>
                <a:gd name="T11" fmla="*/ 3 h 449"/>
                <a:gd name="T12" fmla="*/ 31 w 842"/>
                <a:gd name="T13" fmla="*/ 155 h 449"/>
                <a:gd name="T14" fmla="*/ 0 w 842"/>
                <a:gd name="T15" fmla="*/ 130 h 449"/>
                <a:gd name="T16" fmla="*/ 0 w 842"/>
                <a:gd name="T17" fmla="*/ 42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2" h="449">
                  <a:moveTo>
                    <a:pt x="0" y="420"/>
                  </a:moveTo>
                  <a:cubicBezTo>
                    <a:pt x="0" y="437"/>
                    <a:pt x="14" y="449"/>
                    <a:pt x="31" y="445"/>
                  </a:cubicBezTo>
                  <a:cubicBezTo>
                    <a:pt x="811" y="293"/>
                    <a:pt x="811" y="293"/>
                    <a:pt x="811" y="293"/>
                  </a:cubicBezTo>
                  <a:cubicBezTo>
                    <a:pt x="828" y="290"/>
                    <a:pt x="842" y="301"/>
                    <a:pt x="842" y="319"/>
                  </a:cubicBezTo>
                  <a:cubicBezTo>
                    <a:pt x="842" y="29"/>
                    <a:pt x="842" y="29"/>
                    <a:pt x="842" y="29"/>
                  </a:cubicBezTo>
                  <a:cubicBezTo>
                    <a:pt x="842" y="11"/>
                    <a:pt x="828" y="0"/>
                    <a:pt x="811" y="3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14" y="158"/>
                    <a:pt x="0" y="147"/>
                    <a:pt x="0" y="130"/>
                  </a:cubicBezTo>
                  <a:lnTo>
                    <a:pt x="0" y="42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3"/>
            <p:cNvSpPr>
              <a:spLocks/>
            </p:cNvSpPr>
            <p:nvPr/>
          </p:nvSpPr>
          <p:spPr bwMode="auto">
            <a:xfrm>
              <a:off x="4078843" y="5707945"/>
              <a:ext cx="81265" cy="177002"/>
            </a:xfrm>
            <a:custGeom>
              <a:avLst/>
              <a:gdLst>
                <a:gd name="T0" fmla="*/ 0 w 31"/>
                <a:gd name="T1" fmla="*/ 67 h 67"/>
                <a:gd name="T2" fmla="*/ 31 w 31"/>
                <a:gd name="T3" fmla="*/ 29 h 67"/>
                <a:gd name="T4" fmla="*/ 0 w 31"/>
                <a:gd name="T5" fmla="*/ 3 h 67"/>
                <a:gd name="T6" fmla="*/ 0 w 31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7">
                  <a:moveTo>
                    <a:pt x="0" y="67"/>
                  </a:moveTo>
                  <a:cubicBezTo>
                    <a:pt x="17" y="63"/>
                    <a:pt x="31" y="46"/>
                    <a:pt x="31" y="29"/>
                  </a:cubicBezTo>
                  <a:cubicBezTo>
                    <a:pt x="31" y="11"/>
                    <a:pt x="17" y="0"/>
                    <a:pt x="0" y="3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>
              <a:off x="1944798" y="5186958"/>
              <a:ext cx="80527" cy="173664"/>
            </a:xfrm>
            <a:custGeom>
              <a:avLst/>
              <a:gdLst>
                <a:gd name="T0" fmla="*/ 31 w 31"/>
                <a:gd name="T1" fmla="*/ 63 h 66"/>
                <a:gd name="T2" fmla="*/ 0 w 31"/>
                <a:gd name="T3" fmla="*/ 38 h 66"/>
                <a:gd name="T4" fmla="*/ 31 w 31"/>
                <a:gd name="T5" fmla="*/ 0 h 66"/>
                <a:gd name="T6" fmla="*/ 31 w 31"/>
                <a:gd name="T7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6">
                  <a:moveTo>
                    <a:pt x="31" y="63"/>
                  </a:moveTo>
                  <a:cubicBezTo>
                    <a:pt x="14" y="66"/>
                    <a:pt x="0" y="55"/>
                    <a:pt x="0" y="38"/>
                  </a:cubicBezTo>
                  <a:cubicBezTo>
                    <a:pt x="0" y="20"/>
                    <a:pt x="14" y="3"/>
                    <a:pt x="31" y="0"/>
                  </a:cubicBezTo>
                  <a:lnTo>
                    <a:pt x="31" y="63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>
              <a:off x="1944798" y="892192"/>
              <a:ext cx="2215310" cy="1101457"/>
            </a:xfrm>
            <a:custGeom>
              <a:avLst/>
              <a:gdLst>
                <a:gd name="T0" fmla="*/ 0 w 842"/>
                <a:gd name="T1" fmla="*/ 660 h 689"/>
                <a:gd name="T2" fmla="*/ 31 w 842"/>
                <a:gd name="T3" fmla="*/ 686 h 689"/>
                <a:gd name="T4" fmla="*/ 811 w 842"/>
                <a:gd name="T5" fmla="*/ 534 h 689"/>
                <a:gd name="T6" fmla="*/ 842 w 842"/>
                <a:gd name="T7" fmla="*/ 560 h 689"/>
                <a:gd name="T8" fmla="*/ 842 w 842"/>
                <a:gd name="T9" fmla="*/ 29 h 689"/>
                <a:gd name="T10" fmla="*/ 811 w 842"/>
                <a:gd name="T11" fmla="*/ 4 h 689"/>
                <a:gd name="T12" fmla="*/ 31 w 842"/>
                <a:gd name="T13" fmla="*/ 156 h 689"/>
                <a:gd name="T14" fmla="*/ 0 w 842"/>
                <a:gd name="T15" fmla="*/ 130 h 689"/>
                <a:gd name="T16" fmla="*/ 0 w 842"/>
                <a:gd name="T17" fmla="*/ 66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2" h="689">
                  <a:moveTo>
                    <a:pt x="0" y="660"/>
                  </a:moveTo>
                  <a:cubicBezTo>
                    <a:pt x="0" y="678"/>
                    <a:pt x="14" y="689"/>
                    <a:pt x="31" y="686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828" y="531"/>
                    <a:pt x="842" y="542"/>
                    <a:pt x="842" y="560"/>
                  </a:cubicBezTo>
                  <a:cubicBezTo>
                    <a:pt x="842" y="29"/>
                    <a:pt x="842" y="29"/>
                    <a:pt x="842" y="29"/>
                  </a:cubicBezTo>
                  <a:cubicBezTo>
                    <a:pt x="842" y="12"/>
                    <a:pt x="828" y="0"/>
                    <a:pt x="811" y="4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14" y="159"/>
                    <a:pt x="0" y="148"/>
                    <a:pt x="0" y="130"/>
                  </a:cubicBezTo>
                  <a:lnTo>
                    <a:pt x="0" y="66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6"/>
            <p:cNvSpPr>
              <a:spLocks/>
            </p:cNvSpPr>
            <p:nvPr/>
          </p:nvSpPr>
          <p:spPr bwMode="auto">
            <a:xfrm>
              <a:off x="4078843" y="2289284"/>
              <a:ext cx="81265" cy="173663"/>
            </a:xfrm>
            <a:custGeom>
              <a:avLst/>
              <a:gdLst>
                <a:gd name="T0" fmla="*/ 0 w 31"/>
                <a:gd name="T1" fmla="*/ 66 h 66"/>
                <a:gd name="T2" fmla="*/ 31 w 31"/>
                <a:gd name="T3" fmla="*/ 29 h 66"/>
                <a:gd name="T4" fmla="*/ 0 w 31"/>
                <a:gd name="T5" fmla="*/ 3 h 66"/>
                <a:gd name="T6" fmla="*/ 0 w 31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6">
                  <a:moveTo>
                    <a:pt x="0" y="66"/>
                  </a:moveTo>
                  <a:cubicBezTo>
                    <a:pt x="17" y="63"/>
                    <a:pt x="31" y="46"/>
                    <a:pt x="31" y="29"/>
                  </a:cubicBezTo>
                  <a:cubicBezTo>
                    <a:pt x="31" y="11"/>
                    <a:pt x="17" y="0"/>
                    <a:pt x="0" y="3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Box 59"/>
          <p:cNvSpPr txBox="1"/>
          <p:nvPr/>
        </p:nvSpPr>
        <p:spPr>
          <a:xfrm>
            <a:off x="9036156" y="2840517"/>
            <a:ext cx="2448110" cy="331235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/>
          <a:p>
            <a:pPr lvl="0" algn="ctr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endParaRPr lang="cs-CZ" sz="1600" dirty="0">
              <a:ea typeface="Calibri" panose="020F0502020204030204" pitchFamily="34" charset="0"/>
            </a:endParaRPr>
          </a:p>
        </p:txBody>
      </p:sp>
      <p:sp>
        <p:nvSpPr>
          <p:cNvPr id="83" name="TextovéPole 82"/>
          <p:cNvSpPr txBox="1"/>
          <p:nvPr/>
        </p:nvSpPr>
        <p:spPr>
          <a:xfrm>
            <a:off x="8995126" y="2136030"/>
            <a:ext cx="24481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 OPTIMALIZACE OBORŮ SŠ</a:t>
            </a:r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11508856" y="2433784"/>
            <a:ext cx="100015" cy="113178"/>
          </a:xfrm>
          <a:custGeom>
            <a:avLst/>
            <a:gdLst>
              <a:gd name="T0" fmla="*/ 0 w 31"/>
              <a:gd name="T1" fmla="*/ 67 h 67"/>
              <a:gd name="T2" fmla="*/ 31 w 31"/>
              <a:gd name="T3" fmla="*/ 29 h 67"/>
              <a:gd name="T4" fmla="*/ 0 w 31"/>
              <a:gd name="T5" fmla="*/ 3 h 67"/>
              <a:gd name="T6" fmla="*/ 0 w 31"/>
              <a:gd name="T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67">
                <a:moveTo>
                  <a:pt x="0" y="67"/>
                </a:moveTo>
                <a:cubicBezTo>
                  <a:pt x="17" y="63"/>
                  <a:pt x="31" y="46"/>
                  <a:pt x="31" y="29"/>
                </a:cubicBezTo>
                <a:cubicBezTo>
                  <a:pt x="31" y="11"/>
                  <a:pt x="17" y="0"/>
                  <a:pt x="0" y="3"/>
                </a:cubicBezTo>
                <a:lnTo>
                  <a:pt x="0" y="6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34"/>
          <p:cNvSpPr>
            <a:spLocks/>
          </p:cNvSpPr>
          <p:nvPr/>
        </p:nvSpPr>
        <p:spPr bwMode="auto">
          <a:xfrm>
            <a:off x="8870400" y="1992585"/>
            <a:ext cx="96461" cy="90857"/>
          </a:xfrm>
          <a:custGeom>
            <a:avLst/>
            <a:gdLst>
              <a:gd name="T0" fmla="*/ 31 w 31"/>
              <a:gd name="T1" fmla="*/ 63 h 66"/>
              <a:gd name="T2" fmla="*/ 0 w 31"/>
              <a:gd name="T3" fmla="*/ 38 h 66"/>
              <a:gd name="T4" fmla="*/ 31 w 31"/>
              <a:gd name="T5" fmla="*/ 0 h 66"/>
              <a:gd name="T6" fmla="*/ 31 w 31"/>
              <a:gd name="T7" fmla="*/ 6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66">
                <a:moveTo>
                  <a:pt x="31" y="63"/>
                </a:moveTo>
                <a:cubicBezTo>
                  <a:pt x="14" y="66"/>
                  <a:pt x="0" y="55"/>
                  <a:pt x="0" y="38"/>
                </a:cubicBezTo>
                <a:cubicBezTo>
                  <a:pt x="0" y="20"/>
                  <a:pt x="14" y="3"/>
                  <a:pt x="31" y="0"/>
                </a:cubicBezTo>
                <a:lnTo>
                  <a:pt x="31" y="6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TextBox 59"/>
          <p:cNvSpPr txBox="1"/>
          <p:nvPr/>
        </p:nvSpPr>
        <p:spPr>
          <a:xfrm>
            <a:off x="9433904" y="2986724"/>
            <a:ext cx="2448110" cy="331235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/>
          <a:p>
            <a:pPr lvl="0" algn="ctr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  <a:buClr>
                <a:srgbClr val="000000"/>
              </a:buClr>
            </a:pPr>
            <a:r>
              <a:rPr lang="cs-CZ" sz="1600" dirty="0">
                <a:ea typeface="Calibri" panose="020F0502020204030204" pitchFamily="34" charset="0"/>
              </a:rPr>
              <a:t> </a:t>
            </a:r>
          </a:p>
        </p:txBody>
      </p:sp>
      <p:sp>
        <p:nvSpPr>
          <p:cNvPr id="94" name="TextovéPole 93"/>
          <p:cNvSpPr txBox="1"/>
          <p:nvPr/>
        </p:nvSpPr>
        <p:spPr>
          <a:xfrm>
            <a:off x="9367334" y="2136030"/>
            <a:ext cx="259185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Obdélník 5"/>
          <p:cNvSpPr/>
          <p:nvPr/>
        </p:nvSpPr>
        <p:spPr>
          <a:xfrm>
            <a:off x="5329623" y="2520442"/>
            <a:ext cx="24051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400" dirty="0"/>
              <a:t>Věnovat zvýšenou pozornost zřizovaným školám, jejichž žáci vykazují opakovanou a vysokou míru neúspěšnosti, vyhodnocovat přijímaná opatření z pohledu zřizovatele</a:t>
            </a:r>
          </a:p>
        </p:txBody>
      </p:sp>
      <p:sp>
        <p:nvSpPr>
          <p:cNvPr id="7" name="Obdélník 6"/>
          <p:cNvSpPr/>
          <p:nvPr/>
        </p:nvSpPr>
        <p:spPr>
          <a:xfrm>
            <a:off x="9036155" y="2546962"/>
            <a:ext cx="240381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/>
              <a:t> </a:t>
            </a:r>
            <a:r>
              <a:rPr lang="cs-CZ" sz="1600" dirty="0"/>
              <a:t>Na základě revize skladby oborů vzdělání u zřizovaných škol utlumit obory vzdělání, které neodpovídají dlouhodobému záměru rozvoje vzdělávání </a:t>
            </a:r>
            <a:br>
              <a:rPr lang="cs-CZ" sz="1600" dirty="0"/>
            </a:br>
            <a:r>
              <a:rPr lang="cs-CZ" sz="1600" dirty="0"/>
              <a:t>v příslušném kraji</a:t>
            </a:r>
          </a:p>
        </p:txBody>
      </p:sp>
    </p:spTree>
    <p:extLst>
      <p:ext uri="{BB962C8B-B14F-4D97-AF65-F5344CB8AC3E}">
        <p14:creationId xmlns:p14="http://schemas.microsoft.com/office/powerpoint/2010/main" val="379423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/>
          <p:nvPr/>
        </p:nvGrpSpPr>
        <p:grpSpPr>
          <a:xfrm>
            <a:off x="6090572" y="403553"/>
            <a:ext cx="5491827" cy="5371239"/>
            <a:chOff x="3477443" y="1581445"/>
            <a:chExt cx="5340857" cy="5223583"/>
          </a:xfrm>
          <a:solidFill>
            <a:schemeClr val="bg1">
              <a:lumMod val="85000"/>
            </a:schemeClr>
          </a:solidFill>
        </p:grpSpPr>
        <p:sp>
          <p:nvSpPr>
            <p:cNvPr id="5" name="Freeform 35"/>
            <p:cNvSpPr>
              <a:spLocks noEditPoints="1"/>
            </p:cNvSpPr>
            <p:nvPr/>
          </p:nvSpPr>
          <p:spPr bwMode="auto">
            <a:xfrm>
              <a:off x="5139038" y="4209633"/>
              <a:ext cx="381773" cy="381773"/>
            </a:xfrm>
            <a:custGeom>
              <a:avLst/>
              <a:gdLst>
                <a:gd name="T0" fmla="*/ 5 w 68"/>
                <a:gd name="T1" fmla="*/ 0 h 68"/>
                <a:gd name="T2" fmla="*/ 0 w 68"/>
                <a:gd name="T3" fmla="*/ 58 h 68"/>
                <a:gd name="T4" fmla="*/ 7 w 68"/>
                <a:gd name="T5" fmla="*/ 64 h 68"/>
                <a:gd name="T6" fmla="*/ 8 w 68"/>
                <a:gd name="T7" fmla="*/ 68 h 68"/>
                <a:gd name="T8" fmla="*/ 13 w 68"/>
                <a:gd name="T9" fmla="*/ 67 h 68"/>
                <a:gd name="T10" fmla="*/ 54 w 68"/>
                <a:gd name="T11" fmla="*/ 64 h 68"/>
                <a:gd name="T12" fmla="*/ 55 w 68"/>
                <a:gd name="T13" fmla="*/ 68 h 68"/>
                <a:gd name="T14" fmla="*/ 61 w 68"/>
                <a:gd name="T15" fmla="*/ 67 h 68"/>
                <a:gd name="T16" fmla="*/ 62 w 68"/>
                <a:gd name="T17" fmla="*/ 64 h 68"/>
                <a:gd name="T18" fmla="*/ 68 w 68"/>
                <a:gd name="T19" fmla="*/ 6 h 68"/>
                <a:gd name="T20" fmla="*/ 65 w 68"/>
                <a:gd name="T21" fmla="*/ 58 h 68"/>
                <a:gd name="T22" fmla="*/ 60 w 68"/>
                <a:gd name="T23" fmla="*/ 61 h 68"/>
                <a:gd name="T24" fmla="*/ 12 w 68"/>
                <a:gd name="T25" fmla="*/ 61 h 68"/>
                <a:gd name="T26" fmla="*/ 5 w 68"/>
                <a:gd name="T27" fmla="*/ 61 h 68"/>
                <a:gd name="T28" fmla="*/ 3 w 68"/>
                <a:gd name="T29" fmla="*/ 6 h 68"/>
                <a:gd name="T30" fmla="*/ 62 w 68"/>
                <a:gd name="T31" fmla="*/ 3 h 68"/>
                <a:gd name="T32" fmla="*/ 65 w 68"/>
                <a:gd name="T33" fmla="*/ 58 h 68"/>
                <a:gd name="T34" fmla="*/ 7 w 68"/>
                <a:gd name="T35" fmla="*/ 5 h 68"/>
                <a:gd name="T36" fmla="*/ 5 w 68"/>
                <a:gd name="T37" fmla="*/ 13 h 68"/>
                <a:gd name="T38" fmla="*/ 3 w 68"/>
                <a:gd name="T39" fmla="*/ 14 h 68"/>
                <a:gd name="T40" fmla="*/ 4 w 68"/>
                <a:gd name="T41" fmla="*/ 23 h 68"/>
                <a:gd name="T42" fmla="*/ 5 w 68"/>
                <a:gd name="T43" fmla="*/ 41 h 68"/>
                <a:gd name="T44" fmla="*/ 3 w 68"/>
                <a:gd name="T45" fmla="*/ 42 h 68"/>
                <a:gd name="T46" fmla="*/ 4 w 68"/>
                <a:gd name="T47" fmla="*/ 51 h 68"/>
                <a:gd name="T48" fmla="*/ 5 w 68"/>
                <a:gd name="T49" fmla="*/ 57 h 68"/>
                <a:gd name="T50" fmla="*/ 61 w 68"/>
                <a:gd name="T51" fmla="*/ 59 h 68"/>
                <a:gd name="T52" fmla="*/ 63 w 68"/>
                <a:gd name="T53" fmla="*/ 8 h 68"/>
                <a:gd name="T54" fmla="*/ 61 w 68"/>
                <a:gd name="T55" fmla="*/ 57 h 68"/>
                <a:gd name="T56" fmla="*/ 7 w 68"/>
                <a:gd name="T57" fmla="*/ 57 h 68"/>
                <a:gd name="T58" fmla="*/ 7 w 68"/>
                <a:gd name="T59" fmla="*/ 51 h 68"/>
                <a:gd name="T60" fmla="*/ 8 w 68"/>
                <a:gd name="T61" fmla="*/ 42 h 68"/>
                <a:gd name="T62" fmla="*/ 7 w 68"/>
                <a:gd name="T63" fmla="*/ 41 h 68"/>
                <a:gd name="T64" fmla="*/ 7 w 68"/>
                <a:gd name="T65" fmla="*/ 23 h 68"/>
                <a:gd name="T66" fmla="*/ 8 w 68"/>
                <a:gd name="T67" fmla="*/ 14 h 68"/>
                <a:gd name="T68" fmla="*/ 7 w 68"/>
                <a:gd name="T69" fmla="*/ 13 h 68"/>
                <a:gd name="T70" fmla="*/ 61 w 68"/>
                <a:gd name="T71" fmla="*/ 8 h 68"/>
                <a:gd name="T72" fmla="*/ 34 w 68"/>
                <a:gd name="T73" fmla="*/ 46 h 68"/>
                <a:gd name="T74" fmla="*/ 34 w 68"/>
                <a:gd name="T75" fmla="*/ 18 h 68"/>
                <a:gd name="T76" fmla="*/ 34 w 68"/>
                <a:gd name="T77" fmla="*/ 46 h 68"/>
                <a:gd name="T78" fmla="*/ 46 w 68"/>
                <a:gd name="T79" fmla="*/ 32 h 68"/>
                <a:gd name="T80" fmla="*/ 22 w 68"/>
                <a:gd name="T81" fmla="*/ 32 h 68"/>
                <a:gd name="T82" fmla="*/ 34 w 68"/>
                <a:gd name="T83" fmla="*/ 41 h 68"/>
                <a:gd name="T84" fmla="*/ 45 w 68"/>
                <a:gd name="T85" fmla="*/ 35 h 68"/>
                <a:gd name="T86" fmla="*/ 46 w 68"/>
                <a:gd name="T87" fmla="*/ 31 h 68"/>
                <a:gd name="T88" fmla="*/ 43 w 68"/>
                <a:gd name="T89" fmla="*/ 30 h 68"/>
                <a:gd name="T90" fmla="*/ 24 w 68"/>
                <a:gd name="T91" fmla="*/ 32 h 68"/>
                <a:gd name="T92" fmla="*/ 34 w 68"/>
                <a:gd name="T93" fmla="*/ 25 h 68"/>
                <a:gd name="T94" fmla="*/ 34 w 68"/>
                <a:gd name="T95" fmla="*/ 39 h 68"/>
                <a:gd name="T96" fmla="*/ 34 w 68"/>
                <a:gd name="T97" fmla="*/ 25 h 68"/>
                <a:gd name="T98" fmla="*/ 53 w 68"/>
                <a:gd name="T99" fmla="*/ 49 h 68"/>
                <a:gd name="T100" fmla="*/ 54 w 68"/>
                <a:gd name="T101" fmla="*/ 44 h 68"/>
                <a:gd name="T102" fmla="*/ 56 w 68"/>
                <a:gd name="T103" fmla="*/ 18 h 68"/>
                <a:gd name="T104" fmla="*/ 50 w 68"/>
                <a:gd name="T105" fmla="*/ 18 h 68"/>
                <a:gd name="T106" fmla="*/ 52 w 68"/>
                <a:gd name="T107" fmla="*/ 44 h 68"/>
                <a:gd name="T108" fmla="*/ 53 w 68"/>
                <a:gd name="T109" fmla="*/ 47 h 68"/>
                <a:gd name="T110" fmla="*/ 53 w 68"/>
                <a:gd name="T111" fmla="*/ 46 h 68"/>
                <a:gd name="T112" fmla="*/ 53 w 68"/>
                <a:gd name="T113" fmla="*/ 47 h 68"/>
                <a:gd name="T114" fmla="*/ 54 w 68"/>
                <a:gd name="T115" fmla="*/ 18 h 68"/>
                <a:gd name="T116" fmla="*/ 52 w 68"/>
                <a:gd name="T117" fmla="*/ 1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68">
                  <a:moveTo>
                    <a:pt x="6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2" y="64"/>
                    <a:pt x="5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8"/>
                    <a:pt x="7" y="68"/>
                    <a:pt x="8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68"/>
                    <a:pt x="13" y="68"/>
                    <a:pt x="13" y="67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68"/>
                    <a:pt x="54" y="68"/>
                    <a:pt x="55" y="68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1" y="68"/>
                    <a:pt x="61" y="67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5" y="64"/>
                    <a:pt x="68" y="61"/>
                    <a:pt x="68" y="58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3"/>
                    <a:pt x="65" y="0"/>
                    <a:pt x="62" y="0"/>
                  </a:cubicBezTo>
                  <a:close/>
                  <a:moveTo>
                    <a:pt x="65" y="58"/>
                  </a:moveTo>
                  <a:cubicBezTo>
                    <a:pt x="65" y="60"/>
                    <a:pt x="64" y="61"/>
                    <a:pt x="62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1"/>
                    <a:pt x="3" y="60"/>
                    <a:pt x="3" y="5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5" y="4"/>
                    <a:pt x="65" y="6"/>
                  </a:cubicBezTo>
                  <a:lnTo>
                    <a:pt x="65" y="58"/>
                  </a:lnTo>
                  <a:close/>
                  <a:moveTo>
                    <a:pt x="6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5" y="6"/>
                    <a:pt x="5" y="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1"/>
                    <a:pt x="3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8"/>
                    <a:pt x="6" y="59"/>
                    <a:pt x="7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2" y="59"/>
                    <a:pt x="63" y="58"/>
                    <a:pt x="63" y="5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6"/>
                    <a:pt x="62" y="5"/>
                    <a:pt x="61" y="5"/>
                  </a:cubicBezTo>
                  <a:close/>
                  <a:moveTo>
                    <a:pt x="61" y="57"/>
                  </a:moveTo>
                  <a:cubicBezTo>
                    <a:pt x="61" y="57"/>
                    <a:pt x="61" y="57"/>
                    <a:pt x="61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1"/>
                    <a:pt x="8" y="51"/>
                    <a:pt x="8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1"/>
                    <a:pt x="8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1" y="8"/>
                    <a:pt x="61" y="8"/>
                    <a:pt x="61" y="8"/>
                  </a:cubicBezTo>
                  <a:lnTo>
                    <a:pt x="61" y="57"/>
                  </a:lnTo>
                  <a:close/>
                  <a:moveTo>
                    <a:pt x="34" y="46"/>
                  </a:moveTo>
                  <a:cubicBezTo>
                    <a:pt x="42" y="46"/>
                    <a:pt x="48" y="40"/>
                    <a:pt x="48" y="32"/>
                  </a:cubicBezTo>
                  <a:cubicBezTo>
                    <a:pt x="48" y="24"/>
                    <a:pt x="42" y="18"/>
                    <a:pt x="34" y="18"/>
                  </a:cubicBezTo>
                  <a:cubicBezTo>
                    <a:pt x="26" y="18"/>
                    <a:pt x="20" y="24"/>
                    <a:pt x="20" y="32"/>
                  </a:cubicBezTo>
                  <a:cubicBezTo>
                    <a:pt x="20" y="40"/>
                    <a:pt x="26" y="46"/>
                    <a:pt x="34" y="46"/>
                  </a:cubicBezTo>
                  <a:close/>
                  <a:moveTo>
                    <a:pt x="34" y="20"/>
                  </a:moveTo>
                  <a:cubicBezTo>
                    <a:pt x="40" y="20"/>
                    <a:pt x="46" y="25"/>
                    <a:pt x="46" y="32"/>
                  </a:cubicBezTo>
                  <a:cubicBezTo>
                    <a:pt x="46" y="39"/>
                    <a:pt x="40" y="44"/>
                    <a:pt x="34" y="44"/>
                  </a:cubicBezTo>
                  <a:cubicBezTo>
                    <a:pt x="27" y="44"/>
                    <a:pt x="22" y="39"/>
                    <a:pt x="22" y="32"/>
                  </a:cubicBezTo>
                  <a:cubicBezTo>
                    <a:pt x="22" y="25"/>
                    <a:pt x="27" y="20"/>
                    <a:pt x="34" y="20"/>
                  </a:cubicBezTo>
                  <a:close/>
                  <a:moveTo>
                    <a:pt x="34" y="41"/>
                  </a:moveTo>
                  <a:cubicBezTo>
                    <a:pt x="38" y="41"/>
                    <a:pt x="41" y="39"/>
                    <a:pt x="43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6" y="34"/>
                    <a:pt x="46" y="34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0"/>
                    <a:pt x="45" y="30"/>
                    <a:pt x="45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2" y="26"/>
                    <a:pt x="38" y="23"/>
                    <a:pt x="34" y="23"/>
                  </a:cubicBezTo>
                  <a:cubicBezTo>
                    <a:pt x="29" y="23"/>
                    <a:pt x="24" y="27"/>
                    <a:pt x="24" y="32"/>
                  </a:cubicBezTo>
                  <a:cubicBezTo>
                    <a:pt x="24" y="37"/>
                    <a:pt x="29" y="41"/>
                    <a:pt x="34" y="41"/>
                  </a:cubicBezTo>
                  <a:close/>
                  <a:moveTo>
                    <a:pt x="34" y="25"/>
                  </a:moveTo>
                  <a:cubicBezTo>
                    <a:pt x="38" y="25"/>
                    <a:pt x="41" y="28"/>
                    <a:pt x="41" y="32"/>
                  </a:cubicBezTo>
                  <a:cubicBezTo>
                    <a:pt x="41" y="36"/>
                    <a:pt x="38" y="39"/>
                    <a:pt x="34" y="39"/>
                  </a:cubicBezTo>
                  <a:cubicBezTo>
                    <a:pt x="30" y="39"/>
                    <a:pt x="26" y="36"/>
                    <a:pt x="26" y="32"/>
                  </a:cubicBezTo>
                  <a:cubicBezTo>
                    <a:pt x="26" y="28"/>
                    <a:pt x="30" y="25"/>
                    <a:pt x="34" y="25"/>
                  </a:cubicBezTo>
                  <a:close/>
                  <a:moveTo>
                    <a:pt x="50" y="47"/>
                  </a:moveTo>
                  <a:cubicBezTo>
                    <a:pt x="50" y="48"/>
                    <a:pt x="52" y="49"/>
                    <a:pt x="53" y="49"/>
                  </a:cubicBezTo>
                  <a:cubicBezTo>
                    <a:pt x="55" y="49"/>
                    <a:pt x="56" y="48"/>
                    <a:pt x="56" y="47"/>
                  </a:cubicBezTo>
                  <a:cubicBezTo>
                    <a:pt x="56" y="45"/>
                    <a:pt x="55" y="44"/>
                    <a:pt x="54" y="44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6" y="19"/>
                    <a:pt x="56" y="18"/>
                  </a:cubicBezTo>
                  <a:cubicBezTo>
                    <a:pt x="56" y="16"/>
                    <a:pt x="55" y="15"/>
                    <a:pt x="53" y="15"/>
                  </a:cubicBezTo>
                  <a:cubicBezTo>
                    <a:pt x="52" y="15"/>
                    <a:pt x="50" y="16"/>
                    <a:pt x="50" y="18"/>
                  </a:cubicBezTo>
                  <a:cubicBezTo>
                    <a:pt x="50" y="19"/>
                    <a:pt x="51" y="20"/>
                    <a:pt x="52" y="20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1" y="44"/>
                    <a:pt x="50" y="45"/>
                    <a:pt x="50" y="47"/>
                  </a:cubicBezTo>
                  <a:close/>
                  <a:moveTo>
                    <a:pt x="53" y="47"/>
                  </a:moveTo>
                  <a:cubicBezTo>
                    <a:pt x="53" y="47"/>
                    <a:pt x="52" y="47"/>
                    <a:pt x="52" y="47"/>
                  </a:cubicBezTo>
                  <a:cubicBezTo>
                    <a:pt x="52" y="46"/>
                    <a:pt x="53" y="46"/>
                    <a:pt x="53" y="46"/>
                  </a:cubicBezTo>
                  <a:cubicBezTo>
                    <a:pt x="54" y="46"/>
                    <a:pt x="54" y="46"/>
                    <a:pt x="54" y="47"/>
                  </a:cubicBezTo>
                  <a:cubicBezTo>
                    <a:pt x="54" y="47"/>
                    <a:pt x="54" y="47"/>
                    <a:pt x="53" y="47"/>
                  </a:cubicBezTo>
                  <a:close/>
                  <a:moveTo>
                    <a:pt x="53" y="17"/>
                  </a:moveTo>
                  <a:cubicBezTo>
                    <a:pt x="54" y="17"/>
                    <a:pt x="54" y="17"/>
                    <a:pt x="54" y="18"/>
                  </a:cubicBezTo>
                  <a:cubicBezTo>
                    <a:pt x="54" y="18"/>
                    <a:pt x="54" y="18"/>
                    <a:pt x="53" y="18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2" y="17"/>
                    <a:pt x="53" y="17"/>
                    <a:pt x="5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" name="Freeform 14"/>
            <p:cNvSpPr>
              <a:spLocks noEditPoints="1"/>
            </p:cNvSpPr>
            <p:nvPr/>
          </p:nvSpPr>
          <p:spPr bwMode="auto">
            <a:xfrm>
              <a:off x="6050011" y="4549116"/>
              <a:ext cx="256239" cy="298946"/>
            </a:xfrm>
            <a:custGeom>
              <a:avLst/>
              <a:gdLst>
                <a:gd name="T0" fmla="*/ 36 w 56"/>
                <a:gd name="T1" fmla="*/ 14 h 65"/>
                <a:gd name="T2" fmla="*/ 43 w 56"/>
                <a:gd name="T3" fmla="*/ 2 h 65"/>
                <a:gd name="T4" fmla="*/ 41 w 56"/>
                <a:gd name="T5" fmla="*/ 0 h 65"/>
                <a:gd name="T6" fmla="*/ 13 w 56"/>
                <a:gd name="T7" fmla="*/ 1 h 65"/>
                <a:gd name="T8" fmla="*/ 20 w 56"/>
                <a:gd name="T9" fmla="*/ 14 h 65"/>
                <a:gd name="T10" fmla="*/ 0 w 56"/>
                <a:gd name="T11" fmla="*/ 37 h 65"/>
                <a:gd name="T12" fmla="*/ 7 w 56"/>
                <a:gd name="T13" fmla="*/ 65 h 65"/>
                <a:gd name="T14" fmla="*/ 56 w 56"/>
                <a:gd name="T15" fmla="*/ 58 h 65"/>
                <a:gd name="T16" fmla="*/ 36 w 56"/>
                <a:gd name="T17" fmla="*/ 15 h 65"/>
                <a:gd name="T18" fmla="*/ 23 w 56"/>
                <a:gd name="T19" fmla="*/ 4 h 65"/>
                <a:gd name="T20" fmla="*/ 21 w 56"/>
                <a:gd name="T21" fmla="*/ 5 h 65"/>
                <a:gd name="T22" fmla="*/ 22 w 56"/>
                <a:gd name="T23" fmla="*/ 13 h 65"/>
                <a:gd name="T24" fmla="*/ 39 w 56"/>
                <a:gd name="T25" fmla="*/ 3 h 65"/>
                <a:gd name="T26" fmla="*/ 26 w 56"/>
                <a:gd name="T27" fmla="*/ 13 h 65"/>
                <a:gd name="T28" fmla="*/ 33 w 56"/>
                <a:gd name="T29" fmla="*/ 15 h 65"/>
                <a:gd name="T30" fmla="*/ 23 w 56"/>
                <a:gd name="T31" fmla="*/ 16 h 65"/>
                <a:gd name="T32" fmla="*/ 53 w 56"/>
                <a:gd name="T33" fmla="*/ 58 h 65"/>
                <a:gd name="T34" fmla="*/ 7 w 56"/>
                <a:gd name="T35" fmla="*/ 62 h 65"/>
                <a:gd name="T36" fmla="*/ 3 w 56"/>
                <a:gd name="T37" fmla="*/ 37 h 65"/>
                <a:gd name="T38" fmla="*/ 34 w 56"/>
                <a:gd name="T39" fmla="*/ 18 h 65"/>
                <a:gd name="T40" fmla="*/ 53 w 56"/>
                <a:gd name="T41" fmla="*/ 58 h 65"/>
                <a:gd name="T42" fmla="*/ 8 w 56"/>
                <a:gd name="T43" fmla="*/ 54 h 65"/>
                <a:gd name="T44" fmla="*/ 12 w 56"/>
                <a:gd name="T45" fmla="*/ 58 h 65"/>
                <a:gd name="T46" fmla="*/ 6 w 56"/>
                <a:gd name="T47" fmla="*/ 54 h 65"/>
                <a:gd name="T48" fmla="*/ 23 w 56"/>
                <a:gd name="T49" fmla="*/ 21 h 65"/>
                <a:gd name="T50" fmla="*/ 23 w 56"/>
                <a:gd name="T51" fmla="*/ 23 h 65"/>
                <a:gd name="T52" fmla="*/ 28 w 56"/>
                <a:gd name="T53" fmla="*/ 28 h 65"/>
                <a:gd name="T54" fmla="*/ 28 w 56"/>
                <a:gd name="T55" fmla="*/ 53 h 65"/>
                <a:gd name="T56" fmla="*/ 28 w 56"/>
                <a:gd name="T57" fmla="*/ 28 h 65"/>
                <a:gd name="T58" fmla="*/ 17 w 56"/>
                <a:gd name="T59" fmla="*/ 41 h 65"/>
                <a:gd name="T60" fmla="*/ 38 w 56"/>
                <a:gd name="T61" fmla="*/ 41 h 65"/>
                <a:gd name="T62" fmla="*/ 26 w 56"/>
                <a:gd name="T63" fmla="*/ 37 h 65"/>
                <a:gd name="T64" fmla="*/ 32 w 56"/>
                <a:gd name="T65" fmla="*/ 44 h 65"/>
                <a:gd name="T66" fmla="*/ 29 w 56"/>
                <a:gd name="T67" fmla="*/ 49 h 65"/>
                <a:gd name="T68" fmla="*/ 27 w 56"/>
                <a:gd name="T69" fmla="*/ 49 h 65"/>
                <a:gd name="T70" fmla="*/ 24 w 56"/>
                <a:gd name="T71" fmla="*/ 44 h 65"/>
                <a:gd name="T72" fmla="*/ 26 w 56"/>
                <a:gd name="T73" fmla="*/ 44 h 65"/>
                <a:gd name="T74" fmla="*/ 30 w 56"/>
                <a:gd name="T75" fmla="*/ 44 h 65"/>
                <a:gd name="T76" fmla="*/ 24 w 56"/>
                <a:gd name="T77" fmla="*/ 37 h 65"/>
                <a:gd name="T78" fmla="*/ 27 w 56"/>
                <a:gd name="T79" fmla="*/ 32 h 65"/>
                <a:gd name="T80" fmla="*/ 29 w 56"/>
                <a:gd name="T81" fmla="*/ 32 h 65"/>
                <a:gd name="T82" fmla="*/ 32 w 56"/>
                <a:gd name="T83" fmla="*/ 37 h 65"/>
                <a:gd name="T84" fmla="*/ 30 w 56"/>
                <a:gd name="T85" fmla="*/ 37 h 65"/>
                <a:gd name="T86" fmla="*/ 26 w 56"/>
                <a:gd name="T87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65">
                  <a:moveTo>
                    <a:pt x="36" y="1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1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9" y="16"/>
                    <a:pt x="0" y="26"/>
                    <a:pt x="0" y="3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5"/>
                    <a:pt x="7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3" y="65"/>
                    <a:pt x="56" y="61"/>
                    <a:pt x="56" y="5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26"/>
                    <a:pt x="47" y="16"/>
                    <a:pt x="36" y="15"/>
                  </a:cubicBezTo>
                  <a:close/>
                  <a:moveTo>
                    <a:pt x="26" y="13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26" y="13"/>
                  </a:lnTo>
                  <a:close/>
                  <a:moveTo>
                    <a:pt x="2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15"/>
                  </a:lnTo>
                  <a:close/>
                  <a:moveTo>
                    <a:pt x="53" y="58"/>
                  </a:moveTo>
                  <a:cubicBezTo>
                    <a:pt x="53" y="60"/>
                    <a:pt x="51" y="62"/>
                    <a:pt x="49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2"/>
                    <a:pt x="3" y="60"/>
                    <a:pt x="3" y="5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6"/>
                    <a:pt x="11" y="18"/>
                    <a:pt x="22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4" y="18"/>
                    <a:pt x="53" y="26"/>
                    <a:pt x="53" y="37"/>
                  </a:cubicBezTo>
                  <a:lnTo>
                    <a:pt x="53" y="58"/>
                  </a:lnTo>
                  <a:close/>
                  <a:moveTo>
                    <a:pt x="8" y="38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9" y="57"/>
                    <a:pt x="11" y="57"/>
                  </a:cubicBezTo>
                  <a:cubicBezTo>
                    <a:pt x="11" y="57"/>
                    <a:pt x="12" y="57"/>
                    <a:pt x="12" y="58"/>
                  </a:cubicBezTo>
                  <a:cubicBezTo>
                    <a:pt x="12" y="58"/>
                    <a:pt x="11" y="59"/>
                    <a:pt x="11" y="59"/>
                  </a:cubicBezTo>
                  <a:cubicBezTo>
                    <a:pt x="8" y="59"/>
                    <a:pt x="6" y="56"/>
                    <a:pt x="6" y="5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28"/>
                    <a:pt x="14" y="21"/>
                    <a:pt x="23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5" y="23"/>
                    <a:pt x="8" y="29"/>
                    <a:pt x="8" y="38"/>
                  </a:cubicBezTo>
                  <a:close/>
                  <a:moveTo>
                    <a:pt x="28" y="28"/>
                  </a:moveTo>
                  <a:cubicBezTo>
                    <a:pt x="21" y="28"/>
                    <a:pt x="15" y="34"/>
                    <a:pt x="15" y="41"/>
                  </a:cubicBezTo>
                  <a:cubicBezTo>
                    <a:pt x="15" y="47"/>
                    <a:pt x="21" y="53"/>
                    <a:pt x="28" y="53"/>
                  </a:cubicBezTo>
                  <a:cubicBezTo>
                    <a:pt x="35" y="53"/>
                    <a:pt x="40" y="47"/>
                    <a:pt x="40" y="41"/>
                  </a:cubicBezTo>
                  <a:cubicBezTo>
                    <a:pt x="40" y="34"/>
                    <a:pt x="35" y="28"/>
                    <a:pt x="28" y="28"/>
                  </a:cubicBezTo>
                  <a:close/>
                  <a:moveTo>
                    <a:pt x="28" y="51"/>
                  </a:moveTo>
                  <a:cubicBezTo>
                    <a:pt x="22" y="51"/>
                    <a:pt x="17" y="46"/>
                    <a:pt x="17" y="41"/>
                  </a:cubicBezTo>
                  <a:cubicBezTo>
                    <a:pt x="17" y="35"/>
                    <a:pt x="22" y="30"/>
                    <a:pt x="28" y="30"/>
                  </a:cubicBezTo>
                  <a:cubicBezTo>
                    <a:pt x="33" y="30"/>
                    <a:pt x="38" y="35"/>
                    <a:pt x="38" y="41"/>
                  </a:cubicBezTo>
                  <a:cubicBezTo>
                    <a:pt x="38" y="46"/>
                    <a:pt x="33" y="51"/>
                    <a:pt x="28" y="51"/>
                  </a:cubicBezTo>
                  <a:close/>
                  <a:moveTo>
                    <a:pt x="26" y="37"/>
                  </a:moveTo>
                  <a:cubicBezTo>
                    <a:pt x="26" y="39"/>
                    <a:pt x="27" y="40"/>
                    <a:pt x="28" y="40"/>
                  </a:cubicBezTo>
                  <a:cubicBezTo>
                    <a:pt x="30" y="40"/>
                    <a:pt x="32" y="41"/>
                    <a:pt x="32" y="44"/>
                  </a:cubicBezTo>
                  <a:cubicBezTo>
                    <a:pt x="32" y="46"/>
                    <a:pt x="31" y="47"/>
                    <a:pt x="29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7" y="50"/>
                    <a:pt x="27" y="49"/>
                    <a:pt x="27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5" y="47"/>
                    <a:pt x="24" y="46"/>
                    <a:pt x="24" y="44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6" y="43"/>
                    <a:pt x="26" y="44"/>
                  </a:cubicBezTo>
                  <a:cubicBezTo>
                    <a:pt x="26" y="45"/>
                    <a:pt x="27" y="46"/>
                    <a:pt x="28" y="46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0" y="42"/>
                    <a:pt x="29" y="42"/>
                    <a:pt x="28" y="42"/>
                  </a:cubicBezTo>
                  <a:cubicBezTo>
                    <a:pt x="25" y="42"/>
                    <a:pt x="24" y="40"/>
                    <a:pt x="24" y="37"/>
                  </a:cubicBezTo>
                  <a:cubicBezTo>
                    <a:pt x="24" y="36"/>
                    <a:pt x="25" y="34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1"/>
                    <a:pt x="28" y="31"/>
                  </a:cubicBezTo>
                  <a:cubicBezTo>
                    <a:pt x="28" y="31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4"/>
                    <a:pt x="32" y="35"/>
                    <a:pt x="32" y="37"/>
                  </a:cubicBezTo>
                  <a:cubicBezTo>
                    <a:pt x="32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30" y="36"/>
                    <a:pt x="29" y="35"/>
                    <a:pt x="28" y="35"/>
                  </a:cubicBezTo>
                  <a:cubicBezTo>
                    <a:pt x="27" y="35"/>
                    <a:pt x="26" y="36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7" name="Freeform 18"/>
            <p:cNvSpPr>
              <a:spLocks noEditPoints="1"/>
            </p:cNvSpPr>
            <p:nvPr/>
          </p:nvSpPr>
          <p:spPr bwMode="auto">
            <a:xfrm>
              <a:off x="6004814" y="3783726"/>
              <a:ext cx="432891" cy="408571"/>
            </a:xfrm>
            <a:custGeom>
              <a:avLst/>
              <a:gdLst>
                <a:gd name="T0" fmla="*/ 13 w 75"/>
                <a:gd name="T1" fmla="*/ 41 h 71"/>
                <a:gd name="T2" fmla="*/ 13 w 75"/>
                <a:gd name="T3" fmla="*/ 35 h 71"/>
                <a:gd name="T4" fmla="*/ 65 w 75"/>
                <a:gd name="T5" fmla="*/ 12 h 71"/>
                <a:gd name="T6" fmla="*/ 36 w 75"/>
                <a:gd name="T7" fmla="*/ 13 h 71"/>
                <a:gd name="T8" fmla="*/ 65 w 75"/>
                <a:gd name="T9" fmla="*/ 14 h 71"/>
                <a:gd name="T10" fmla="*/ 65 w 75"/>
                <a:gd name="T11" fmla="*/ 12 h 71"/>
                <a:gd name="T12" fmla="*/ 22 w 75"/>
                <a:gd name="T13" fmla="*/ 38 h 71"/>
                <a:gd name="T14" fmla="*/ 27 w 75"/>
                <a:gd name="T15" fmla="*/ 38 h 71"/>
                <a:gd name="T16" fmla="*/ 36 w 75"/>
                <a:gd name="T17" fmla="*/ 35 h 71"/>
                <a:gd name="T18" fmla="*/ 36 w 75"/>
                <a:gd name="T19" fmla="*/ 41 h 71"/>
                <a:gd name="T20" fmla="*/ 36 w 75"/>
                <a:gd name="T21" fmla="*/ 35 h 71"/>
                <a:gd name="T22" fmla="*/ 75 w 75"/>
                <a:gd name="T23" fmla="*/ 36 h 71"/>
                <a:gd name="T24" fmla="*/ 67 w 75"/>
                <a:gd name="T25" fmla="*/ 42 h 71"/>
                <a:gd name="T26" fmla="*/ 71 w 75"/>
                <a:gd name="T27" fmla="*/ 52 h 71"/>
                <a:gd name="T28" fmla="*/ 67 w 75"/>
                <a:gd name="T29" fmla="*/ 53 h 71"/>
                <a:gd name="T30" fmla="*/ 49 w 75"/>
                <a:gd name="T31" fmla="*/ 42 h 71"/>
                <a:gd name="T32" fmla="*/ 43 w 75"/>
                <a:gd name="T33" fmla="*/ 59 h 71"/>
                <a:gd name="T34" fmla="*/ 8 w 75"/>
                <a:gd name="T35" fmla="*/ 70 h 71"/>
                <a:gd name="T36" fmla="*/ 6 w 75"/>
                <a:gd name="T37" fmla="*/ 70 h 71"/>
                <a:gd name="T38" fmla="*/ 9 w 75"/>
                <a:gd name="T39" fmla="*/ 59 h 71"/>
                <a:gd name="T40" fmla="*/ 0 w 75"/>
                <a:gd name="T41" fmla="*/ 53 h 71"/>
                <a:gd name="T42" fmla="*/ 6 w 75"/>
                <a:gd name="T43" fmla="*/ 17 h 71"/>
                <a:gd name="T44" fmla="*/ 26 w 75"/>
                <a:gd name="T45" fmla="*/ 6 h 71"/>
                <a:gd name="T46" fmla="*/ 69 w 75"/>
                <a:gd name="T47" fmla="*/ 0 h 71"/>
                <a:gd name="T48" fmla="*/ 72 w 75"/>
                <a:gd name="T49" fmla="*/ 36 h 71"/>
                <a:gd name="T50" fmla="*/ 69 w 75"/>
                <a:gd name="T51" fmla="*/ 3 h 71"/>
                <a:gd name="T52" fmla="*/ 29 w 75"/>
                <a:gd name="T53" fmla="*/ 6 h 71"/>
                <a:gd name="T54" fmla="*/ 43 w 75"/>
                <a:gd name="T55" fmla="*/ 18 h 71"/>
                <a:gd name="T56" fmla="*/ 48 w 75"/>
                <a:gd name="T57" fmla="*/ 21 h 71"/>
                <a:gd name="T58" fmla="*/ 66 w 75"/>
                <a:gd name="T59" fmla="*/ 22 h 71"/>
                <a:gd name="T60" fmla="*/ 48 w 75"/>
                <a:gd name="T61" fmla="*/ 23 h 71"/>
                <a:gd name="T62" fmla="*/ 65 w 75"/>
                <a:gd name="T63" fmla="*/ 30 h 71"/>
                <a:gd name="T64" fmla="*/ 65 w 75"/>
                <a:gd name="T65" fmla="*/ 32 h 71"/>
                <a:gd name="T66" fmla="*/ 48 w 75"/>
                <a:gd name="T67" fmla="*/ 39 h 71"/>
                <a:gd name="T68" fmla="*/ 56 w 75"/>
                <a:gd name="T69" fmla="*/ 39 h 71"/>
                <a:gd name="T70" fmla="*/ 63 w 75"/>
                <a:gd name="T71" fmla="*/ 41 h 71"/>
                <a:gd name="T72" fmla="*/ 64 w 75"/>
                <a:gd name="T73" fmla="*/ 39 h 71"/>
                <a:gd name="T74" fmla="*/ 72 w 75"/>
                <a:gd name="T75" fmla="*/ 36 h 71"/>
                <a:gd name="T76" fmla="*/ 46 w 75"/>
                <a:gd name="T77" fmla="*/ 23 h 71"/>
                <a:gd name="T78" fmla="*/ 6 w 75"/>
                <a:gd name="T79" fmla="*/ 20 h 71"/>
                <a:gd name="T80" fmla="*/ 3 w 75"/>
                <a:gd name="T81" fmla="*/ 53 h 71"/>
                <a:gd name="T82" fmla="*/ 12 w 75"/>
                <a:gd name="T83" fmla="*/ 56 h 71"/>
                <a:gd name="T84" fmla="*/ 13 w 75"/>
                <a:gd name="T85" fmla="*/ 57 h 71"/>
                <a:gd name="T86" fmla="*/ 20 w 75"/>
                <a:gd name="T87" fmla="*/ 56 h 71"/>
                <a:gd name="T88" fmla="*/ 43 w 75"/>
                <a:gd name="T89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71">
                  <a:moveTo>
                    <a:pt x="16" y="38"/>
                  </a:moveTo>
                  <a:cubicBezTo>
                    <a:pt x="16" y="40"/>
                    <a:pt x="15" y="41"/>
                    <a:pt x="13" y="41"/>
                  </a:cubicBezTo>
                  <a:cubicBezTo>
                    <a:pt x="12" y="41"/>
                    <a:pt x="10" y="40"/>
                    <a:pt x="10" y="38"/>
                  </a:cubicBezTo>
                  <a:cubicBezTo>
                    <a:pt x="10" y="37"/>
                    <a:pt x="12" y="35"/>
                    <a:pt x="13" y="35"/>
                  </a:cubicBezTo>
                  <a:cubicBezTo>
                    <a:pt x="15" y="35"/>
                    <a:pt x="16" y="37"/>
                    <a:pt x="16" y="38"/>
                  </a:cubicBezTo>
                  <a:close/>
                  <a:moveTo>
                    <a:pt x="65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6" y="14"/>
                    <a:pt x="36" y="14"/>
                    <a:pt x="37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6" y="14"/>
                    <a:pt x="66" y="13"/>
                  </a:cubicBezTo>
                  <a:cubicBezTo>
                    <a:pt x="66" y="12"/>
                    <a:pt x="65" y="12"/>
                    <a:pt x="65" y="12"/>
                  </a:cubicBezTo>
                  <a:close/>
                  <a:moveTo>
                    <a:pt x="24" y="35"/>
                  </a:moveTo>
                  <a:cubicBezTo>
                    <a:pt x="23" y="35"/>
                    <a:pt x="22" y="37"/>
                    <a:pt x="22" y="38"/>
                  </a:cubicBezTo>
                  <a:cubicBezTo>
                    <a:pt x="22" y="40"/>
                    <a:pt x="23" y="41"/>
                    <a:pt x="24" y="41"/>
                  </a:cubicBezTo>
                  <a:cubicBezTo>
                    <a:pt x="26" y="41"/>
                    <a:pt x="27" y="40"/>
                    <a:pt x="27" y="38"/>
                  </a:cubicBezTo>
                  <a:cubicBezTo>
                    <a:pt x="27" y="37"/>
                    <a:pt x="26" y="35"/>
                    <a:pt x="24" y="35"/>
                  </a:cubicBezTo>
                  <a:close/>
                  <a:moveTo>
                    <a:pt x="36" y="35"/>
                  </a:moveTo>
                  <a:cubicBezTo>
                    <a:pt x="34" y="35"/>
                    <a:pt x="33" y="37"/>
                    <a:pt x="33" y="38"/>
                  </a:cubicBezTo>
                  <a:cubicBezTo>
                    <a:pt x="33" y="40"/>
                    <a:pt x="34" y="41"/>
                    <a:pt x="36" y="41"/>
                  </a:cubicBezTo>
                  <a:cubicBezTo>
                    <a:pt x="37" y="41"/>
                    <a:pt x="39" y="40"/>
                    <a:pt x="39" y="38"/>
                  </a:cubicBezTo>
                  <a:cubicBezTo>
                    <a:pt x="39" y="37"/>
                    <a:pt x="37" y="35"/>
                    <a:pt x="36" y="35"/>
                  </a:cubicBezTo>
                  <a:close/>
                  <a:moveTo>
                    <a:pt x="75" y="6"/>
                  </a:moveTo>
                  <a:cubicBezTo>
                    <a:pt x="75" y="36"/>
                    <a:pt x="75" y="36"/>
                    <a:pt x="75" y="36"/>
                  </a:cubicBezTo>
                  <a:cubicBezTo>
                    <a:pt x="75" y="40"/>
                    <a:pt x="73" y="42"/>
                    <a:pt x="69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1"/>
                    <a:pt x="71" y="52"/>
                    <a:pt x="71" y="52"/>
                  </a:cubicBezTo>
                  <a:cubicBezTo>
                    <a:pt x="71" y="53"/>
                    <a:pt x="70" y="54"/>
                    <a:pt x="69" y="54"/>
                  </a:cubicBezTo>
                  <a:cubicBezTo>
                    <a:pt x="68" y="54"/>
                    <a:pt x="68" y="54"/>
                    <a:pt x="67" y="5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6"/>
                    <a:pt x="46" y="59"/>
                    <a:pt x="43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7" y="71"/>
                    <a:pt x="7" y="71"/>
                  </a:cubicBezTo>
                  <a:cubicBezTo>
                    <a:pt x="7" y="71"/>
                    <a:pt x="6" y="71"/>
                    <a:pt x="6" y="70"/>
                  </a:cubicBezTo>
                  <a:cubicBezTo>
                    <a:pt x="5" y="70"/>
                    <a:pt x="5" y="69"/>
                    <a:pt x="5" y="6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6"/>
                    <a:pt x="0" y="5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3" y="17"/>
                    <a:pt x="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9" y="0"/>
                    <a:pt x="3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3" y="0"/>
                    <a:pt x="75" y="3"/>
                    <a:pt x="75" y="6"/>
                  </a:cubicBezTo>
                  <a:close/>
                  <a:moveTo>
                    <a:pt x="72" y="36"/>
                  </a:moveTo>
                  <a:cubicBezTo>
                    <a:pt x="72" y="6"/>
                    <a:pt x="72" y="6"/>
                    <a:pt x="72" y="6"/>
                  </a:cubicBezTo>
                  <a:cubicBezTo>
                    <a:pt x="72" y="4"/>
                    <a:pt x="71" y="3"/>
                    <a:pt x="69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29" y="4"/>
                    <a:pt x="29" y="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6" y="18"/>
                    <a:pt x="48" y="20"/>
                    <a:pt x="48" y="23"/>
                  </a:cubicBezTo>
                  <a:cubicBezTo>
                    <a:pt x="48" y="22"/>
                    <a:pt x="48" y="22"/>
                    <a:pt x="48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6" y="22"/>
                    <a:pt x="66" y="22"/>
                  </a:cubicBezTo>
                  <a:cubicBezTo>
                    <a:pt x="66" y="23"/>
                    <a:pt x="65" y="23"/>
                    <a:pt x="65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30"/>
                    <a:pt x="66" y="31"/>
                    <a:pt x="66" y="31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6" y="39"/>
                    <a:pt x="56" y="39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9"/>
                    <a:pt x="64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1" y="39"/>
                    <a:pt x="72" y="38"/>
                    <a:pt x="72" y="36"/>
                  </a:cubicBezTo>
                  <a:close/>
                  <a:moveTo>
                    <a:pt x="46" y="5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3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0"/>
                    <a:pt x="3" y="21"/>
                    <a:pt x="3" y="2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5"/>
                    <a:pt x="4" y="56"/>
                    <a:pt x="6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6"/>
                    <a:pt x="46" y="55"/>
                    <a:pt x="4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5748718" y="4268009"/>
              <a:ext cx="380570" cy="401423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" name="Freeform 36"/>
            <p:cNvSpPr>
              <a:spLocks noEditPoints="1"/>
            </p:cNvSpPr>
            <p:nvPr/>
          </p:nvSpPr>
          <p:spPr bwMode="auto">
            <a:xfrm>
              <a:off x="5682599" y="2135440"/>
              <a:ext cx="387490" cy="387493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7 w 35"/>
                <a:gd name="T21" fmla="*/ 12 h 35"/>
                <a:gd name="T22" fmla="*/ 27 w 35"/>
                <a:gd name="T23" fmla="*/ 14 h 35"/>
                <a:gd name="T24" fmla="*/ 16 w 35"/>
                <a:gd name="T25" fmla="*/ 23 h 35"/>
                <a:gd name="T26" fmla="*/ 16 w 35"/>
                <a:gd name="T27" fmla="*/ 23 h 35"/>
                <a:gd name="T28" fmla="*/ 15 w 35"/>
                <a:gd name="T29" fmla="*/ 23 h 35"/>
                <a:gd name="T30" fmla="*/ 9 w 35"/>
                <a:gd name="T31" fmla="*/ 18 h 35"/>
                <a:gd name="T32" fmla="*/ 9 w 35"/>
                <a:gd name="T33" fmla="*/ 16 h 35"/>
                <a:gd name="T34" fmla="*/ 10 w 35"/>
                <a:gd name="T35" fmla="*/ 16 h 35"/>
                <a:gd name="T36" fmla="*/ 16 w 35"/>
                <a:gd name="T37" fmla="*/ 21 h 35"/>
                <a:gd name="T38" fmla="*/ 26 w 35"/>
                <a:gd name="T39" fmla="*/ 12 h 35"/>
                <a:gd name="T40" fmla="*/ 27 w 35"/>
                <a:gd name="T4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8"/>
                  </a:cubicBezTo>
                  <a:cubicBezTo>
                    <a:pt x="35" y="8"/>
                    <a:pt x="28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7" y="12"/>
                  </a:moveTo>
                  <a:cubicBezTo>
                    <a:pt x="28" y="13"/>
                    <a:pt x="28" y="13"/>
                    <a:pt x="27" y="1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7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7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6795112" y="2542410"/>
              <a:ext cx="225912" cy="225914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4 w 35"/>
                <a:gd name="T21" fmla="*/ 12 h 35"/>
                <a:gd name="T22" fmla="*/ 19 w 35"/>
                <a:gd name="T23" fmla="*/ 18 h 35"/>
                <a:gd name="T24" fmla="*/ 24 w 35"/>
                <a:gd name="T25" fmla="*/ 23 h 35"/>
                <a:gd name="T26" fmla="*/ 24 w 35"/>
                <a:gd name="T27" fmla="*/ 24 h 35"/>
                <a:gd name="T28" fmla="*/ 24 w 35"/>
                <a:gd name="T29" fmla="*/ 25 h 35"/>
                <a:gd name="T30" fmla="*/ 23 w 35"/>
                <a:gd name="T31" fmla="*/ 24 h 35"/>
                <a:gd name="T32" fmla="*/ 18 w 35"/>
                <a:gd name="T33" fmla="*/ 19 h 35"/>
                <a:gd name="T34" fmla="*/ 12 w 35"/>
                <a:gd name="T35" fmla="*/ 24 h 35"/>
                <a:gd name="T36" fmla="*/ 12 w 35"/>
                <a:gd name="T37" fmla="*/ 25 h 35"/>
                <a:gd name="T38" fmla="*/ 11 w 35"/>
                <a:gd name="T39" fmla="*/ 24 h 35"/>
                <a:gd name="T40" fmla="*/ 11 w 35"/>
                <a:gd name="T41" fmla="*/ 23 h 35"/>
                <a:gd name="T42" fmla="*/ 16 w 35"/>
                <a:gd name="T43" fmla="*/ 18 h 35"/>
                <a:gd name="T44" fmla="*/ 11 w 35"/>
                <a:gd name="T45" fmla="*/ 12 h 35"/>
                <a:gd name="T46" fmla="*/ 11 w 35"/>
                <a:gd name="T47" fmla="*/ 11 h 35"/>
                <a:gd name="T48" fmla="*/ 12 w 35"/>
                <a:gd name="T49" fmla="*/ 11 h 35"/>
                <a:gd name="T50" fmla="*/ 18 w 35"/>
                <a:gd name="T51" fmla="*/ 16 h 35"/>
                <a:gd name="T52" fmla="*/ 23 w 35"/>
                <a:gd name="T53" fmla="*/ 11 h 35"/>
                <a:gd name="T54" fmla="*/ 24 w 35"/>
                <a:gd name="T55" fmla="*/ 11 h 35"/>
                <a:gd name="T56" fmla="*/ 24 w 35"/>
                <a:gd name="T57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7" y="35"/>
                    <a:pt x="35" y="27"/>
                    <a:pt x="35" y="18"/>
                  </a:cubicBezTo>
                  <a:cubicBezTo>
                    <a:pt x="35" y="8"/>
                    <a:pt x="27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4" y="12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4"/>
                    <a:pt x="24" y="24"/>
                  </a:cubicBezTo>
                  <a:cubicBezTo>
                    <a:pt x="24" y="24"/>
                    <a:pt x="24" y="25"/>
                    <a:pt x="24" y="25"/>
                  </a:cubicBezTo>
                  <a:cubicBezTo>
                    <a:pt x="23" y="25"/>
                    <a:pt x="23" y="24"/>
                    <a:pt x="23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4" y="10"/>
                    <a:pt x="24" y="11"/>
                  </a:cubicBezTo>
                  <a:cubicBezTo>
                    <a:pt x="25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1" name="Freeform 41"/>
            <p:cNvSpPr>
              <a:spLocks noEditPoints="1"/>
            </p:cNvSpPr>
            <p:nvPr/>
          </p:nvSpPr>
          <p:spPr bwMode="auto">
            <a:xfrm>
              <a:off x="5456606" y="5253251"/>
              <a:ext cx="477196" cy="461290"/>
            </a:xfrm>
            <a:custGeom>
              <a:avLst/>
              <a:gdLst>
                <a:gd name="T0" fmla="*/ 12 w 63"/>
                <a:gd name="T1" fmla="*/ 10 h 61"/>
                <a:gd name="T2" fmla="*/ 13 w 63"/>
                <a:gd name="T3" fmla="*/ 10 h 61"/>
                <a:gd name="T4" fmla="*/ 13 w 63"/>
                <a:gd name="T5" fmla="*/ 12 h 61"/>
                <a:gd name="T6" fmla="*/ 13 w 63"/>
                <a:gd name="T7" fmla="*/ 29 h 61"/>
                <a:gd name="T8" fmla="*/ 13 w 63"/>
                <a:gd name="T9" fmla="*/ 31 h 61"/>
                <a:gd name="T10" fmla="*/ 13 w 63"/>
                <a:gd name="T11" fmla="*/ 31 h 61"/>
                <a:gd name="T12" fmla="*/ 12 w 63"/>
                <a:gd name="T13" fmla="*/ 31 h 61"/>
                <a:gd name="T14" fmla="*/ 12 w 63"/>
                <a:gd name="T15" fmla="*/ 10 h 61"/>
                <a:gd name="T16" fmla="*/ 61 w 63"/>
                <a:gd name="T17" fmla="*/ 59 h 61"/>
                <a:gd name="T18" fmla="*/ 56 w 63"/>
                <a:gd name="T19" fmla="*/ 61 h 61"/>
                <a:gd name="T20" fmla="*/ 51 w 63"/>
                <a:gd name="T21" fmla="*/ 59 h 61"/>
                <a:gd name="T22" fmla="*/ 38 w 63"/>
                <a:gd name="T23" fmla="*/ 47 h 61"/>
                <a:gd name="T24" fmla="*/ 36 w 63"/>
                <a:gd name="T25" fmla="*/ 42 h 61"/>
                <a:gd name="T26" fmla="*/ 32 w 63"/>
                <a:gd name="T27" fmla="*/ 38 h 61"/>
                <a:gd name="T28" fmla="*/ 22 w 63"/>
                <a:gd name="T29" fmla="*/ 41 h 61"/>
                <a:gd name="T30" fmla="*/ 8 w 63"/>
                <a:gd name="T31" fmla="*/ 35 h 61"/>
                <a:gd name="T32" fmla="*/ 8 w 63"/>
                <a:gd name="T33" fmla="*/ 6 h 61"/>
                <a:gd name="T34" fmla="*/ 22 w 63"/>
                <a:gd name="T35" fmla="*/ 0 h 61"/>
                <a:gd name="T36" fmla="*/ 36 w 63"/>
                <a:gd name="T37" fmla="*/ 6 h 61"/>
                <a:gd name="T38" fmla="*/ 39 w 63"/>
                <a:gd name="T39" fmla="*/ 31 h 61"/>
                <a:gd name="T40" fmla="*/ 43 w 63"/>
                <a:gd name="T41" fmla="*/ 35 h 61"/>
                <a:gd name="T42" fmla="*/ 48 w 63"/>
                <a:gd name="T43" fmla="*/ 37 h 61"/>
                <a:gd name="T44" fmla="*/ 60 w 63"/>
                <a:gd name="T45" fmla="*/ 49 h 61"/>
                <a:gd name="T46" fmla="*/ 61 w 63"/>
                <a:gd name="T47" fmla="*/ 59 h 61"/>
                <a:gd name="T48" fmla="*/ 10 w 63"/>
                <a:gd name="T49" fmla="*/ 8 h 61"/>
                <a:gd name="T50" fmla="*/ 5 w 63"/>
                <a:gd name="T51" fmla="*/ 21 h 61"/>
                <a:gd name="T52" fmla="*/ 10 w 63"/>
                <a:gd name="T53" fmla="*/ 33 h 61"/>
                <a:gd name="T54" fmla="*/ 22 w 63"/>
                <a:gd name="T55" fmla="*/ 38 h 61"/>
                <a:gd name="T56" fmla="*/ 34 w 63"/>
                <a:gd name="T57" fmla="*/ 33 h 61"/>
                <a:gd name="T58" fmla="*/ 39 w 63"/>
                <a:gd name="T59" fmla="*/ 21 h 61"/>
                <a:gd name="T60" fmla="*/ 34 w 63"/>
                <a:gd name="T61" fmla="*/ 8 h 61"/>
                <a:gd name="T62" fmla="*/ 22 w 63"/>
                <a:gd name="T63" fmla="*/ 3 h 61"/>
                <a:gd name="T64" fmla="*/ 10 w 63"/>
                <a:gd name="T65" fmla="*/ 8 h 61"/>
                <a:gd name="T66" fmla="*/ 36 w 63"/>
                <a:gd name="T67" fmla="*/ 34 h 61"/>
                <a:gd name="T68" fmla="*/ 34 w 63"/>
                <a:gd name="T69" fmla="*/ 35 h 61"/>
                <a:gd name="T70" fmla="*/ 38 w 63"/>
                <a:gd name="T71" fmla="*/ 39 h 61"/>
                <a:gd name="T72" fmla="*/ 39 w 63"/>
                <a:gd name="T73" fmla="*/ 37 h 61"/>
                <a:gd name="T74" fmla="*/ 40 w 63"/>
                <a:gd name="T75" fmla="*/ 36 h 61"/>
                <a:gd name="T76" fmla="*/ 37 w 63"/>
                <a:gd name="T77" fmla="*/ 33 h 61"/>
                <a:gd name="T78" fmla="*/ 36 w 63"/>
                <a:gd name="T79" fmla="*/ 34 h 61"/>
                <a:gd name="T80" fmla="*/ 41 w 63"/>
                <a:gd name="T81" fmla="*/ 44 h 61"/>
                <a:gd name="T82" fmla="*/ 53 w 63"/>
                <a:gd name="T83" fmla="*/ 57 h 61"/>
                <a:gd name="T84" fmla="*/ 58 w 63"/>
                <a:gd name="T85" fmla="*/ 57 h 61"/>
                <a:gd name="T86" fmla="*/ 60 w 63"/>
                <a:gd name="T87" fmla="*/ 54 h 61"/>
                <a:gd name="T88" fmla="*/ 58 w 63"/>
                <a:gd name="T89" fmla="*/ 51 h 61"/>
                <a:gd name="T90" fmla="*/ 46 w 63"/>
                <a:gd name="T91" fmla="*/ 39 h 61"/>
                <a:gd name="T92" fmla="*/ 43 w 63"/>
                <a:gd name="T93" fmla="*/ 38 h 61"/>
                <a:gd name="T94" fmla="*/ 42 w 63"/>
                <a:gd name="T95" fmla="*/ 38 h 61"/>
                <a:gd name="T96" fmla="*/ 41 w 63"/>
                <a:gd name="T97" fmla="*/ 38 h 61"/>
                <a:gd name="T98" fmla="*/ 40 w 63"/>
                <a:gd name="T99" fmla="*/ 39 h 61"/>
                <a:gd name="T100" fmla="*/ 40 w 63"/>
                <a:gd name="T101" fmla="*/ 40 h 61"/>
                <a:gd name="T102" fmla="*/ 39 w 63"/>
                <a:gd name="T103" fmla="*/ 40 h 61"/>
                <a:gd name="T104" fmla="*/ 41 w 63"/>
                <a:gd name="T105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61">
                  <a:moveTo>
                    <a:pt x="12" y="10"/>
                  </a:moveTo>
                  <a:cubicBezTo>
                    <a:pt x="12" y="10"/>
                    <a:pt x="13" y="10"/>
                    <a:pt x="13" y="10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8" y="17"/>
                    <a:pt x="8" y="24"/>
                    <a:pt x="13" y="29"/>
                  </a:cubicBezTo>
                  <a:cubicBezTo>
                    <a:pt x="14" y="30"/>
                    <a:pt x="14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6" y="25"/>
                    <a:pt x="6" y="16"/>
                    <a:pt x="12" y="10"/>
                  </a:cubicBezTo>
                  <a:close/>
                  <a:moveTo>
                    <a:pt x="61" y="59"/>
                  </a:moveTo>
                  <a:cubicBezTo>
                    <a:pt x="59" y="60"/>
                    <a:pt x="58" y="61"/>
                    <a:pt x="56" y="61"/>
                  </a:cubicBezTo>
                  <a:cubicBezTo>
                    <a:pt x="54" y="61"/>
                    <a:pt x="52" y="60"/>
                    <a:pt x="51" y="5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5"/>
                    <a:pt x="36" y="43"/>
                    <a:pt x="36" y="4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9" y="40"/>
                    <a:pt x="26" y="41"/>
                    <a:pt x="22" y="41"/>
                  </a:cubicBezTo>
                  <a:cubicBezTo>
                    <a:pt x="17" y="41"/>
                    <a:pt x="12" y="38"/>
                    <a:pt x="8" y="35"/>
                  </a:cubicBezTo>
                  <a:cubicBezTo>
                    <a:pt x="0" y="27"/>
                    <a:pt x="0" y="14"/>
                    <a:pt x="8" y="6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28" y="0"/>
                    <a:pt x="33" y="3"/>
                    <a:pt x="36" y="6"/>
                  </a:cubicBezTo>
                  <a:cubicBezTo>
                    <a:pt x="43" y="13"/>
                    <a:pt x="44" y="23"/>
                    <a:pt x="39" y="31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7" y="35"/>
                    <a:pt x="48" y="37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3" y="52"/>
                    <a:pt x="63" y="56"/>
                    <a:pt x="61" y="59"/>
                  </a:cubicBezTo>
                  <a:close/>
                  <a:moveTo>
                    <a:pt x="10" y="8"/>
                  </a:moveTo>
                  <a:cubicBezTo>
                    <a:pt x="7" y="12"/>
                    <a:pt x="5" y="16"/>
                    <a:pt x="5" y="21"/>
                  </a:cubicBezTo>
                  <a:cubicBezTo>
                    <a:pt x="5" y="25"/>
                    <a:pt x="7" y="29"/>
                    <a:pt x="10" y="33"/>
                  </a:cubicBezTo>
                  <a:cubicBezTo>
                    <a:pt x="13" y="36"/>
                    <a:pt x="18" y="38"/>
                    <a:pt x="22" y="38"/>
                  </a:cubicBezTo>
                  <a:cubicBezTo>
                    <a:pt x="27" y="38"/>
                    <a:pt x="31" y="36"/>
                    <a:pt x="34" y="33"/>
                  </a:cubicBezTo>
                  <a:cubicBezTo>
                    <a:pt x="37" y="29"/>
                    <a:pt x="39" y="25"/>
                    <a:pt x="39" y="21"/>
                  </a:cubicBezTo>
                  <a:cubicBezTo>
                    <a:pt x="39" y="16"/>
                    <a:pt x="37" y="12"/>
                    <a:pt x="34" y="8"/>
                  </a:cubicBezTo>
                  <a:cubicBezTo>
                    <a:pt x="31" y="5"/>
                    <a:pt x="27" y="3"/>
                    <a:pt x="22" y="3"/>
                  </a:cubicBezTo>
                  <a:cubicBezTo>
                    <a:pt x="18" y="3"/>
                    <a:pt x="13" y="5"/>
                    <a:pt x="10" y="8"/>
                  </a:cubicBezTo>
                  <a:close/>
                  <a:moveTo>
                    <a:pt x="36" y="34"/>
                  </a:moveTo>
                  <a:cubicBezTo>
                    <a:pt x="35" y="34"/>
                    <a:pt x="35" y="35"/>
                    <a:pt x="34" y="3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9" y="37"/>
                  </a:cubicBezTo>
                  <a:cubicBezTo>
                    <a:pt x="39" y="37"/>
                    <a:pt x="40" y="36"/>
                    <a:pt x="40" y="3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4"/>
                    <a:pt x="36" y="34"/>
                  </a:cubicBezTo>
                  <a:close/>
                  <a:moveTo>
                    <a:pt x="41" y="44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4" y="58"/>
                    <a:pt x="57" y="58"/>
                    <a:pt x="58" y="57"/>
                  </a:cubicBezTo>
                  <a:cubicBezTo>
                    <a:pt x="59" y="56"/>
                    <a:pt x="60" y="55"/>
                    <a:pt x="60" y="54"/>
                  </a:cubicBezTo>
                  <a:cubicBezTo>
                    <a:pt x="60" y="53"/>
                    <a:pt x="59" y="52"/>
                    <a:pt x="58" y="51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8"/>
                    <a:pt x="44" y="38"/>
                    <a:pt x="43" y="38"/>
                  </a:cubicBez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0" y="39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2"/>
                    <a:pt x="39" y="43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2" name="Freeform 18"/>
            <p:cNvSpPr>
              <a:spLocks noEditPoints="1"/>
            </p:cNvSpPr>
            <p:nvPr/>
          </p:nvSpPr>
          <p:spPr bwMode="auto">
            <a:xfrm>
              <a:off x="3817235" y="2826580"/>
              <a:ext cx="337707" cy="318734"/>
            </a:xfrm>
            <a:custGeom>
              <a:avLst/>
              <a:gdLst>
                <a:gd name="T0" fmla="*/ 13 w 75"/>
                <a:gd name="T1" fmla="*/ 41 h 71"/>
                <a:gd name="T2" fmla="*/ 13 w 75"/>
                <a:gd name="T3" fmla="*/ 35 h 71"/>
                <a:gd name="T4" fmla="*/ 65 w 75"/>
                <a:gd name="T5" fmla="*/ 12 h 71"/>
                <a:gd name="T6" fmla="*/ 36 w 75"/>
                <a:gd name="T7" fmla="*/ 13 h 71"/>
                <a:gd name="T8" fmla="*/ 65 w 75"/>
                <a:gd name="T9" fmla="*/ 14 h 71"/>
                <a:gd name="T10" fmla="*/ 65 w 75"/>
                <a:gd name="T11" fmla="*/ 12 h 71"/>
                <a:gd name="T12" fmla="*/ 22 w 75"/>
                <a:gd name="T13" fmla="*/ 38 h 71"/>
                <a:gd name="T14" fmla="*/ 27 w 75"/>
                <a:gd name="T15" fmla="*/ 38 h 71"/>
                <a:gd name="T16" fmla="*/ 36 w 75"/>
                <a:gd name="T17" fmla="*/ 35 h 71"/>
                <a:gd name="T18" fmla="*/ 36 w 75"/>
                <a:gd name="T19" fmla="*/ 41 h 71"/>
                <a:gd name="T20" fmla="*/ 36 w 75"/>
                <a:gd name="T21" fmla="*/ 35 h 71"/>
                <a:gd name="T22" fmla="*/ 75 w 75"/>
                <a:gd name="T23" fmla="*/ 36 h 71"/>
                <a:gd name="T24" fmla="*/ 67 w 75"/>
                <a:gd name="T25" fmla="*/ 42 h 71"/>
                <a:gd name="T26" fmla="*/ 71 w 75"/>
                <a:gd name="T27" fmla="*/ 52 h 71"/>
                <a:gd name="T28" fmla="*/ 67 w 75"/>
                <a:gd name="T29" fmla="*/ 53 h 71"/>
                <a:gd name="T30" fmla="*/ 49 w 75"/>
                <a:gd name="T31" fmla="*/ 42 h 71"/>
                <a:gd name="T32" fmla="*/ 43 w 75"/>
                <a:gd name="T33" fmla="*/ 59 h 71"/>
                <a:gd name="T34" fmla="*/ 8 w 75"/>
                <a:gd name="T35" fmla="*/ 70 h 71"/>
                <a:gd name="T36" fmla="*/ 6 w 75"/>
                <a:gd name="T37" fmla="*/ 70 h 71"/>
                <a:gd name="T38" fmla="*/ 9 w 75"/>
                <a:gd name="T39" fmla="*/ 59 h 71"/>
                <a:gd name="T40" fmla="*/ 0 w 75"/>
                <a:gd name="T41" fmla="*/ 53 h 71"/>
                <a:gd name="T42" fmla="*/ 6 w 75"/>
                <a:gd name="T43" fmla="*/ 17 h 71"/>
                <a:gd name="T44" fmla="*/ 26 w 75"/>
                <a:gd name="T45" fmla="*/ 6 h 71"/>
                <a:gd name="T46" fmla="*/ 69 w 75"/>
                <a:gd name="T47" fmla="*/ 0 h 71"/>
                <a:gd name="T48" fmla="*/ 72 w 75"/>
                <a:gd name="T49" fmla="*/ 36 h 71"/>
                <a:gd name="T50" fmla="*/ 69 w 75"/>
                <a:gd name="T51" fmla="*/ 3 h 71"/>
                <a:gd name="T52" fmla="*/ 29 w 75"/>
                <a:gd name="T53" fmla="*/ 6 h 71"/>
                <a:gd name="T54" fmla="*/ 43 w 75"/>
                <a:gd name="T55" fmla="*/ 18 h 71"/>
                <a:gd name="T56" fmla="*/ 48 w 75"/>
                <a:gd name="T57" fmla="*/ 21 h 71"/>
                <a:gd name="T58" fmla="*/ 66 w 75"/>
                <a:gd name="T59" fmla="*/ 22 h 71"/>
                <a:gd name="T60" fmla="*/ 48 w 75"/>
                <a:gd name="T61" fmla="*/ 23 h 71"/>
                <a:gd name="T62" fmla="*/ 65 w 75"/>
                <a:gd name="T63" fmla="*/ 30 h 71"/>
                <a:gd name="T64" fmla="*/ 65 w 75"/>
                <a:gd name="T65" fmla="*/ 32 h 71"/>
                <a:gd name="T66" fmla="*/ 48 w 75"/>
                <a:gd name="T67" fmla="*/ 39 h 71"/>
                <a:gd name="T68" fmla="*/ 56 w 75"/>
                <a:gd name="T69" fmla="*/ 39 h 71"/>
                <a:gd name="T70" fmla="*/ 63 w 75"/>
                <a:gd name="T71" fmla="*/ 41 h 71"/>
                <a:gd name="T72" fmla="*/ 64 w 75"/>
                <a:gd name="T73" fmla="*/ 39 h 71"/>
                <a:gd name="T74" fmla="*/ 72 w 75"/>
                <a:gd name="T75" fmla="*/ 36 h 71"/>
                <a:gd name="T76" fmla="*/ 46 w 75"/>
                <a:gd name="T77" fmla="*/ 23 h 71"/>
                <a:gd name="T78" fmla="*/ 6 w 75"/>
                <a:gd name="T79" fmla="*/ 20 h 71"/>
                <a:gd name="T80" fmla="*/ 3 w 75"/>
                <a:gd name="T81" fmla="*/ 53 h 71"/>
                <a:gd name="T82" fmla="*/ 12 w 75"/>
                <a:gd name="T83" fmla="*/ 56 h 71"/>
                <a:gd name="T84" fmla="*/ 13 w 75"/>
                <a:gd name="T85" fmla="*/ 57 h 71"/>
                <a:gd name="T86" fmla="*/ 20 w 75"/>
                <a:gd name="T87" fmla="*/ 56 h 71"/>
                <a:gd name="T88" fmla="*/ 43 w 75"/>
                <a:gd name="T89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71">
                  <a:moveTo>
                    <a:pt x="16" y="38"/>
                  </a:moveTo>
                  <a:cubicBezTo>
                    <a:pt x="16" y="40"/>
                    <a:pt x="15" y="41"/>
                    <a:pt x="13" y="41"/>
                  </a:cubicBezTo>
                  <a:cubicBezTo>
                    <a:pt x="12" y="41"/>
                    <a:pt x="10" y="40"/>
                    <a:pt x="10" y="38"/>
                  </a:cubicBezTo>
                  <a:cubicBezTo>
                    <a:pt x="10" y="37"/>
                    <a:pt x="12" y="35"/>
                    <a:pt x="13" y="35"/>
                  </a:cubicBezTo>
                  <a:cubicBezTo>
                    <a:pt x="15" y="35"/>
                    <a:pt x="16" y="37"/>
                    <a:pt x="16" y="38"/>
                  </a:cubicBezTo>
                  <a:close/>
                  <a:moveTo>
                    <a:pt x="65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6" y="14"/>
                    <a:pt x="36" y="14"/>
                    <a:pt x="37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6" y="14"/>
                    <a:pt x="66" y="13"/>
                  </a:cubicBezTo>
                  <a:cubicBezTo>
                    <a:pt x="66" y="12"/>
                    <a:pt x="65" y="12"/>
                    <a:pt x="65" y="12"/>
                  </a:cubicBezTo>
                  <a:close/>
                  <a:moveTo>
                    <a:pt x="24" y="35"/>
                  </a:moveTo>
                  <a:cubicBezTo>
                    <a:pt x="23" y="35"/>
                    <a:pt x="22" y="37"/>
                    <a:pt x="22" y="38"/>
                  </a:cubicBezTo>
                  <a:cubicBezTo>
                    <a:pt x="22" y="40"/>
                    <a:pt x="23" y="41"/>
                    <a:pt x="24" y="41"/>
                  </a:cubicBezTo>
                  <a:cubicBezTo>
                    <a:pt x="26" y="41"/>
                    <a:pt x="27" y="40"/>
                    <a:pt x="27" y="38"/>
                  </a:cubicBezTo>
                  <a:cubicBezTo>
                    <a:pt x="27" y="37"/>
                    <a:pt x="26" y="35"/>
                    <a:pt x="24" y="35"/>
                  </a:cubicBezTo>
                  <a:close/>
                  <a:moveTo>
                    <a:pt x="36" y="35"/>
                  </a:moveTo>
                  <a:cubicBezTo>
                    <a:pt x="34" y="35"/>
                    <a:pt x="33" y="37"/>
                    <a:pt x="33" y="38"/>
                  </a:cubicBezTo>
                  <a:cubicBezTo>
                    <a:pt x="33" y="40"/>
                    <a:pt x="34" y="41"/>
                    <a:pt x="36" y="41"/>
                  </a:cubicBezTo>
                  <a:cubicBezTo>
                    <a:pt x="37" y="41"/>
                    <a:pt x="39" y="40"/>
                    <a:pt x="39" y="38"/>
                  </a:cubicBezTo>
                  <a:cubicBezTo>
                    <a:pt x="39" y="37"/>
                    <a:pt x="37" y="35"/>
                    <a:pt x="36" y="35"/>
                  </a:cubicBezTo>
                  <a:close/>
                  <a:moveTo>
                    <a:pt x="75" y="6"/>
                  </a:moveTo>
                  <a:cubicBezTo>
                    <a:pt x="75" y="36"/>
                    <a:pt x="75" y="36"/>
                    <a:pt x="75" y="36"/>
                  </a:cubicBezTo>
                  <a:cubicBezTo>
                    <a:pt x="75" y="40"/>
                    <a:pt x="73" y="42"/>
                    <a:pt x="69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1"/>
                    <a:pt x="71" y="52"/>
                    <a:pt x="71" y="52"/>
                  </a:cubicBezTo>
                  <a:cubicBezTo>
                    <a:pt x="71" y="53"/>
                    <a:pt x="70" y="54"/>
                    <a:pt x="69" y="54"/>
                  </a:cubicBezTo>
                  <a:cubicBezTo>
                    <a:pt x="68" y="54"/>
                    <a:pt x="68" y="54"/>
                    <a:pt x="67" y="5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6"/>
                    <a:pt x="46" y="59"/>
                    <a:pt x="43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7" y="71"/>
                    <a:pt x="7" y="71"/>
                  </a:cubicBezTo>
                  <a:cubicBezTo>
                    <a:pt x="7" y="71"/>
                    <a:pt x="6" y="71"/>
                    <a:pt x="6" y="70"/>
                  </a:cubicBezTo>
                  <a:cubicBezTo>
                    <a:pt x="5" y="70"/>
                    <a:pt x="5" y="69"/>
                    <a:pt x="5" y="6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6"/>
                    <a:pt x="0" y="5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3" y="17"/>
                    <a:pt x="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9" y="0"/>
                    <a:pt x="3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3" y="0"/>
                    <a:pt x="75" y="3"/>
                    <a:pt x="75" y="6"/>
                  </a:cubicBezTo>
                  <a:close/>
                  <a:moveTo>
                    <a:pt x="72" y="36"/>
                  </a:moveTo>
                  <a:cubicBezTo>
                    <a:pt x="72" y="6"/>
                    <a:pt x="72" y="6"/>
                    <a:pt x="72" y="6"/>
                  </a:cubicBezTo>
                  <a:cubicBezTo>
                    <a:pt x="72" y="4"/>
                    <a:pt x="71" y="3"/>
                    <a:pt x="69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29" y="4"/>
                    <a:pt x="29" y="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6" y="18"/>
                    <a:pt x="48" y="20"/>
                    <a:pt x="48" y="23"/>
                  </a:cubicBezTo>
                  <a:cubicBezTo>
                    <a:pt x="48" y="22"/>
                    <a:pt x="48" y="22"/>
                    <a:pt x="48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6" y="22"/>
                    <a:pt x="66" y="22"/>
                  </a:cubicBezTo>
                  <a:cubicBezTo>
                    <a:pt x="66" y="23"/>
                    <a:pt x="65" y="23"/>
                    <a:pt x="65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30"/>
                    <a:pt x="66" y="31"/>
                    <a:pt x="66" y="31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6" y="39"/>
                    <a:pt x="56" y="39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9"/>
                    <a:pt x="64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1" y="39"/>
                    <a:pt x="72" y="38"/>
                    <a:pt x="72" y="36"/>
                  </a:cubicBezTo>
                  <a:close/>
                  <a:moveTo>
                    <a:pt x="46" y="5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3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0"/>
                    <a:pt x="3" y="21"/>
                    <a:pt x="3" y="2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5"/>
                    <a:pt x="4" y="56"/>
                    <a:pt x="6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6"/>
                    <a:pt x="46" y="55"/>
                    <a:pt x="4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6041483" y="2742922"/>
              <a:ext cx="365791" cy="365791"/>
            </a:xfrm>
            <a:custGeom>
              <a:avLst/>
              <a:gdLst>
                <a:gd name="T0" fmla="*/ 0 w 66"/>
                <a:gd name="T1" fmla="*/ 33 h 66"/>
                <a:gd name="T2" fmla="*/ 66 w 66"/>
                <a:gd name="T3" fmla="*/ 33 h 66"/>
                <a:gd name="T4" fmla="*/ 50 w 66"/>
                <a:gd name="T5" fmla="*/ 32 h 66"/>
                <a:gd name="T6" fmla="*/ 63 w 66"/>
                <a:gd name="T7" fmla="*/ 32 h 66"/>
                <a:gd name="T8" fmla="*/ 48 w 66"/>
                <a:gd name="T9" fmla="*/ 32 h 66"/>
                <a:gd name="T10" fmla="*/ 34 w 66"/>
                <a:gd name="T11" fmla="*/ 18 h 66"/>
                <a:gd name="T12" fmla="*/ 48 w 66"/>
                <a:gd name="T13" fmla="*/ 32 h 66"/>
                <a:gd name="T14" fmla="*/ 34 w 66"/>
                <a:gd name="T15" fmla="*/ 3 h 66"/>
                <a:gd name="T16" fmla="*/ 34 w 66"/>
                <a:gd name="T17" fmla="*/ 16 h 66"/>
                <a:gd name="T18" fmla="*/ 20 w 66"/>
                <a:gd name="T19" fmla="*/ 18 h 66"/>
                <a:gd name="T20" fmla="*/ 32 w 66"/>
                <a:gd name="T21" fmla="*/ 16 h 66"/>
                <a:gd name="T22" fmla="*/ 32 w 66"/>
                <a:gd name="T23" fmla="*/ 32 h 66"/>
                <a:gd name="T24" fmla="*/ 19 w 66"/>
                <a:gd name="T25" fmla="*/ 20 h 66"/>
                <a:gd name="T26" fmla="*/ 16 w 66"/>
                <a:gd name="T27" fmla="*/ 32 h 66"/>
                <a:gd name="T28" fmla="*/ 17 w 66"/>
                <a:gd name="T29" fmla="*/ 21 h 66"/>
                <a:gd name="T30" fmla="*/ 16 w 66"/>
                <a:gd name="T31" fmla="*/ 34 h 66"/>
                <a:gd name="T32" fmla="*/ 3 w 66"/>
                <a:gd name="T33" fmla="*/ 34 h 66"/>
                <a:gd name="T34" fmla="*/ 18 w 66"/>
                <a:gd name="T35" fmla="*/ 34 h 66"/>
                <a:gd name="T36" fmla="*/ 32 w 66"/>
                <a:gd name="T37" fmla="*/ 48 h 66"/>
                <a:gd name="T38" fmla="*/ 18 w 66"/>
                <a:gd name="T39" fmla="*/ 34 h 66"/>
                <a:gd name="T40" fmla="*/ 32 w 66"/>
                <a:gd name="T41" fmla="*/ 63 h 66"/>
                <a:gd name="T42" fmla="*/ 32 w 66"/>
                <a:gd name="T43" fmla="*/ 50 h 66"/>
                <a:gd name="T44" fmla="*/ 46 w 66"/>
                <a:gd name="T45" fmla="*/ 49 h 66"/>
                <a:gd name="T46" fmla="*/ 34 w 66"/>
                <a:gd name="T47" fmla="*/ 50 h 66"/>
                <a:gd name="T48" fmla="*/ 34 w 66"/>
                <a:gd name="T49" fmla="*/ 34 h 66"/>
                <a:gd name="T50" fmla="*/ 46 w 66"/>
                <a:gd name="T51" fmla="*/ 47 h 66"/>
                <a:gd name="T52" fmla="*/ 50 w 66"/>
                <a:gd name="T53" fmla="*/ 34 h 66"/>
                <a:gd name="T54" fmla="*/ 48 w 66"/>
                <a:gd name="T55" fmla="*/ 46 h 66"/>
                <a:gd name="T56" fmla="*/ 48 w 66"/>
                <a:gd name="T57" fmla="*/ 18 h 66"/>
                <a:gd name="T58" fmla="*/ 62 w 66"/>
                <a:gd name="T59" fmla="*/ 26 h 66"/>
                <a:gd name="T60" fmla="*/ 18 w 66"/>
                <a:gd name="T61" fmla="*/ 18 h 66"/>
                <a:gd name="T62" fmla="*/ 26 w 66"/>
                <a:gd name="T63" fmla="*/ 4 h 66"/>
                <a:gd name="T64" fmla="*/ 18 w 66"/>
                <a:gd name="T65" fmla="*/ 48 h 66"/>
                <a:gd name="T66" fmla="*/ 4 w 66"/>
                <a:gd name="T67" fmla="*/ 40 h 66"/>
                <a:gd name="T68" fmla="*/ 48 w 66"/>
                <a:gd name="T69" fmla="*/ 48 h 66"/>
                <a:gd name="T70" fmla="*/ 40 w 66"/>
                <a:gd name="T71" fmla="*/ 6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  <a:moveTo>
                    <a:pt x="50" y="32"/>
                  </a:moveTo>
                  <a:cubicBezTo>
                    <a:pt x="50" y="28"/>
                    <a:pt x="49" y="24"/>
                    <a:pt x="48" y="21"/>
                  </a:cubicBezTo>
                  <a:cubicBezTo>
                    <a:pt x="56" y="23"/>
                    <a:pt x="62" y="27"/>
                    <a:pt x="63" y="32"/>
                  </a:cubicBezTo>
                  <a:lnTo>
                    <a:pt x="50" y="32"/>
                  </a:lnTo>
                  <a:close/>
                  <a:moveTo>
                    <a:pt x="48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8" y="18"/>
                    <a:pt x="42" y="19"/>
                    <a:pt x="46" y="20"/>
                  </a:cubicBezTo>
                  <a:cubicBezTo>
                    <a:pt x="47" y="24"/>
                    <a:pt x="48" y="28"/>
                    <a:pt x="48" y="32"/>
                  </a:cubicBezTo>
                  <a:close/>
                  <a:moveTo>
                    <a:pt x="34" y="1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9" y="4"/>
                    <a:pt x="43" y="10"/>
                    <a:pt x="46" y="18"/>
                  </a:cubicBezTo>
                  <a:cubicBezTo>
                    <a:pt x="42" y="17"/>
                    <a:pt x="38" y="16"/>
                    <a:pt x="34" y="16"/>
                  </a:cubicBezTo>
                  <a:close/>
                  <a:moveTo>
                    <a:pt x="32" y="16"/>
                  </a:moveTo>
                  <a:cubicBezTo>
                    <a:pt x="28" y="16"/>
                    <a:pt x="24" y="17"/>
                    <a:pt x="20" y="18"/>
                  </a:cubicBezTo>
                  <a:cubicBezTo>
                    <a:pt x="22" y="10"/>
                    <a:pt x="27" y="4"/>
                    <a:pt x="32" y="3"/>
                  </a:cubicBezTo>
                  <a:lnTo>
                    <a:pt x="32" y="16"/>
                  </a:lnTo>
                  <a:close/>
                  <a:moveTo>
                    <a:pt x="32" y="18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8"/>
                    <a:pt x="18" y="24"/>
                    <a:pt x="19" y="20"/>
                  </a:cubicBezTo>
                  <a:cubicBezTo>
                    <a:pt x="23" y="19"/>
                    <a:pt x="27" y="18"/>
                    <a:pt x="32" y="18"/>
                  </a:cubicBezTo>
                  <a:close/>
                  <a:moveTo>
                    <a:pt x="16" y="32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4" y="27"/>
                    <a:pt x="9" y="23"/>
                    <a:pt x="17" y="21"/>
                  </a:cubicBezTo>
                  <a:cubicBezTo>
                    <a:pt x="16" y="24"/>
                    <a:pt x="16" y="28"/>
                    <a:pt x="16" y="32"/>
                  </a:cubicBezTo>
                  <a:close/>
                  <a:moveTo>
                    <a:pt x="16" y="34"/>
                  </a:moveTo>
                  <a:cubicBezTo>
                    <a:pt x="16" y="38"/>
                    <a:pt x="16" y="42"/>
                    <a:pt x="17" y="46"/>
                  </a:cubicBezTo>
                  <a:cubicBezTo>
                    <a:pt x="9" y="44"/>
                    <a:pt x="4" y="39"/>
                    <a:pt x="3" y="34"/>
                  </a:cubicBezTo>
                  <a:lnTo>
                    <a:pt x="16" y="34"/>
                  </a:lnTo>
                  <a:close/>
                  <a:moveTo>
                    <a:pt x="18" y="34"/>
                  </a:moveTo>
                  <a:cubicBezTo>
                    <a:pt x="32" y="34"/>
                    <a:pt x="32" y="34"/>
                    <a:pt x="32" y="34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7" y="48"/>
                    <a:pt x="23" y="48"/>
                    <a:pt x="19" y="47"/>
                  </a:cubicBezTo>
                  <a:cubicBezTo>
                    <a:pt x="18" y="43"/>
                    <a:pt x="18" y="39"/>
                    <a:pt x="18" y="34"/>
                  </a:cubicBezTo>
                  <a:close/>
                  <a:moveTo>
                    <a:pt x="32" y="50"/>
                  </a:moveTo>
                  <a:cubicBezTo>
                    <a:pt x="32" y="63"/>
                    <a:pt x="32" y="63"/>
                    <a:pt x="32" y="63"/>
                  </a:cubicBezTo>
                  <a:cubicBezTo>
                    <a:pt x="27" y="62"/>
                    <a:pt x="22" y="57"/>
                    <a:pt x="20" y="49"/>
                  </a:cubicBezTo>
                  <a:cubicBezTo>
                    <a:pt x="24" y="50"/>
                    <a:pt x="28" y="50"/>
                    <a:pt x="32" y="50"/>
                  </a:cubicBezTo>
                  <a:close/>
                  <a:moveTo>
                    <a:pt x="34" y="50"/>
                  </a:moveTo>
                  <a:cubicBezTo>
                    <a:pt x="38" y="50"/>
                    <a:pt x="42" y="50"/>
                    <a:pt x="46" y="49"/>
                  </a:cubicBezTo>
                  <a:cubicBezTo>
                    <a:pt x="43" y="57"/>
                    <a:pt x="39" y="62"/>
                    <a:pt x="34" y="63"/>
                  </a:cubicBezTo>
                  <a:lnTo>
                    <a:pt x="34" y="50"/>
                  </a:lnTo>
                  <a:close/>
                  <a:moveTo>
                    <a:pt x="34" y="48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9"/>
                    <a:pt x="47" y="43"/>
                    <a:pt x="46" y="47"/>
                  </a:cubicBezTo>
                  <a:cubicBezTo>
                    <a:pt x="42" y="48"/>
                    <a:pt x="38" y="48"/>
                    <a:pt x="34" y="48"/>
                  </a:cubicBezTo>
                  <a:close/>
                  <a:moveTo>
                    <a:pt x="50" y="34"/>
                  </a:moveTo>
                  <a:cubicBezTo>
                    <a:pt x="63" y="34"/>
                    <a:pt x="63" y="34"/>
                    <a:pt x="63" y="34"/>
                  </a:cubicBezTo>
                  <a:cubicBezTo>
                    <a:pt x="62" y="39"/>
                    <a:pt x="56" y="44"/>
                    <a:pt x="48" y="46"/>
                  </a:cubicBezTo>
                  <a:cubicBezTo>
                    <a:pt x="49" y="42"/>
                    <a:pt x="50" y="38"/>
                    <a:pt x="50" y="34"/>
                  </a:cubicBezTo>
                  <a:close/>
                  <a:moveTo>
                    <a:pt x="48" y="18"/>
                  </a:moveTo>
                  <a:cubicBezTo>
                    <a:pt x="46" y="12"/>
                    <a:pt x="43" y="7"/>
                    <a:pt x="40" y="4"/>
                  </a:cubicBezTo>
                  <a:cubicBezTo>
                    <a:pt x="51" y="7"/>
                    <a:pt x="59" y="15"/>
                    <a:pt x="62" y="26"/>
                  </a:cubicBezTo>
                  <a:cubicBezTo>
                    <a:pt x="59" y="23"/>
                    <a:pt x="54" y="20"/>
                    <a:pt x="48" y="18"/>
                  </a:cubicBezTo>
                  <a:close/>
                  <a:moveTo>
                    <a:pt x="18" y="18"/>
                  </a:moveTo>
                  <a:cubicBezTo>
                    <a:pt x="12" y="20"/>
                    <a:pt x="7" y="23"/>
                    <a:pt x="4" y="26"/>
                  </a:cubicBezTo>
                  <a:cubicBezTo>
                    <a:pt x="6" y="15"/>
                    <a:pt x="15" y="7"/>
                    <a:pt x="26" y="4"/>
                  </a:cubicBezTo>
                  <a:cubicBezTo>
                    <a:pt x="22" y="7"/>
                    <a:pt x="19" y="12"/>
                    <a:pt x="18" y="18"/>
                  </a:cubicBezTo>
                  <a:close/>
                  <a:moveTo>
                    <a:pt x="18" y="48"/>
                  </a:moveTo>
                  <a:cubicBezTo>
                    <a:pt x="19" y="55"/>
                    <a:pt x="22" y="59"/>
                    <a:pt x="26" y="62"/>
                  </a:cubicBezTo>
                  <a:cubicBezTo>
                    <a:pt x="15" y="60"/>
                    <a:pt x="6" y="51"/>
                    <a:pt x="4" y="40"/>
                  </a:cubicBezTo>
                  <a:cubicBezTo>
                    <a:pt x="7" y="44"/>
                    <a:pt x="12" y="47"/>
                    <a:pt x="18" y="48"/>
                  </a:cubicBezTo>
                  <a:close/>
                  <a:moveTo>
                    <a:pt x="48" y="48"/>
                  </a:moveTo>
                  <a:cubicBezTo>
                    <a:pt x="54" y="47"/>
                    <a:pt x="59" y="44"/>
                    <a:pt x="62" y="40"/>
                  </a:cubicBezTo>
                  <a:cubicBezTo>
                    <a:pt x="59" y="51"/>
                    <a:pt x="51" y="60"/>
                    <a:pt x="40" y="62"/>
                  </a:cubicBezTo>
                  <a:cubicBezTo>
                    <a:pt x="43" y="59"/>
                    <a:pt x="46" y="55"/>
                    <a:pt x="48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7671100" y="2454616"/>
              <a:ext cx="247650" cy="273050"/>
            </a:xfrm>
            <a:custGeom>
              <a:avLst/>
              <a:gdLst>
                <a:gd name="T0" fmla="*/ 33 w 66"/>
                <a:gd name="T1" fmla="*/ 0 h 73"/>
                <a:gd name="T2" fmla="*/ 26 w 66"/>
                <a:gd name="T3" fmla="*/ 6 h 73"/>
                <a:gd name="T4" fmla="*/ 39 w 66"/>
                <a:gd name="T5" fmla="*/ 7 h 73"/>
                <a:gd name="T6" fmla="*/ 28 w 66"/>
                <a:gd name="T7" fmla="*/ 5 h 73"/>
                <a:gd name="T8" fmla="*/ 33 w 66"/>
                <a:gd name="T9" fmla="*/ 1 h 73"/>
                <a:gd name="T10" fmla="*/ 28 w 66"/>
                <a:gd name="T11" fmla="*/ 5 h 73"/>
                <a:gd name="T12" fmla="*/ 50 w 66"/>
                <a:gd name="T13" fmla="*/ 13 h 73"/>
                <a:gd name="T14" fmla="*/ 55 w 66"/>
                <a:gd name="T15" fmla="*/ 15 h 73"/>
                <a:gd name="T16" fmla="*/ 54 w 66"/>
                <a:gd name="T17" fmla="*/ 8 h 73"/>
                <a:gd name="T18" fmla="*/ 45 w 66"/>
                <a:gd name="T19" fmla="*/ 8 h 73"/>
                <a:gd name="T20" fmla="*/ 49 w 66"/>
                <a:gd name="T21" fmla="*/ 11 h 73"/>
                <a:gd name="T22" fmla="*/ 33 w 66"/>
                <a:gd name="T23" fmla="*/ 7 h 73"/>
                <a:gd name="T24" fmla="*/ 17 w 66"/>
                <a:gd name="T25" fmla="*/ 12 h 73"/>
                <a:gd name="T26" fmla="*/ 21 w 66"/>
                <a:gd name="T27" fmla="*/ 8 h 73"/>
                <a:gd name="T28" fmla="*/ 14 w 66"/>
                <a:gd name="T29" fmla="*/ 6 h 73"/>
                <a:gd name="T30" fmla="*/ 10 w 66"/>
                <a:gd name="T31" fmla="*/ 15 h 73"/>
                <a:gd name="T32" fmla="*/ 15 w 66"/>
                <a:gd name="T33" fmla="*/ 12 h 73"/>
                <a:gd name="T34" fmla="*/ 15 w 66"/>
                <a:gd name="T35" fmla="*/ 13 h 73"/>
                <a:gd name="T36" fmla="*/ 0 w 66"/>
                <a:gd name="T37" fmla="*/ 35 h 73"/>
                <a:gd name="T38" fmla="*/ 4 w 66"/>
                <a:gd name="T39" fmla="*/ 43 h 73"/>
                <a:gd name="T40" fmla="*/ 14 w 66"/>
                <a:gd name="T41" fmla="*/ 60 h 73"/>
                <a:gd name="T42" fmla="*/ 11 w 66"/>
                <a:gd name="T43" fmla="*/ 68 h 73"/>
                <a:gd name="T44" fmla="*/ 12 w 66"/>
                <a:gd name="T45" fmla="*/ 73 h 73"/>
                <a:gd name="T46" fmla="*/ 15 w 66"/>
                <a:gd name="T47" fmla="*/ 70 h 73"/>
                <a:gd name="T48" fmla="*/ 20 w 66"/>
                <a:gd name="T49" fmla="*/ 63 h 73"/>
                <a:gd name="T50" fmla="*/ 46 w 66"/>
                <a:gd name="T51" fmla="*/ 63 h 73"/>
                <a:gd name="T52" fmla="*/ 52 w 66"/>
                <a:gd name="T53" fmla="*/ 70 h 73"/>
                <a:gd name="T54" fmla="*/ 57 w 66"/>
                <a:gd name="T55" fmla="*/ 71 h 73"/>
                <a:gd name="T56" fmla="*/ 56 w 66"/>
                <a:gd name="T57" fmla="*/ 67 h 73"/>
                <a:gd name="T58" fmla="*/ 62 w 66"/>
                <a:gd name="T59" fmla="*/ 43 h 73"/>
                <a:gd name="T60" fmla="*/ 66 w 66"/>
                <a:gd name="T61" fmla="*/ 35 h 73"/>
                <a:gd name="T62" fmla="*/ 2 w 66"/>
                <a:gd name="T63" fmla="*/ 38 h 73"/>
                <a:gd name="T64" fmla="*/ 3 w 66"/>
                <a:gd name="T65" fmla="*/ 32 h 73"/>
                <a:gd name="T66" fmla="*/ 3 w 66"/>
                <a:gd name="T67" fmla="*/ 41 h 73"/>
                <a:gd name="T68" fmla="*/ 47 w 66"/>
                <a:gd name="T69" fmla="*/ 8 h 73"/>
                <a:gd name="T70" fmla="*/ 53 w 66"/>
                <a:gd name="T71" fmla="*/ 10 h 73"/>
                <a:gd name="T72" fmla="*/ 47 w 66"/>
                <a:gd name="T73" fmla="*/ 8 h 73"/>
                <a:gd name="T74" fmla="*/ 12 w 66"/>
                <a:gd name="T75" fmla="*/ 10 h 73"/>
                <a:gd name="T76" fmla="*/ 17 w 66"/>
                <a:gd name="T77" fmla="*/ 7 h 73"/>
                <a:gd name="T78" fmla="*/ 11 w 66"/>
                <a:gd name="T79" fmla="*/ 13 h 73"/>
                <a:gd name="T80" fmla="*/ 12 w 66"/>
                <a:gd name="T81" fmla="*/ 66 h 73"/>
                <a:gd name="T82" fmla="*/ 17 w 66"/>
                <a:gd name="T83" fmla="*/ 64 h 73"/>
                <a:gd name="T84" fmla="*/ 53 w 66"/>
                <a:gd name="T85" fmla="*/ 66 h 73"/>
                <a:gd name="T86" fmla="*/ 48 w 66"/>
                <a:gd name="T87" fmla="*/ 64 h 73"/>
                <a:gd name="T88" fmla="*/ 53 w 66"/>
                <a:gd name="T89" fmla="*/ 66 h 73"/>
                <a:gd name="T90" fmla="*/ 6 w 66"/>
                <a:gd name="T91" fmla="*/ 37 h 73"/>
                <a:gd name="T92" fmla="*/ 60 w 66"/>
                <a:gd name="T93" fmla="*/ 37 h 73"/>
                <a:gd name="T94" fmla="*/ 64 w 66"/>
                <a:gd name="T95" fmla="*/ 38 h 73"/>
                <a:gd name="T96" fmla="*/ 62 w 66"/>
                <a:gd name="T97" fmla="*/ 37 h 73"/>
                <a:gd name="T98" fmla="*/ 64 w 66"/>
                <a:gd name="T99" fmla="*/ 35 h 73"/>
                <a:gd name="T100" fmla="*/ 33 w 66"/>
                <a:gd name="T101" fmla="*/ 12 h 73"/>
                <a:gd name="T102" fmla="*/ 33 w 66"/>
                <a:gd name="T103" fmla="*/ 61 h 73"/>
                <a:gd name="T104" fmla="*/ 33 w 66"/>
                <a:gd name="T105" fmla="*/ 12 h 73"/>
                <a:gd name="T106" fmla="*/ 10 w 66"/>
                <a:gd name="T107" fmla="*/ 37 h 73"/>
                <a:gd name="T108" fmla="*/ 56 w 66"/>
                <a:gd name="T109" fmla="*/ 37 h 73"/>
                <a:gd name="T110" fmla="*/ 36 w 66"/>
                <a:gd name="T111" fmla="*/ 35 h 73"/>
                <a:gd name="T112" fmla="*/ 49 w 66"/>
                <a:gd name="T113" fmla="*/ 38 h 73"/>
                <a:gd name="T114" fmla="*/ 32 w 66"/>
                <a:gd name="T115" fmla="*/ 40 h 73"/>
                <a:gd name="T116" fmla="*/ 31 w 66"/>
                <a:gd name="T117" fmla="*/ 32 h 73"/>
                <a:gd name="T118" fmla="*/ 34 w 66"/>
                <a:gd name="T119" fmla="*/ 16 h 73"/>
                <a:gd name="T120" fmla="*/ 36 w 66"/>
                <a:gd name="T121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" h="73">
                  <a:moveTo>
                    <a:pt x="39" y="6"/>
                  </a:moveTo>
                  <a:cubicBezTo>
                    <a:pt x="39" y="2"/>
                    <a:pt x="37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26" y="2"/>
                    <a:pt x="26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39" y="7"/>
                    <a:pt x="39" y="7"/>
                    <a:pt x="39" y="7"/>
                  </a:cubicBezTo>
                  <a:lnTo>
                    <a:pt x="39" y="6"/>
                  </a:lnTo>
                  <a:close/>
                  <a:moveTo>
                    <a:pt x="28" y="5"/>
                  </a:moveTo>
                  <a:cubicBezTo>
                    <a:pt x="28" y="3"/>
                    <a:pt x="30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7" y="3"/>
                    <a:pt x="38" y="5"/>
                  </a:cubicBezTo>
                  <a:lnTo>
                    <a:pt x="28" y="5"/>
                  </a:lnTo>
                  <a:close/>
                  <a:moveTo>
                    <a:pt x="62" y="30"/>
                  </a:moveTo>
                  <a:cubicBezTo>
                    <a:pt x="60" y="23"/>
                    <a:pt x="56" y="17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7" y="13"/>
                    <a:pt x="56" y="10"/>
                    <a:pt x="54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9" y="5"/>
                    <a:pt x="46" y="6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9"/>
                    <a:pt x="39" y="7"/>
                    <a:pt x="33" y="7"/>
                  </a:cubicBezTo>
                  <a:cubicBezTo>
                    <a:pt x="27" y="7"/>
                    <a:pt x="21" y="9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17" y="5"/>
                    <a:pt x="14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10"/>
                    <a:pt x="9" y="13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0" y="17"/>
                    <a:pt x="5" y="23"/>
                    <a:pt x="4" y="30"/>
                  </a:cubicBezTo>
                  <a:cubicBezTo>
                    <a:pt x="2" y="31"/>
                    <a:pt x="0" y="33"/>
                    <a:pt x="0" y="3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5" y="50"/>
                    <a:pt x="9" y="56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4" y="65"/>
                    <a:pt x="28" y="66"/>
                    <a:pt x="33" y="66"/>
                  </a:cubicBezTo>
                  <a:cubicBezTo>
                    <a:pt x="37" y="66"/>
                    <a:pt x="42" y="65"/>
                    <a:pt x="46" y="6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7" y="56"/>
                    <a:pt x="60" y="50"/>
                    <a:pt x="62" y="43"/>
                  </a:cubicBezTo>
                  <a:cubicBezTo>
                    <a:pt x="64" y="43"/>
                    <a:pt x="66" y="41"/>
                    <a:pt x="66" y="38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4" y="31"/>
                    <a:pt x="62" y="30"/>
                  </a:cubicBezTo>
                  <a:close/>
                  <a:moveTo>
                    <a:pt x="2" y="38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3"/>
                    <a:pt x="3" y="32"/>
                  </a:cubicBezTo>
                  <a:cubicBezTo>
                    <a:pt x="3" y="34"/>
                    <a:pt x="3" y="35"/>
                    <a:pt x="3" y="37"/>
                  </a:cubicBezTo>
                  <a:cubicBezTo>
                    <a:pt x="3" y="38"/>
                    <a:pt x="3" y="40"/>
                    <a:pt x="3" y="41"/>
                  </a:cubicBezTo>
                  <a:cubicBezTo>
                    <a:pt x="2" y="41"/>
                    <a:pt x="2" y="40"/>
                    <a:pt x="2" y="38"/>
                  </a:cubicBezTo>
                  <a:close/>
                  <a:moveTo>
                    <a:pt x="47" y="8"/>
                  </a:moveTo>
                  <a:cubicBezTo>
                    <a:pt x="48" y="7"/>
                    <a:pt x="49" y="7"/>
                    <a:pt x="50" y="8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0"/>
                    <a:pt x="55" y="12"/>
                    <a:pt x="54" y="13"/>
                  </a:cubicBezTo>
                  <a:lnTo>
                    <a:pt x="47" y="8"/>
                  </a:lnTo>
                  <a:close/>
                  <a:moveTo>
                    <a:pt x="11" y="13"/>
                  </a:moveTo>
                  <a:cubicBezTo>
                    <a:pt x="11" y="12"/>
                    <a:pt x="11" y="10"/>
                    <a:pt x="12" y="10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8" y="7"/>
                    <a:pt x="18" y="8"/>
                    <a:pt x="19" y="8"/>
                  </a:cubicBezTo>
                  <a:lnTo>
                    <a:pt x="11" y="13"/>
                  </a:lnTo>
                  <a:close/>
                  <a:moveTo>
                    <a:pt x="15" y="68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7" y="64"/>
                    <a:pt x="17" y="64"/>
                    <a:pt x="17" y="64"/>
                  </a:cubicBezTo>
                  <a:lnTo>
                    <a:pt x="15" y="68"/>
                  </a:lnTo>
                  <a:close/>
                  <a:moveTo>
                    <a:pt x="53" y="66"/>
                  </a:moveTo>
                  <a:cubicBezTo>
                    <a:pt x="51" y="68"/>
                    <a:pt x="51" y="68"/>
                    <a:pt x="51" y="68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0" y="62"/>
                    <a:pt x="50" y="62"/>
                    <a:pt x="50" y="62"/>
                  </a:cubicBezTo>
                  <a:lnTo>
                    <a:pt x="53" y="66"/>
                  </a:lnTo>
                  <a:close/>
                  <a:moveTo>
                    <a:pt x="33" y="64"/>
                  </a:moveTo>
                  <a:cubicBezTo>
                    <a:pt x="18" y="64"/>
                    <a:pt x="6" y="52"/>
                    <a:pt x="6" y="37"/>
                  </a:cubicBezTo>
                  <a:cubicBezTo>
                    <a:pt x="6" y="22"/>
                    <a:pt x="18" y="10"/>
                    <a:pt x="33" y="10"/>
                  </a:cubicBezTo>
                  <a:cubicBezTo>
                    <a:pt x="48" y="10"/>
                    <a:pt x="60" y="22"/>
                    <a:pt x="60" y="37"/>
                  </a:cubicBezTo>
                  <a:cubicBezTo>
                    <a:pt x="60" y="52"/>
                    <a:pt x="48" y="64"/>
                    <a:pt x="33" y="64"/>
                  </a:cubicBezTo>
                  <a:close/>
                  <a:moveTo>
                    <a:pt x="64" y="38"/>
                  </a:moveTo>
                  <a:cubicBezTo>
                    <a:pt x="64" y="40"/>
                    <a:pt x="63" y="41"/>
                    <a:pt x="62" y="41"/>
                  </a:cubicBezTo>
                  <a:cubicBezTo>
                    <a:pt x="62" y="40"/>
                    <a:pt x="62" y="38"/>
                    <a:pt x="62" y="37"/>
                  </a:cubicBezTo>
                  <a:cubicBezTo>
                    <a:pt x="62" y="35"/>
                    <a:pt x="62" y="34"/>
                    <a:pt x="62" y="32"/>
                  </a:cubicBezTo>
                  <a:cubicBezTo>
                    <a:pt x="63" y="33"/>
                    <a:pt x="64" y="34"/>
                    <a:pt x="64" y="35"/>
                  </a:cubicBezTo>
                  <a:lnTo>
                    <a:pt x="64" y="38"/>
                  </a:lnTo>
                  <a:close/>
                  <a:moveTo>
                    <a:pt x="33" y="12"/>
                  </a:moveTo>
                  <a:cubicBezTo>
                    <a:pt x="19" y="12"/>
                    <a:pt x="8" y="23"/>
                    <a:pt x="8" y="37"/>
                  </a:cubicBezTo>
                  <a:cubicBezTo>
                    <a:pt x="8" y="50"/>
                    <a:pt x="19" y="61"/>
                    <a:pt x="33" y="61"/>
                  </a:cubicBezTo>
                  <a:cubicBezTo>
                    <a:pt x="46" y="61"/>
                    <a:pt x="57" y="50"/>
                    <a:pt x="57" y="37"/>
                  </a:cubicBezTo>
                  <a:cubicBezTo>
                    <a:pt x="57" y="23"/>
                    <a:pt x="46" y="12"/>
                    <a:pt x="33" y="12"/>
                  </a:cubicBezTo>
                  <a:close/>
                  <a:moveTo>
                    <a:pt x="33" y="60"/>
                  </a:moveTo>
                  <a:cubicBezTo>
                    <a:pt x="20" y="60"/>
                    <a:pt x="10" y="49"/>
                    <a:pt x="10" y="37"/>
                  </a:cubicBezTo>
                  <a:cubicBezTo>
                    <a:pt x="10" y="24"/>
                    <a:pt x="20" y="14"/>
                    <a:pt x="33" y="14"/>
                  </a:cubicBezTo>
                  <a:cubicBezTo>
                    <a:pt x="45" y="14"/>
                    <a:pt x="56" y="24"/>
                    <a:pt x="56" y="37"/>
                  </a:cubicBezTo>
                  <a:cubicBezTo>
                    <a:pt x="56" y="49"/>
                    <a:pt x="45" y="60"/>
                    <a:pt x="33" y="60"/>
                  </a:cubicBezTo>
                  <a:close/>
                  <a:moveTo>
                    <a:pt x="36" y="35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40"/>
                    <a:pt x="34" y="40"/>
                    <a:pt x="32" y="40"/>
                  </a:cubicBezTo>
                  <a:cubicBezTo>
                    <a:pt x="30" y="40"/>
                    <a:pt x="28" y="39"/>
                    <a:pt x="28" y="36"/>
                  </a:cubicBezTo>
                  <a:cubicBezTo>
                    <a:pt x="28" y="34"/>
                    <a:pt x="29" y="33"/>
                    <a:pt x="31" y="32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3"/>
                    <a:pt x="36" y="34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5" name="Freeform 45"/>
            <p:cNvSpPr>
              <a:spLocks noEditPoints="1"/>
            </p:cNvSpPr>
            <p:nvPr/>
          </p:nvSpPr>
          <p:spPr bwMode="auto">
            <a:xfrm>
              <a:off x="3914747" y="3658620"/>
              <a:ext cx="390902" cy="456051"/>
            </a:xfrm>
            <a:custGeom>
              <a:avLst/>
              <a:gdLst>
                <a:gd name="T0" fmla="*/ 18 w 58"/>
                <a:gd name="T1" fmla="*/ 37 h 68"/>
                <a:gd name="T2" fmla="*/ 17 w 58"/>
                <a:gd name="T3" fmla="*/ 31 h 68"/>
                <a:gd name="T4" fmla="*/ 40 w 58"/>
                <a:gd name="T5" fmla="*/ 16 h 68"/>
                <a:gd name="T6" fmla="*/ 17 w 58"/>
                <a:gd name="T7" fmla="*/ 30 h 68"/>
                <a:gd name="T8" fmla="*/ 44 w 58"/>
                <a:gd name="T9" fmla="*/ 18 h 68"/>
                <a:gd name="T10" fmla="*/ 17 w 58"/>
                <a:gd name="T11" fmla="*/ 23 h 68"/>
                <a:gd name="T12" fmla="*/ 30 w 58"/>
                <a:gd name="T13" fmla="*/ 16 h 68"/>
                <a:gd name="T14" fmla="*/ 14 w 58"/>
                <a:gd name="T15" fmla="*/ 21 h 68"/>
                <a:gd name="T16" fmla="*/ 34 w 58"/>
                <a:gd name="T17" fmla="*/ 66 h 68"/>
                <a:gd name="T18" fmla="*/ 28 w 58"/>
                <a:gd name="T19" fmla="*/ 68 h 68"/>
                <a:gd name="T20" fmla="*/ 20 w 58"/>
                <a:gd name="T21" fmla="*/ 62 h 68"/>
                <a:gd name="T22" fmla="*/ 23 w 58"/>
                <a:gd name="T23" fmla="*/ 50 h 68"/>
                <a:gd name="T24" fmla="*/ 17 w 58"/>
                <a:gd name="T25" fmla="*/ 44 h 68"/>
                <a:gd name="T26" fmla="*/ 40 w 58"/>
                <a:gd name="T27" fmla="*/ 30 h 68"/>
                <a:gd name="T28" fmla="*/ 25 w 58"/>
                <a:gd name="T29" fmla="*/ 41 h 68"/>
                <a:gd name="T30" fmla="*/ 29 w 58"/>
                <a:gd name="T31" fmla="*/ 50 h 68"/>
                <a:gd name="T32" fmla="*/ 40 w 58"/>
                <a:gd name="T33" fmla="*/ 39 h 68"/>
                <a:gd name="T34" fmla="*/ 35 w 58"/>
                <a:gd name="T35" fmla="*/ 50 h 68"/>
                <a:gd name="T36" fmla="*/ 34 w 58"/>
                <a:gd name="T37" fmla="*/ 52 h 68"/>
                <a:gd name="T38" fmla="*/ 33 w 58"/>
                <a:gd name="T39" fmla="*/ 52 h 68"/>
                <a:gd name="T40" fmla="*/ 28 w 58"/>
                <a:gd name="T41" fmla="*/ 52 h 68"/>
                <a:gd name="T42" fmla="*/ 22 w 58"/>
                <a:gd name="T43" fmla="*/ 54 h 68"/>
                <a:gd name="T44" fmla="*/ 25 w 58"/>
                <a:gd name="T45" fmla="*/ 64 h 68"/>
                <a:gd name="T46" fmla="*/ 36 w 58"/>
                <a:gd name="T47" fmla="*/ 62 h 68"/>
                <a:gd name="T48" fmla="*/ 39 w 58"/>
                <a:gd name="T49" fmla="*/ 9 h 68"/>
                <a:gd name="T50" fmla="*/ 41 w 58"/>
                <a:gd name="T51" fmla="*/ 10 h 68"/>
                <a:gd name="T52" fmla="*/ 42 w 58"/>
                <a:gd name="T53" fmla="*/ 4 h 68"/>
                <a:gd name="T54" fmla="*/ 15 w 58"/>
                <a:gd name="T55" fmla="*/ 54 h 68"/>
                <a:gd name="T56" fmla="*/ 19 w 58"/>
                <a:gd name="T57" fmla="*/ 49 h 68"/>
                <a:gd name="T58" fmla="*/ 48 w 58"/>
                <a:gd name="T59" fmla="*/ 19 h 68"/>
                <a:gd name="T60" fmla="*/ 54 w 58"/>
                <a:gd name="T61" fmla="*/ 14 h 68"/>
                <a:gd name="T62" fmla="*/ 47 w 58"/>
                <a:gd name="T63" fmla="*/ 18 h 68"/>
                <a:gd name="T64" fmla="*/ 4 w 58"/>
                <a:gd name="T65" fmla="*/ 42 h 68"/>
                <a:gd name="T66" fmla="*/ 5 w 58"/>
                <a:gd name="T67" fmla="*/ 44 h 68"/>
                <a:gd name="T68" fmla="*/ 9 w 58"/>
                <a:gd name="T69" fmla="*/ 39 h 68"/>
                <a:gd name="T70" fmla="*/ 50 w 58"/>
                <a:gd name="T71" fmla="*/ 29 h 68"/>
                <a:gd name="T72" fmla="*/ 58 w 58"/>
                <a:gd name="T73" fmla="*/ 29 h 68"/>
                <a:gd name="T74" fmla="*/ 7 w 58"/>
                <a:gd name="T75" fmla="*/ 28 h 68"/>
                <a:gd name="T76" fmla="*/ 1 w 58"/>
                <a:gd name="T77" fmla="*/ 30 h 68"/>
                <a:gd name="T78" fmla="*/ 49 w 58"/>
                <a:gd name="T79" fmla="*/ 39 h 68"/>
                <a:gd name="T80" fmla="*/ 53 w 58"/>
                <a:gd name="T81" fmla="*/ 44 h 68"/>
                <a:gd name="T82" fmla="*/ 54 w 58"/>
                <a:gd name="T83" fmla="*/ 42 h 68"/>
                <a:gd name="T84" fmla="*/ 4 w 58"/>
                <a:gd name="T85" fmla="*/ 14 h 68"/>
                <a:gd name="T86" fmla="*/ 10 w 58"/>
                <a:gd name="T87" fmla="*/ 19 h 68"/>
                <a:gd name="T88" fmla="*/ 5 w 58"/>
                <a:gd name="T89" fmla="*/ 14 h 68"/>
                <a:gd name="T90" fmla="*/ 39 w 58"/>
                <a:gd name="T91" fmla="*/ 49 h 68"/>
                <a:gd name="T92" fmla="*/ 44 w 58"/>
                <a:gd name="T93" fmla="*/ 54 h 68"/>
                <a:gd name="T94" fmla="*/ 17 w 58"/>
                <a:gd name="T95" fmla="*/ 10 h 68"/>
                <a:gd name="T96" fmla="*/ 19 w 58"/>
                <a:gd name="T97" fmla="*/ 9 h 68"/>
                <a:gd name="T98" fmla="*/ 14 w 58"/>
                <a:gd name="T99" fmla="*/ 5 h 68"/>
                <a:gd name="T100" fmla="*/ 30 w 58"/>
                <a:gd name="T101" fmla="*/ 7 h 68"/>
                <a:gd name="T102" fmla="*/ 28 w 58"/>
                <a:gd name="T10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8">
                  <a:moveTo>
                    <a:pt x="44" y="25"/>
                  </a:moveTo>
                  <a:cubicBezTo>
                    <a:pt x="44" y="26"/>
                    <a:pt x="42" y="28"/>
                    <a:pt x="41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7" y="37"/>
                    <a:pt x="17" y="37"/>
                  </a:cubicBezTo>
                  <a:cubicBezTo>
                    <a:pt x="15" y="37"/>
                    <a:pt x="14" y="36"/>
                    <a:pt x="14" y="35"/>
                  </a:cubicBezTo>
                  <a:cubicBezTo>
                    <a:pt x="14" y="33"/>
                    <a:pt x="16" y="32"/>
                    <a:pt x="17" y="31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2"/>
                    <a:pt x="44" y="23"/>
                    <a:pt x="44" y="25"/>
                  </a:cubicBezTo>
                  <a:close/>
                  <a:moveTo>
                    <a:pt x="40" y="16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6" y="25"/>
                    <a:pt x="14" y="26"/>
                    <a:pt x="14" y="28"/>
                  </a:cubicBezTo>
                  <a:cubicBezTo>
                    <a:pt x="14" y="29"/>
                    <a:pt x="15" y="30"/>
                    <a:pt x="17" y="30"/>
                  </a:cubicBezTo>
                  <a:cubicBezTo>
                    <a:pt x="17" y="30"/>
                    <a:pt x="18" y="30"/>
                    <a:pt x="18" y="3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2" y="21"/>
                    <a:pt x="44" y="19"/>
                    <a:pt x="44" y="18"/>
                  </a:cubicBezTo>
                  <a:cubicBezTo>
                    <a:pt x="44" y="16"/>
                    <a:pt x="42" y="15"/>
                    <a:pt x="40" y="16"/>
                  </a:cubicBezTo>
                  <a:close/>
                  <a:moveTo>
                    <a:pt x="14" y="21"/>
                  </a:moveTo>
                  <a:cubicBezTo>
                    <a:pt x="14" y="22"/>
                    <a:pt x="15" y="23"/>
                    <a:pt x="17" y="23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9" y="19"/>
                    <a:pt x="30" y="17"/>
                    <a:pt x="30" y="16"/>
                  </a:cubicBezTo>
                  <a:cubicBezTo>
                    <a:pt x="30" y="14"/>
                    <a:pt x="28" y="13"/>
                    <a:pt x="26" y="1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4" y="19"/>
                    <a:pt x="14" y="21"/>
                  </a:cubicBezTo>
                  <a:close/>
                  <a:moveTo>
                    <a:pt x="38" y="54"/>
                  </a:moveTo>
                  <a:cubicBezTo>
                    <a:pt x="38" y="62"/>
                    <a:pt x="38" y="62"/>
                    <a:pt x="38" y="62"/>
                  </a:cubicBezTo>
                  <a:cubicBezTo>
                    <a:pt x="38" y="64"/>
                    <a:pt x="36" y="66"/>
                    <a:pt x="34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3" y="67"/>
                    <a:pt x="32" y="68"/>
                    <a:pt x="30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6" y="68"/>
                    <a:pt x="25" y="67"/>
                    <a:pt x="25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6"/>
                    <a:pt x="20" y="64"/>
                    <a:pt x="20" y="62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2"/>
                    <a:pt x="22" y="51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1" y="44"/>
                    <a:pt x="20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5" y="44"/>
                    <a:pt x="14" y="43"/>
                    <a:pt x="14" y="42"/>
                  </a:cubicBezTo>
                  <a:cubicBezTo>
                    <a:pt x="14" y="40"/>
                    <a:pt x="16" y="39"/>
                    <a:pt x="17" y="38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29"/>
                    <a:pt x="44" y="30"/>
                    <a:pt x="44" y="32"/>
                  </a:cubicBezTo>
                  <a:cubicBezTo>
                    <a:pt x="44" y="33"/>
                    <a:pt x="42" y="35"/>
                    <a:pt x="41" y="36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7" y="43"/>
                    <a:pt x="29" y="46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3"/>
                    <a:pt x="36" y="38"/>
                    <a:pt x="37" y="38"/>
                  </a:cubicBezTo>
                  <a:cubicBezTo>
                    <a:pt x="38" y="37"/>
                    <a:pt x="39" y="38"/>
                    <a:pt x="40" y="39"/>
                  </a:cubicBezTo>
                  <a:cubicBezTo>
                    <a:pt x="41" y="40"/>
                    <a:pt x="41" y="42"/>
                    <a:pt x="39" y="43"/>
                  </a:cubicBezTo>
                  <a:cubicBezTo>
                    <a:pt x="39" y="43"/>
                    <a:pt x="35" y="46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1"/>
                    <a:pt x="38" y="52"/>
                    <a:pt x="38" y="54"/>
                  </a:cubicBezTo>
                  <a:close/>
                  <a:moveTo>
                    <a:pt x="36" y="54"/>
                  </a:moveTo>
                  <a:cubicBezTo>
                    <a:pt x="36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2"/>
                    <a:pt x="22" y="53"/>
                    <a:pt x="22" y="54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3" y="64"/>
                    <a:pt x="24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5" y="64"/>
                    <a:pt x="36" y="63"/>
                    <a:pt x="36" y="62"/>
                  </a:cubicBezTo>
                  <a:lnTo>
                    <a:pt x="36" y="54"/>
                  </a:lnTo>
                  <a:close/>
                  <a:moveTo>
                    <a:pt x="42" y="4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1" y="11"/>
                    <a:pt x="41" y="1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4"/>
                    <a:pt x="44" y="4"/>
                  </a:cubicBezTo>
                  <a:cubicBezTo>
                    <a:pt x="43" y="4"/>
                    <a:pt x="42" y="4"/>
                    <a:pt x="42" y="4"/>
                  </a:cubicBezTo>
                  <a:close/>
                  <a:moveTo>
                    <a:pt x="17" y="48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6" y="54"/>
                    <a:pt x="16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7"/>
                    <a:pt x="18" y="47"/>
                  </a:cubicBezTo>
                  <a:cubicBezTo>
                    <a:pt x="18" y="47"/>
                    <a:pt x="17" y="47"/>
                    <a:pt x="17" y="48"/>
                  </a:cubicBezTo>
                  <a:close/>
                  <a:moveTo>
                    <a:pt x="48" y="19"/>
                  </a:moveTo>
                  <a:cubicBezTo>
                    <a:pt x="48" y="19"/>
                    <a:pt x="48" y="19"/>
                    <a:pt x="49" y="1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5"/>
                    <a:pt x="54" y="14"/>
                  </a:cubicBezTo>
                  <a:cubicBezTo>
                    <a:pt x="54" y="14"/>
                    <a:pt x="53" y="14"/>
                    <a:pt x="53" y="1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8"/>
                    <a:pt x="47" y="18"/>
                  </a:cubicBezTo>
                  <a:cubicBezTo>
                    <a:pt x="47" y="19"/>
                    <a:pt x="48" y="19"/>
                    <a:pt x="48" y="19"/>
                  </a:cubicBezTo>
                  <a:close/>
                  <a:moveTo>
                    <a:pt x="9" y="39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4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1"/>
                    <a:pt x="11" y="40"/>
                    <a:pt x="11" y="40"/>
                  </a:cubicBezTo>
                  <a:cubicBezTo>
                    <a:pt x="10" y="39"/>
                    <a:pt x="10" y="39"/>
                    <a:pt x="9" y="39"/>
                  </a:cubicBezTo>
                  <a:close/>
                  <a:moveTo>
                    <a:pt x="57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30"/>
                    <a:pt x="51" y="30"/>
                    <a:pt x="5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29"/>
                  </a:cubicBezTo>
                  <a:cubicBezTo>
                    <a:pt x="58" y="28"/>
                    <a:pt x="58" y="28"/>
                    <a:pt x="57" y="28"/>
                  </a:cubicBezTo>
                  <a:close/>
                  <a:moveTo>
                    <a:pt x="8" y="29"/>
                  </a:moveTo>
                  <a:cubicBezTo>
                    <a:pt x="8" y="28"/>
                    <a:pt x="7" y="28"/>
                    <a:pt x="7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8" y="29"/>
                  </a:cubicBezTo>
                  <a:close/>
                  <a:moveTo>
                    <a:pt x="49" y="39"/>
                  </a:moveTo>
                  <a:cubicBezTo>
                    <a:pt x="48" y="39"/>
                    <a:pt x="48" y="39"/>
                    <a:pt x="47" y="40"/>
                  </a:cubicBezTo>
                  <a:cubicBezTo>
                    <a:pt x="47" y="40"/>
                    <a:pt x="47" y="41"/>
                    <a:pt x="48" y="4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4"/>
                    <a:pt x="54" y="44"/>
                    <a:pt x="54" y="43"/>
                  </a:cubicBezTo>
                  <a:cubicBezTo>
                    <a:pt x="54" y="43"/>
                    <a:pt x="54" y="42"/>
                    <a:pt x="54" y="42"/>
                  </a:cubicBezTo>
                  <a:lnTo>
                    <a:pt x="49" y="39"/>
                  </a:lnTo>
                  <a:close/>
                  <a:moveTo>
                    <a:pt x="5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1" y="18"/>
                    <a:pt x="11" y="17"/>
                    <a:pt x="10" y="17"/>
                  </a:cubicBezTo>
                  <a:lnTo>
                    <a:pt x="5" y="14"/>
                  </a:lnTo>
                  <a:close/>
                  <a:moveTo>
                    <a:pt x="41" y="48"/>
                  </a:moveTo>
                  <a:cubicBezTo>
                    <a:pt x="41" y="47"/>
                    <a:pt x="40" y="47"/>
                    <a:pt x="40" y="47"/>
                  </a:cubicBezTo>
                  <a:cubicBezTo>
                    <a:pt x="39" y="47"/>
                    <a:pt x="39" y="48"/>
                    <a:pt x="39" y="49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4"/>
                    <a:pt x="43" y="54"/>
                    <a:pt x="43" y="54"/>
                  </a:cubicBezTo>
                  <a:cubicBezTo>
                    <a:pt x="43" y="54"/>
                    <a:pt x="43" y="54"/>
                    <a:pt x="44" y="54"/>
                  </a:cubicBezTo>
                  <a:cubicBezTo>
                    <a:pt x="44" y="54"/>
                    <a:pt x="44" y="53"/>
                    <a:pt x="44" y="53"/>
                  </a:cubicBezTo>
                  <a:lnTo>
                    <a:pt x="41" y="48"/>
                  </a:lnTo>
                  <a:close/>
                  <a:moveTo>
                    <a:pt x="17" y="10"/>
                  </a:moveTo>
                  <a:cubicBezTo>
                    <a:pt x="17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5"/>
                    <a:pt x="14" y="5"/>
                  </a:cubicBezTo>
                  <a:lnTo>
                    <a:pt x="17" y="10"/>
                  </a:lnTo>
                  <a:close/>
                  <a:moveTo>
                    <a:pt x="29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8" y="0"/>
                    <a:pt x="28" y="0"/>
                    <a:pt x="28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8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Freeform 46"/>
            <p:cNvSpPr>
              <a:spLocks noEditPoints="1"/>
            </p:cNvSpPr>
            <p:nvPr/>
          </p:nvSpPr>
          <p:spPr bwMode="auto">
            <a:xfrm>
              <a:off x="6543302" y="3836992"/>
              <a:ext cx="257175" cy="252412"/>
            </a:xfrm>
            <a:custGeom>
              <a:avLst/>
              <a:gdLst>
                <a:gd name="T0" fmla="*/ 12 w 68"/>
                <a:gd name="T1" fmla="*/ 0 h 67"/>
                <a:gd name="T2" fmla="*/ 0 w 68"/>
                <a:gd name="T3" fmla="*/ 56 h 67"/>
                <a:gd name="T4" fmla="*/ 57 w 68"/>
                <a:gd name="T5" fmla="*/ 67 h 67"/>
                <a:gd name="T6" fmla="*/ 68 w 68"/>
                <a:gd name="T7" fmla="*/ 11 h 67"/>
                <a:gd name="T8" fmla="*/ 65 w 68"/>
                <a:gd name="T9" fmla="*/ 11 h 67"/>
                <a:gd name="T10" fmla="*/ 57 w 68"/>
                <a:gd name="T11" fmla="*/ 64 h 67"/>
                <a:gd name="T12" fmla="*/ 3 w 68"/>
                <a:gd name="T13" fmla="*/ 56 h 67"/>
                <a:gd name="T14" fmla="*/ 12 w 68"/>
                <a:gd name="T15" fmla="*/ 3 h 67"/>
                <a:gd name="T16" fmla="*/ 65 w 68"/>
                <a:gd name="T17" fmla="*/ 11 h 67"/>
                <a:gd name="T18" fmla="*/ 12 w 68"/>
                <a:gd name="T19" fmla="*/ 5 h 67"/>
                <a:gd name="T20" fmla="*/ 6 w 68"/>
                <a:gd name="T21" fmla="*/ 56 h 67"/>
                <a:gd name="T22" fmla="*/ 56 w 68"/>
                <a:gd name="T23" fmla="*/ 62 h 67"/>
                <a:gd name="T24" fmla="*/ 63 w 68"/>
                <a:gd name="T25" fmla="*/ 12 h 67"/>
                <a:gd name="T26" fmla="*/ 61 w 68"/>
                <a:gd name="T27" fmla="*/ 12 h 67"/>
                <a:gd name="T28" fmla="*/ 35 w 68"/>
                <a:gd name="T29" fmla="*/ 33 h 67"/>
                <a:gd name="T30" fmla="*/ 56 w 68"/>
                <a:gd name="T31" fmla="*/ 7 h 67"/>
                <a:gd name="T32" fmla="*/ 12 w 68"/>
                <a:gd name="T33" fmla="*/ 7 h 67"/>
                <a:gd name="T34" fmla="*/ 33 w 68"/>
                <a:gd name="T35" fmla="*/ 33 h 67"/>
                <a:gd name="T36" fmla="*/ 8 w 68"/>
                <a:gd name="T37" fmla="*/ 12 h 67"/>
                <a:gd name="T38" fmla="*/ 8 w 68"/>
                <a:gd name="T39" fmla="*/ 56 h 67"/>
                <a:gd name="T40" fmla="*/ 33 w 68"/>
                <a:gd name="T41" fmla="*/ 35 h 67"/>
                <a:gd name="T42" fmla="*/ 12 w 68"/>
                <a:gd name="T43" fmla="*/ 60 h 67"/>
                <a:gd name="T44" fmla="*/ 56 w 68"/>
                <a:gd name="T45" fmla="*/ 60 h 67"/>
                <a:gd name="T46" fmla="*/ 35 w 68"/>
                <a:gd name="T47" fmla="*/ 35 h 67"/>
                <a:gd name="T48" fmla="*/ 61 w 68"/>
                <a:gd name="T49" fmla="*/ 56 h 67"/>
                <a:gd name="T50" fmla="*/ 12 w 68"/>
                <a:gd name="T51" fmla="*/ 20 h 67"/>
                <a:gd name="T52" fmla="*/ 19 w 68"/>
                <a:gd name="T53" fmla="*/ 19 h 67"/>
                <a:gd name="T54" fmla="*/ 20 w 68"/>
                <a:gd name="T55" fmla="*/ 12 h 67"/>
                <a:gd name="T56" fmla="*/ 21 w 68"/>
                <a:gd name="T57" fmla="*/ 19 h 67"/>
                <a:gd name="T58" fmla="*/ 29 w 68"/>
                <a:gd name="T59" fmla="*/ 20 h 67"/>
                <a:gd name="T60" fmla="*/ 21 w 68"/>
                <a:gd name="T61" fmla="*/ 21 h 67"/>
                <a:gd name="T62" fmla="*/ 20 w 68"/>
                <a:gd name="T63" fmla="*/ 28 h 67"/>
                <a:gd name="T64" fmla="*/ 19 w 68"/>
                <a:gd name="T65" fmla="*/ 21 h 67"/>
                <a:gd name="T66" fmla="*/ 12 w 68"/>
                <a:gd name="T67" fmla="*/ 20 h 67"/>
                <a:gd name="T68" fmla="*/ 26 w 68"/>
                <a:gd name="T69" fmla="*/ 53 h 67"/>
                <a:gd name="T70" fmla="*/ 25 w 68"/>
                <a:gd name="T71" fmla="*/ 53 h 67"/>
                <a:gd name="T72" fmla="*/ 16 w 68"/>
                <a:gd name="T73" fmla="*/ 53 h 67"/>
                <a:gd name="T74" fmla="*/ 15 w 68"/>
                <a:gd name="T75" fmla="*/ 53 h 67"/>
                <a:gd name="T76" fmla="*/ 19 w 68"/>
                <a:gd name="T77" fmla="*/ 47 h 67"/>
                <a:gd name="T78" fmla="*/ 15 w 68"/>
                <a:gd name="T79" fmla="*/ 42 h 67"/>
                <a:gd name="T80" fmla="*/ 20 w 68"/>
                <a:gd name="T81" fmla="*/ 46 h 67"/>
                <a:gd name="T82" fmla="*/ 26 w 68"/>
                <a:gd name="T83" fmla="*/ 42 h 67"/>
                <a:gd name="T84" fmla="*/ 22 w 68"/>
                <a:gd name="T85" fmla="*/ 47 h 67"/>
                <a:gd name="T86" fmla="*/ 40 w 68"/>
                <a:gd name="T87" fmla="*/ 19 h 67"/>
                <a:gd name="T88" fmla="*/ 56 w 68"/>
                <a:gd name="T89" fmla="*/ 18 h 67"/>
                <a:gd name="T90" fmla="*/ 56 w 68"/>
                <a:gd name="T91" fmla="*/ 20 h 67"/>
                <a:gd name="T92" fmla="*/ 40 w 68"/>
                <a:gd name="T93" fmla="*/ 19 h 67"/>
                <a:gd name="T94" fmla="*/ 55 w 68"/>
                <a:gd name="T95" fmla="*/ 45 h 67"/>
                <a:gd name="T96" fmla="*/ 40 w 68"/>
                <a:gd name="T97" fmla="*/ 44 h 67"/>
                <a:gd name="T98" fmla="*/ 55 w 68"/>
                <a:gd name="T99" fmla="*/ 43 h 67"/>
                <a:gd name="T100" fmla="*/ 56 w 68"/>
                <a:gd name="T101" fmla="*/ 50 h 67"/>
                <a:gd name="T102" fmla="*/ 41 w 68"/>
                <a:gd name="T103" fmla="*/ 51 h 67"/>
                <a:gd name="T104" fmla="*/ 41 w 68"/>
                <a:gd name="T105" fmla="*/ 49 h 67"/>
                <a:gd name="T106" fmla="*/ 56 w 68"/>
                <a:gd name="T10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67">
                  <a:moveTo>
                    <a:pt x="5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5" y="67"/>
                    <a:pt x="12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3" y="67"/>
                    <a:pt x="68" y="62"/>
                    <a:pt x="68" y="56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5"/>
                    <a:pt x="63" y="0"/>
                    <a:pt x="57" y="0"/>
                  </a:cubicBezTo>
                  <a:close/>
                  <a:moveTo>
                    <a:pt x="65" y="11"/>
                  </a:moveTo>
                  <a:cubicBezTo>
                    <a:pt x="65" y="56"/>
                    <a:pt x="65" y="56"/>
                    <a:pt x="65" y="56"/>
                  </a:cubicBezTo>
                  <a:cubicBezTo>
                    <a:pt x="65" y="61"/>
                    <a:pt x="61" y="64"/>
                    <a:pt x="5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7" y="64"/>
                    <a:pt x="3" y="61"/>
                    <a:pt x="3" y="56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7"/>
                    <a:pt x="7" y="3"/>
                    <a:pt x="12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1" y="3"/>
                    <a:pt x="65" y="7"/>
                    <a:pt x="65" y="11"/>
                  </a:cubicBezTo>
                  <a:close/>
                  <a:moveTo>
                    <a:pt x="56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9"/>
                    <a:pt x="9" y="62"/>
                    <a:pt x="12" y="6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60" y="62"/>
                    <a:pt x="63" y="59"/>
                    <a:pt x="63" y="56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8"/>
                    <a:pt x="60" y="5"/>
                    <a:pt x="56" y="5"/>
                  </a:cubicBezTo>
                  <a:close/>
                  <a:moveTo>
                    <a:pt x="61" y="12"/>
                  </a:moveTo>
                  <a:cubicBezTo>
                    <a:pt x="61" y="33"/>
                    <a:pt x="61" y="33"/>
                    <a:pt x="61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9" y="7"/>
                    <a:pt x="61" y="9"/>
                    <a:pt x="61" y="12"/>
                  </a:cubicBezTo>
                  <a:close/>
                  <a:moveTo>
                    <a:pt x="12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7"/>
                    <a:pt x="12" y="7"/>
                  </a:cubicBezTo>
                  <a:close/>
                  <a:moveTo>
                    <a:pt x="8" y="56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0"/>
                    <a:pt x="8" y="58"/>
                    <a:pt x="8" y="56"/>
                  </a:cubicBezTo>
                  <a:close/>
                  <a:moveTo>
                    <a:pt x="56" y="60"/>
                  </a:moveTo>
                  <a:cubicBezTo>
                    <a:pt x="35" y="60"/>
                    <a:pt x="35" y="60"/>
                    <a:pt x="35" y="60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8"/>
                    <a:pt x="59" y="60"/>
                    <a:pt x="56" y="60"/>
                  </a:cubicBezTo>
                  <a:close/>
                  <a:moveTo>
                    <a:pt x="12" y="20"/>
                  </a:moveTo>
                  <a:cubicBezTo>
                    <a:pt x="12" y="19"/>
                    <a:pt x="13" y="19"/>
                    <a:pt x="13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9" y="19"/>
                    <a:pt x="29" y="20"/>
                  </a:cubicBezTo>
                  <a:cubicBezTo>
                    <a:pt x="29" y="20"/>
                    <a:pt x="28" y="21"/>
                    <a:pt x="28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8"/>
                    <a:pt x="20" y="28"/>
                  </a:cubicBezTo>
                  <a:cubicBezTo>
                    <a:pt x="20" y="28"/>
                    <a:pt x="19" y="27"/>
                    <a:pt x="19" y="27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lose/>
                  <a:moveTo>
                    <a:pt x="26" y="52"/>
                  </a:moveTo>
                  <a:cubicBezTo>
                    <a:pt x="27" y="52"/>
                    <a:pt x="27" y="53"/>
                    <a:pt x="26" y="53"/>
                  </a:cubicBezTo>
                  <a:cubicBezTo>
                    <a:pt x="26" y="53"/>
                    <a:pt x="26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4" y="53"/>
                    <a:pt x="14" y="52"/>
                    <a:pt x="15" y="52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2"/>
                    <a:pt x="15" y="42"/>
                  </a:cubicBezTo>
                  <a:cubicBezTo>
                    <a:pt x="15" y="41"/>
                    <a:pt x="16" y="41"/>
                    <a:pt x="16" y="42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1"/>
                    <a:pt x="26" y="41"/>
                    <a:pt x="26" y="42"/>
                  </a:cubicBezTo>
                  <a:cubicBezTo>
                    <a:pt x="27" y="42"/>
                    <a:pt x="27" y="43"/>
                    <a:pt x="26" y="43"/>
                  </a:cubicBezTo>
                  <a:cubicBezTo>
                    <a:pt x="22" y="47"/>
                    <a:pt x="22" y="47"/>
                    <a:pt x="22" y="47"/>
                  </a:cubicBezTo>
                  <a:lnTo>
                    <a:pt x="26" y="52"/>
                  </a:lnTo>
                  <a:close/>
                  <a:moveTo>
                    <a:pt x="40" y="19"/>
                  </a:moveTo>
                  <a:cubicBezTo>
                    <a:pt x="40" y="19"/>
                    <a:pt x="41" y="18"/>
                    <a:pt x="41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7" y="19"/>
                    <a:pt x="57" y="19"/>
                  </a:cubicBezTo>
                  <a:cubicBezTo>
                    <a:pt x="57" y="20"/>
                    <a:pt x="56" y="20"/>
                    <a:pt x="56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0" y="20"/>
                    <a:pt x="40" y="19"/>
                  </a:cubicBezTo>
                  <a:close/>
                  <a:moveTo>
                    <a:pt x="56" y="44"/>
                  </a:moveTo>
                  <a:cubicBezTo>
                    <a:pt x="56" y="45"/>
                    <a:pt x="56" y="45"/>
                    <a:pt x="55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0" y="45"/>
                    <a:pt x="40" y="44"/>
                  </a:cubicBezTo>
                  <a:cubicBezTo>
                    <a:pt x="40" y="44"/>
                    <a:pt x="41" y="43"/>
                    <a:pt x="41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6" y="43"/>
                    <a:pt x="56" y="44"/>
                    <a:pt x="56" y="44"/>
                  </a:cubicBezTo>
                  <a:close/>
                  <a:moveTo>
                    <a:pt x="56" y="50"/>
                  </a:moveTo>
                  <a:cubicBezTo>
                    <a:pt x="56" y="51"/>
                    <a:pt x="56" y="51"/>
                    <a:pt x="55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0" y="51"/>
                    <a:pt x="40" y="50"/>
                  </a:cubicBezTo>
                  <a:cubicBezTo>
                    <a:pt x="40" y="50"/>
                    <a:pt x="41" y="49"/>
                    <a:pt x="41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49"/>
                    <a:pt x="56" y="50"/>
                    <a:pt x="56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7" name="Freeform 47"/>
            <p:cNvSpPr>
              <a:spLocks noEditPoints="1"/>
            </p:cNvSpPr>
            <p:nvPr/>
          </p:nvSpPr>
          <p:spPr bwMode="auto">
            <a:xfrm>
              <a:off x="5306770" y="2422592"/>
              <a:ext cx="454390" cy="454388"/>
            </a:xfrm>
            <a:custGeom>
              <a:avLst/>
              <a:gdLst>
                <a:gd name="T0" fmla="*/ 45 w 62"/>
                <a:gd name="T1" fmla="*/ 4 h 62"/>
                <a:gd name="T2" fmla="*/ 45 w 62"/>
                <a:gd name="T3" fmla="*/ 9 h 62"/>
                <a:gd name="T4" fmla="*/ 17 w 62"/>
                <a:gd name="T5" fmla="*/ 52 h 62"/>
                <a:gd name="T6" fmla="*/ 16 w 62"/>
                <a:gd name="T7" fmla="*/ 58 h 62"/>
                <a:gd name="T8" fmla="*/ 19 w 62"/>
                <a:gd name="T9" fmla="*/ 52 h 62"/>
                <a:gd name="T10" fmla="*/ 54 w 62"/>
                <a:gd name="T11" fmla="*/ 19 h 62"/>
                <a:gd name="T12" fmla="*/ 56 w 62"/>
                <a:gd name="T13" fmla="*/ 15 h 62"/>
                <a:gd name="T14" fmla="*/ 53 w 62"/>
                <a:gd name="T15" fmla="*/ 19 h 62"/>
                <a:gd name="T16" fmla="*/ 4 w 62"/>
                <a:gd name="T17" fmla="*/ 46 h 62"/>
                <a:gd name="T18" fmla="*/ 9 w 62"/>
                <a:gd name="T19" fmla="*/ 44 h 62"/>
                <a:gd name="T20" fmla="*/ 61 w 62"/>
                <a:gd name="T21" fmla="*/ 30 h 62"/>
                <a:gd name="T22" fmla="*/ 56 w 62"/>
                <a:gd name="T23" fmla="*/ 32 h 62"/>
                <a:gd name="T24" fmla="*/ 61 w 62"/>
                <a:gd name="T25" fmla="*/ 30 h 62"/>
                <a:gd name="T26" fmla="*/ 1 w 62"/>
                <a:gd name="T27" fmla="*/ 30 h 62"/>
                <a:gd name="T28" fmla="*/ 5 w 62"/>
                <a:gd name="T29" fmla="*/ 32 h 62"/>
                <a:gd name="T30" fmla="*/ 52 w 62"/>
                <a:gd name="T31" fmla="*/ 43 h 62"/>
                <a:gd name="T32" fmla="*/ 57 w 62"/>
                <a:gd name="T33" fmla="*/ 47 h 62"/>
                <a:gd name="T34" fmla="*/ 54 w 62"/>
                <a:gd name="T35" fmla="*/ 43 h 62"/>
                <a:gd name="T36" fmla="*/ 10 w 62"/>
                <a:gd name="T37" fmla="*/ 18 h 62"/>
                <a:gd name="T38" fmla="*/ 4 w 62"/>
                <a:gd name="T39" fmla="*/ 15 h 62"/>
                <a:gd name="T40" fmla="*/ 45 w 62"/>
                <a:gd name="T41" fmla="*/ 52 h 62"/>
                <a:gd name="T42" fmla="*/ 45 w 62"/>
                <a:gd name="T43" fmla="*/ 57 h 62"/>
                <a:gd name="T44" fmla="*/ 47 w 62"/>
                <a:gd name="T45" fmla="*/ 56 h 62"/>
                <a:gd name="T46" fmla="*/ 30 w 62"/>
                <a:gd name="T47" fmla="*/ 56 h 62"/>
                <a:gd name="T48" fmla="*/ 32 w 62"/>
                <a:gd name="T49" fmla="*/ 61 h 62"/>
                <a:gd name="T50" fmla="*/ 17 w 62"/>
                <a:gd name="T51" fmla="*/ 9 h 62"/>
                <a:gd name="T52" fmla="*/ 19 w 62"/>
                <a:gd name="T53" fmla="*/ 8 h 62"/>
                <a:gd name="T54" fmla="*/ 15 w 62"/>
                <a:gd name="T55" fmla="*/ 5 h 62"/>
                <a:gd name="T56" fmla="*/ 32 w 62"/>
                <a:gd name="T57" fmla="*/ 5 h 62"/>
                <a:gd name="T58" fmla="*/ 30 w 62"/>
                <a:gd name="T59" fmla="*/ 1 h 62"/>
                <a:gd name="T60" fmla="*/ 53 w 62"/>
                <a:gd name="T61" fmla="*/ 30 h 62"/>
                <a:gd name="T62" fmla="*/ 29 w 62"/>
                <a:gd name="T63" fmla="*/ 53 h 62"/>
                <a:gd name="T64" fmla="*/ 14 w 62"/>
                <a:gd name="T65" fmla="*/ 19 h 62"/>
                <a:gd name="T66" fmla="*/ 48 w 62"/>
                <a:gd name="T67" fmla="*/ 19 h 62"/>
                <a:gd name="T68" fmla="*/ 46 w 62"/>
                <a:gd name="T69" fmla="*/ 22 h 62"/>
                <a:gd name="T70" fmla="*/ 46 w 62"/>
                <a:gd name="T71" fmla="*/ 22 h 62"/>
                <a:gd name="T72" fmla="*/ 39 w 62"/>
                <a:gd name="T73" fmla="*/ 27 h 62"/>
                <a:gd name="T74" fmla="*/ 31 w 62"/>
                <a:gd name="T75" fmla="*/ 48 h 62"/>
                <a:gd name="T76" fmla="*/ 36 w 62"/>
                <a:gd name="T77" fmla="*/ 27 h 62"/>
                <a:gd name="T78" fmla="*/ 36 w 62"/>
                <a:gd name="T79" fmla="*/ 27 h 62"/>
                <a:gd name="T80" fmla="*/ 23 w 62"/>
                <a:gd name="T81" fmla="*/ 27 h 62"/>
                <a:gd name="T82" fmla="*/ 21 w 62"/>
                <a:gd name="T83" fmla="*/ 27 h 62"/>
                <a:gd name="T84" fmla="*/ 28 w 62"/>
                <a:gd name="T85" fmla="*/ 47 h 62"/>
                <a:gd name="T86" fmla="*/ 28 w 62"/>
                <a:gd name="T87" fmla="*/ 47 h 62"/>
                <a:gd name="T88" fmla="*/ 39 w 62"/>
                <a:gd name="T8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62">
                  <a:moveTo>
                    <a:pt x="43" y="9"/>
                  </a:moveTo>
                  <a:cubicBezTo>
                    <a:pt x="43" y="9"/>
                    <a:pt x="43" y="9"/>
                    <a:pt x="43" y="8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6" y="4"/>
                    <a:pt x="46" y="4"/>
                  </a:cubicBezTo>
                  <a:cubicBezTo>
                    <a:pt x="47" y="4"/>
                    <a:pt x="47" y="5"/>
                    <a:pt x="47" y="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10"/>
                    <a:pt x="44" y="10"/>
                  </a:cubicBezTo>
                  <a:cubicBezTo>
                    <a:pt x="43" y="10"/>
                    <a:pt x="43" y="9"/>
                    <a:pt x="43" y="9"/>
                  </a:cubicBezTo>
                  <a:close/>
                  <a:moveTo>
                    <a:pt x="17" y="52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5" y="57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7" y="57"/>
                    <a:pt x="17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2"/>
                    <a:pt x="18" y="52"/>
                    <a:pt x="17" y="52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4" y="1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5"/>
                  </a:cubicBezTo>
                  <a:cubicBezTo>
                    <a:pt x="57" y="15"/>
                    <a:pt x="57" y="14"/>
                    <a:pt x="56" y="15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2" y="19"/>
                    <a:pt x="53" y="19"/>
                    <a:pt x="53" y="19"/>
                  </a:cubicBezTo>
                  <a:close/>
                  <a:moveTo>
                    <a:pt x="8" y="43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9" y="42"/>
                    <a:pt x="9" y="42"/>
                    <a:pt x="8" y="43"/>
                  </a:cubicBezTo>
                  <a:close/>
                  <a:moveTo>
                    <a:pt x="61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5" y="30"/>
                    <a:pt x="55" y="31"/>
                  </a:cubicBezTo>
                  <a:cubicBezTo>
                    <a:pt x="55" y="31"/>
                    <a:pt x="56" y="32"/>
                    <a:pt x="5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2" y="31"/>
                    <a:pt x="62" y="31"/>
                  </a:cubicBezTo>
                  <a:cubicBezTo>
                    <a:pt x="62" y="30"/>
                    <a:pt x="61" y="30"/>
                    <a:pt x="61" y="30"/>
                  </a:cubicBezTo>
                  <a:close/>
                  <a:moveTo>
                    <a:pt x="6" y="31"/>
                  </a:moveTo>
                  <a:cubicBezTo>
                    <a:pt x="6" y="30"/>
                    <a:pt x="6" y="30"/>
                    <a:pt x="5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6" y="31"/>
                    <a:pt x="6" y="31"/>
                  </a:cubicBezTo>
                  <a:close/>
                  <a:moveTo>
                    <a:pt x="54" y="43"/>
                  </a:moveTo>
                  <a:cubicBezTo>
                    <a:pt x="53" y="42"/>
                    <a:pt x="52" y="42"/>
                    <a:pt x="52" y="43"/>
                  </a:cubicBezTo>
                  <a:cubicBezTo>
                    <a:pt x="52" y="43"/>
                    <a:pt x="52" y="44"/>
                    <a:pt x="53" y="44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8" y="46"/>
                    <a:pt x="58" y="46"/>
                  </a:cubicBezTo>
                  <a:cubicBezTo>
                    <a:pt x="58" y="46"/>
                    <a:pt x="58" y="45"/>
                    <a:pt x="57" y="45"/>
                  </a:cubicBezTo>
                  <a:lnTo>
                    <a:pt x="54" y="43"/>
                  </a:lnTo>
                  <a:close/>
                  <a:moveTo>
                    <a:pt x="8" y="19"/>
                  </a:move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9" y="19"/>
                    <a:pt x="10" y="18"/>
                  </a:cubicBezTo>
                  <a:cubicBezTo>
                    <a:pt x="10" y="18"/>
                    <a:pt x="10" y="17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4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lnTo>
                    <a:pt x="8" y="19"/>
                  </a:lnTo>
                  <a:close/>
                  <a:moveTo>
                    <a:pt x="45" y="52"/>
                  </a:moveTo>
                  <a:cubicBezTo>
                    <a:pt x="44" y="52"/>
                    <a:pt x="44" y="52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7"/>
                    <a:pt x="47" y="57"/>
                    <a:pt x="47" y="56"/>
                  </a:cubicBezTo>
                  <a:lnTo>
                    <a:pt x="45" y="52"/>
                  </a:lnTo>
                  <a:close/>
                  <a:moveTo>
                    <a:pt x="31" y="55"/>
                  </a:moveTo>
                  <a:cubicBezTo>
                    <a:pt x="30" y="55"/>
                    <a:pt x="30" y="56"/>
                    <a:pt x="30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2"/>
                    <a:pt x="31" y="62"/>
                  </a:cubicBezTo>
                  <a:cubicBezTo>
                    <a:pt x="31" y="62"/>
                    <a:pt x="32" y="61"/>
                    <a:pt x="32" y="61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1" y="55"/>
                    <a:pt x="31" y="55"/>
                  </a:cubicBezTo>
                  <a:close/>
                  <a:moveTo>
                    <a:pt x="17" y="9"/>
                  </a:moveTo>
                  <a:cubicBezTo>
                    <a:pt x="17" y="9"/>
                    <a:pt x="18" y="10"/>
                    <a:pt x="18" y="10"/>
                  </a:cubicBezTo>
                  <a:cubicBezTo>
                    <a:pt x="18" y="10"/>
                    <a:pt x="18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lnTo>
                    <a:pt x="17" y="9"/>
                  </a:lnTo>
                  <a:close/>
                  <a:moveTo>
                    <a:pt x="31" y="6"/>
                  </a:moveTo>
                  <a:cubicBezTo>
                    <a:pt x="31" y="6"/>
                    <a:pt x="32" y="6"/>
                    <a:pt x="32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1" y="6"/>
                  </a:cubicBezTo>
                  <a:close/>
                  <a:moveTo>
                    <a:pt x="53" y="30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0" y="53"/>
                    <a:pt x="30" y="53"/>
                    <a:pt x="29" y="5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8"/>
                    <a:pt x="9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8" y="19"/>
                    <a:pt x="48" y="1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8"/>
                    <a:pt x="54" y="29"/>
                    <a:pt x="53" y="30"/>
                  </a:cubicBezTo>
                  <a:close/>
                  <a:moveTo>
                    <a:pt x="46" y="22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50" y="27"/>
                    <a:pt x="50" y="27"/>
                    <a:pt x="50" y="27"/>
                  </a:cubicBezTo>
                  <a:lnTo>
                    <a:pt x="46" y="22"/>
                  </a:lnTo>
                  <a:close/>
                  <a:moveTo>
                    <a:pt x="4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44" y="21"/>
                  </a:lnTo>
                  <a:close/>
                  <a:moveTo>
                    <a:pt x="25" y="29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7" y="29"/>
                    <a:pt x="37" y="29"/>
                    <a:pt x="37" y="29"/>
                  </a:cubicBezTo>
                  <a:lnTo>
                    <a:pt x="25" y="29"/>
                  </a:lnTo>
                  <a:close/>
                  <a:moveTo>
                    <a:pt x="36" y="2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26" y="27"/>
                    <a:pt x="26" y="27"/>
                    <a:pt x="26" y="27"/>
                  </a:cubicBezTo>
                  <a:lnTo>
                    <a:pt x="36" y="27"/>
                  </a:lnTo>
                  <a:close/>
                  <a:moveTo>
                    <a:pt x="2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8" y="21"/>
                  </a:lnTo>
                  <a:close/>
                  <a:moveTo>
                    <a:pt x="12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6" y="22"/>
                    <a:pt x="16" y="22"/>
                    <a:pt x="16" y="22"/>
                  </a:cubicBezTo>
                  <a:lnTo>
                    <a:pt x="12" y="27"/>
                  </a:lnTo>
                  <a:close/>
                  <a:moveTo>
                    <a:pt x="28" y="47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28" y="47"/>
                  </a:lnTo>
                  <a:close/>
                  <a:moveTo>
                    <a:pt x="33" y="47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39" y="29"/>
                    <a:pt x="39" y="29"/>
                    <a:pt x="39" y="29"/>
                  </a:cubicBez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6152013" y="1676755"/>
              <a:ext cx="587809" cy="497909"/>
            </a:xfrm>
            <a:custGeom>
              <a:avLst/>
              <a:gdLst>
                <a:gd name="T0" fmla="*/ 70 w 72"/>
                <a:gd name="T1" fmla="*/ 16 h 61"/>
                <a:gd name="T2" fmla="*/ 56 w 72"/>
                <a:gd name="T3" fmla="*/ 18 h 61"/>
                <a:gd name="T4" fmla="*/ 43 w 72"/>
                <a:gd name="T5" fmla="*/ 46 h 61"/>
                <a:gd name="T6" fmla="*/ 12 w 72"/>
                <a:gd name="T7" fmla="*/ 46 h 61"/>
                <a:gd name="T8" fmla="*/ 13 w 72"/>
                <a:gd name="T9" fmla="*/ 49 h 61"/>
                <a:gd name="T10" fmla="*/ 48 w 72"/>
                <a:gd name="T11" fmla="*/ 51 h 61"/>
                <a:gd name="T12" fmla="*/ 13 w 72"/>
                <a:gd name="T13" fmla="*/ 52 h 61"/>
                <a:gd name="T14" fmla="*/ 9 w 72"/>
                <a:gd name="T15" fmla="*/ 45 h 61"/>
                <a:gd name="T16" fmla="*/ 7 w 72"/>
                <a:gd name="T17" fmla="*/ 42 h 61"/>
                <a:gd name="T18" fmla="*/ 1 w 72"/>
                <a:gd name="T19" fmla="*/ 23 h 61"/>
                <a:gd name="T20" fmla="*/ 10 w 72"/>
                <a:gd name="T21" fmla="*/ 41 h 61"/>
                <a:gd name="T22" fmla="*/ 43 w 72"/>
                <a:gd name="T23" fmla="*/ 43 h 61"/>
                <a:gd name="T24" fmla="*/ 54 w 72"/>
                <a:gd name="T25" fmla="*/ 17 h 61"/>
                <a:gd name="T26" fmla="*/ 70 w 72"/>
                <a:gd name="T27" fmla="*/ 13 h 61"/>
                <a:gd name="T28" fmla="*/ 18 w 72"/>
                <a:gd name="T29" fmla="*/ 57 h 61"/>
                <a:gd name="T30" fmla="*/ 11 w 72"/>
                <a:gd name="T31" fmla="*/ 57 h 61"/>
                <a:gd name="T32" fmla="*/ 18 w 72"/>
                <a:gd name="T33" fmla="*/ 57 h 61"/>
                <a:gd name="T34" fmla="*/ 14 w 72"/>
                <a:gd name="T35" fmla="*/ 55 h 61"/>
                <a:gd name="T36" fmla="*/ 14 w 72"/>
                <a:gd name="T37" fmla="*/ 59 h 61"/>
                <a:gd name="T38" fmla="*/ 45 w 72"/>
                <a:gd name="T39" fmla="*/ 57 h 61"/>
                <a:gd name="T40" fmla="*/ 38 w 72"/>
                <a:gd name="T41" fmla="*/ 57 h 61"/>
                <a:gd name="T42" fmla="*/ 45 w 72"/>
                <a:gd name="T43" fmla="*/ 57 h 61"/>
                <a:gd name="T44" fmla="*/ 41 w 72"/>
                <a:gd name="T45" fmla="*/ 55 h 61"/>
                <a:gd name="T46" fmla="*/ 41 w 72"/>
                <a:gd name="T47" fmla="*/ 59 h 61"/>
                <a:gd name="T48" fmla="*/ 12 w 72"/>
                <a:gd name="T49" fmla="*/ 37 h 61"/>
                <a:gd name="T50" fmla="*/ 45 w 72"/>
                <a:gd name="T51" fmla="*/ 36 h 61"/>
                <a:gd name="T52" fmla="*/ 12 w 72"/>
                <a:gd name="T53" fmla="*/ 35 h 61"/>
                <a:gd name="T54" fmla="*/ 12 w 72"/>
                <a:gd name="T55" fmla="*/ 37 h 61"/>
                <a:gd name="T56" fmla="*/ 12 w 72"/>
                <a:gd name="T57" fmla="*/ 40 h 61"/>
                <a:gd name="T58" fmla="*/ 43 w 72"/>
                <a:gd name="T59" fmla="*/ 41 h 61"/>
                <a:gd name="T60" fmla="*/ 43 w 72"/>
                <a:gd name="T61" fmla="*/ 39 h 61"/>
                <a:gd name="T62" fmla="*/ 37 w 72"/>
                <a:gd name="T63" fmla="*/ 31 h 61"/>
                <a:gd name="T64" fmla="*/ 44 w 72"/>
                <a:gd name="T65" fmla="*/ 30 h 61"/>
                <a:gd name="T66" fmla="*/ 43 w 72"/>
                <a:gd name="T67" fmla="*/ 0 h 61"/>
                <a:gd name="T68" fmla="*/ 36 w 72"/>
                <a:gd name="T69" fmla="*/ 0 h 61"/>
                <a:gd name="T70" fmla="*/ 37 w 72"/>
                <a:gd name="T71" fmla="*/ 31 h 61"/>
                <a:gd name="T72" fmla="*/ 31 w 72"/>
                <a:gd name="T73" fmla="*/ 31 h 61"/>
                <a:gd name="T74" fmla="*/ 32 w 72"/>
                <a:gd name="T75" fmla="*/ 8 h 61"/>
                <a:gd name="T76" fmla="*/ 25 w 72"/>
                <a:gd name="T77" fmla="*/ 8 h 61"/>
                <a:gd name="T78" fmla="*/ 24 w 72"/>
                <a:gd name="T79" fmla="*/ 30 h 61"/>
                <a:gd name="T80" fmla="*/ 13 w 72"/>
                <a:gd name="T81" fmla="*/ 31 h 61"/>
                <a:gd name="T82" fmla="*/ 20 w 72"/>
                <a:gd name="T83" fmla="*/ 30 h 61"/>
                <a:gd name="T84" fmla="*/ 20 w 72"/>
                <a:gd name="T85" fmla="*/ 16 h 61"/>
                <a:gd name="T86" fmla="*/ 13 w 72"/>
                <a:gd name="T87" fmla="*/ 16 h 61"/>
                <a:gd name="T88" fmla="*/ 13 w 72"/>
                <a:gd name="T8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61">
                  <a:moveTo>
                    <a:pt x="72" y="14"/>
                  </a:moveTo>
                  <a:cubicBezTo>
                    <a:pt x="72" y="15"/>
                    <a:pt x="71" y="16"/>
                    <a:pt x="70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6"/>
                    <a:pt x="57" y="17"/>
                    <a:pt x="56" y="18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4"/>
                    <a:pt x="46" y="46"/>
                    <a:pt x="4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2" y="46"/>
                    <a:pt x="12" y="46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8" y="50"/>
                    <a:pt x="48" y="51"/>
                  </a:cubicBezTo>
                  <a:cubicBezTo>
                    <a:pt x="48" y="52"/>
                    <a:pt x="47" y="52"/>
                    <a:pt x="47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1" y="52"/>
                    <a:pt x="9" y="50"/>
                    <a:pt x="9" y="48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4"/>
                    <a:pt x="9" y="44"/>
                  </a:cubicBezTo>
                  <a:cubicBezTo>
                    <a:pt x="8" y="44"/>
                    <a:pt x="8" y="43"/>
                    <a:pt x="7" y="4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1" y="22"/>
                    <a:pt x="2" y="23"/>
                    <a:pt x="3" y="2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2"/>
                    <a:pt x="12" y="43"/>
                    <a:pt x="1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6" y="42"/>
                    <a:pt x="46" y="41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5"/>
                    <a:pt x="57" y="13"/>
                    <a:pt x="59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1" y="13"/>
                    <a:pt x="72" y="13"/>
                    <a:pt x="72" y="14"/>
                  </a:cubicBezTo>
                  <a:close/>
                  <a:moveTo>
                    <a:pt x="18" y="57"/>
                  </a:moveTo>
                  <a:cubicBezTo>
                    <a:pt x="18" y="59"/>
                    <a:pt x="16" y="61"/>
                    <a:pt x="14" y="61"/>
                  </a:cubicBezTo>
                  <a:cubicBezTo>
                    <a:pt x="12" y="61"/>
                    <a:pt x="11" y="59"/>
                    <a:pt x="11" y="57"/>
                  </a:cubicBezTo>
                  <a:cubicBezTo>
                    <a:pt x="11" y="55"/>
                    <a:pt x="12" y="53"/>
                    <a:pt x="14" y="53"/>
                  </a:cubicBezTo>
                  <a:cubicBezTo>
                    <a:pt x="16" y="53"/>
                    <a:pt x="18" y="55"/>
                    <a:pt x="18" y="57"/>
                  </a:cubicBezTo>
                  <a:close/>
                  <a:moveTo>
                    <a:pt x="16" y="57"/>
                  </a:moveTo>
                  <a:cubicBezTo>
                    <a:pt x="16" y="56"/>
                    <a:pt x="15" y="55"/>
                    <a:pt x="14" y="55"/>
                  </a:cubicBezTo>
                  <a:cubicBezTo>
                    <a:pt x="14" y="55"/>
                    <a:pt x="13" y="56"/>
                    <a:pt x="13" y="57"/>
                  </a:cubicBezTo>
                  <a:cubicBezTo>
                    <a:pt x="13" y="58"/>
                    <a:pt x="14" y="59"/>
                    <a:pt x="14" y="59"/>
                  </a:cubicBezTo>
                  <a:cubicBezTo>
                    <a:pt x="15" y="59"/>
                    <a:pt x="16" y="58"/>
                    <a:pt x="16" y="57"/>
                  </a:cubicBezTo>
                  <a:close/>
                  <a:moveTo>
                    <a:pt x="45" y="57"/>
                  </a:moveTo>
                  <a:cubicBezTo>
                    <a:pt x="45" y="59"/>
                    <a:pt x="43" y="61"/>
                    <a:pt x="41" y="61"/>
                  </a:cubicBezTo>
                  <a:cubicBezTo>
                    <a:pt x="39" y="61"/>
                    <a:pt x="38" y="59"/>
                    <a:pt x="38" y="57"/>
                  </a:cubicBezTo>
                  <a:cubicBezTo>
                    <a:pt x="38" y="55"/>
                    <a:pt x="39" y="53"/>
                    <a:pt x="41" y="53"/>
                  </a:cubicBezTo>
                  <a:cubicBezTo>
                    <a:pt x="43" y="53"/>
                    <a:pt x="45" y="55"/>
                    <a:pt x="45" y="57"/>
                  </a:cubicBezTo>
                  <a:close/>
                  <a:moveTo>
                    <a:pt x="43" y="57"/>
                  </a:moveTo>
                  <a:cubicBezTo>
                    <a:pt x="43" y="56"/>
                    <a:pt x="42" y="55"/>
                    <a:pt x="41" y="55"/>
                  </a:cubicBezTo>
                  <a:cubicBezTo>
                    <a:pt x="40" y="55"/>
                    <a:pt x="40" y="56"/>
                    <a:pt x="40" y="57"/>
                  </a:cubicBezTo>
                  <a:cubicBezTo>
                    <a:pt x="40" y="58"/>
                    <a:pt x="40" y="59"/>
                    <a:pt x="41" y="59"/>
                  </a:cubicBezTo>
                  <a:cubicBezTo>
                    <a:pt x="42" y="59"/>
                    <a:pt x="43" y="58"/>
                    <a:pt x="43" y="57"/>
                  </a:cubicBezTo>
                  <a:close/>
                  <a:moveTo>
                    <a:pt x="12" y="37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6"/>
                    <a:pt x="45" y="36"/>
                  </a:cubicBezTo>
                  <a:cubicBezTo>
                    <a:pt x="45" y="35"/>
                    <a:pt x="45" y="35"/>
                    <a:pt x="44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1" y="36"/>
                  </a:cubicBezTo>
                  <a:cubicBezTo>
                    <a:pt x="11" y="36"/>
                    <a:pt x="11" y="37"/>
                    <a:pt x="12" y="37"/>
                  </a:cubicBezTo>
                  <a:close/>
                  <a:moveTo>
                    <a:pt x="13" y="39"/>
                  </a:moveTo>
                  <a:cubicBezTo>
                    <a:pt x="13" y="39"/>
                    <a:pt x="12" y="40"/>
                    <a:pt x="12" y="40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1"/>
                    <a:pt x="44" y="41"/>
                    <a:pt x="44" y="40"/>
                  </a:cubicBezTo>
                  <a:cubicBezTo>
                    <a:pt x="44" y="40"/>
                    <a:pt x="44" y="39"/>
                    <a:pt x="43" y="39"/>
                  </a:cubicBezTo>
                  <a:lnTo>
                    <a:pt x="13" y="39"/>
                  </a:lnTo>
                  <a:close/>
                  <a:moveTo>
                    <a:pt x="37" y="31"/>
                  </a:move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4" y="30"/>
                    <a:pt x="44" y="3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1"/>
                    <a:pt x="37" y="31"/>
                  </a:cubicBezTo>
                  <a:close/>
                  <a:moveTo>
                    <a:pt x="25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2" y="31"/>
                    <a:pt x="32" y="30"/>
                    <a:pt x="32" y="3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5" y="31"/>
                    <a:pt x="25" y="31"/>
                  </a:cubicBezTo>
                  <a:close/>
                  <a:moveTo>
                    <a:pt x="13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0"/>
                    <a:pt x="20" y="3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1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9" name="Freeform 62"/>
            <p:cNvSpPr>
              <a:spLocks noEditPoints="1"/>
            </p:cNvSpPr>
            <p:nvPr/>
          </p:nvSpPr>
          <p:spPr bwMode="auto">
            <a:xfrm>
              <a:off x="5092991" y="1932809"/>
              <a:ext cx="344503" cy="398192"/>
            </a:xfrm>
            <a:custGeom>
              <a:avLst/>
              <a:gdLst>
                <a:gd name="T0" fmla="*/ 54 w 62"/>
                <a:gd name="T1" fmla="*/ 0 h 72"/>
                <a:gd name="T2" fmla="*/ 8 w 62"/>
                <a:gd name="T3" fmla="*/ 0 h 72"/>
                <a:gd name="T4" fmla="*/ 0 w 62"/>
                <a:gd name="T5" fmla="*/ 8 h 72"/>
                <a:gd name="T6" fmla="*/ 0 w 62"/>
                <a:gd name="T7" fmla="*/ 64 h 72"/>
                <a:gd name="T8" fmla="*/ 8 w 62"/>
                <a:gd name="T9" fmla="*/ 72 h 72"/>
                <a:gd name="T10" fmla="*/ 54 w 62"/>
                <a:gd name="T11" fmla="*/ 72 h 72"/>
                <a:gd name="T12" fmla="*/ 62 w 62"/>
                <a:gd name="T13" fmla="*/ 64 h 72"/>
                <a:gd name="T14" fmla="*/ 62 w 62"/>
                <a:gd name="T15" fmla="*/ 8 h 72"/>
                <a:gd name="T16" fmla="*/ 54 w 62"/>
                <a:gd name="T17" fmla="*/ 0 h 72"/>
                <a:gd name="T18" fmla="*/ 8 w 62"/>
                <a:gd name="T19" fmla="*/ 3 h 72"/>
                <a:gd name="T20" fmla="*/ 54 w 62"/>
                <a:gd name="T21" fmla="*/ 3 h 72"/>
                <a:gd name="T22" fmla="*/ 59 w 62"/>
                <a:gd name="T23" fmla="*/ 8 h 72"/>
                <a:gd name="T24" fmla="*/ 59 w 62"/>
                <a:gd name="T25" fmla="*/ 64 h 72"/>
                <a:gd name="T26" fmla="*/ 54 w 62"/>
                <a:gd name="T27" fmla="*/ 69 h 72"/>
                <a:gd name="T28" fmla="*/ 8 w 62"/>
                <a:gd name="T29" fmla="*/ 69 h 72"/>
                <a:gd name="T30" fmla="*/ 3 w 62"/>
                <a:gd name="T31" fmla="*/ 64 h 72"/>
                <a:gd name="T32" fmla="*/ 3 w 62"/>
                <a:gd name="T33" fmla="*/ 8 h 72"/>
                <a:gd name="T34" fmla="*/ 8 w 62"/>
                <a:gd name="T35" fmla="*/ 3 h 72"/>
                <a:gd name="T36" fmla="*/ 7 w 62"/>
                <a:gd name="T37" fmla="*/ 62 h 72"/>
                <a:gd name="T38" fmla="*/ 55 w 62"/>
                <a:gd name="T39" fmla="*/ 62 h 72"/>
                <a:gd name="T40" fmla="*/ 56 w 62"/>
                <a:gd name="T41" fmla="*/ 61 h 72"/>
                <a:gd name="T42" fmla="*/ 56 w 62"/>
                <a:gd name="T43" fmla="*/ 7 h 72"/>
                <a:gd name="T44" fmla="*/ 55 w 62"/>
                <a:gd name="T45" fmla="*/ 6 h 72"/>
                <a:gd name="T46" fmla="*/ 7 w 62"/>
                <a:gd name="T47" fmla="*/ 6 h 72"/>
                <a:gd name="T48" fmla="*/ 6 w 62"/>
                <a:gd name="T49" fmla="*/ 7 h 72"/>
                <a:gd name="T50" fmla="*/ 6 w 62"/>
                <a:gd name="T51" fmla="*/ 61 h 72"/>
                <a:gd name="T52" fmla="*/ 7 w 62"/>
                <a:gd name="T53" fmla="*/ 62 h 72"/>
                <a:gd name="T54" fmla="*/ 8 w 62"/>
                <a:gd name="T55" fmla="*/ 8 h 72"/>
                <a:gd name="T56" fmla="*/ 54 w 62"/>
                <a:gd name="T57" fmla="*/ 8 h 72"/>
                <a:gd name="T58" fmla="*/ 54 w 62"/>
                <a:gd name="T59" fmla="*/ 60 h 72"/>
                <a:gd name="T60" fmla="*/ 8 w 62"/>
                <a:gd name="T61" fmla="*/ 60 h 72"/>
                <a:gd name="T62" fmla="*/ 8 w 62"/>
                <a:gd name="T63" fmla="*/ 8 h 72"/>
                <a:gd name="T64" fmla="*/ 33 w 62"/>
                <a:gd name="T65" fmla="*/ 66 h 72"/>
                <a:gd name="T66" fmla="*/ 31 w 62"/>
                <a:gd name="T67" fmla="*/ 68 h 72"/>
                <a:gd name="T68" fmla="*/ 29 w 62"/>
                <a:gd name="T69" fmla="*/ 66 h 72"/>
                <a:gd name="T70" fmla="*/ 31 w 62"/>
                <a:gd name="T71" fmla="*/ 64 h 72"/>
                <a:gd name="T72" fmla="*/ 33 w 62"/>
                <a:gd name="T73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72">
                  <a:moveTo>
                    <a:pt x="5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8"/>
                    <a:pt x="4" y="72"/>
                    <a:pt x="8" y="72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8" y="72"/>
                    <a:pt x="62" y="68"/>
                    <a:pt x="62" y="6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3"/>
                    <a:pt x="58" y="0"/>
                    <a:pt x="54" y="0"/>
                  </a:cubicBezTo>
                  <a:close/>
                  <a:moveTo>
                    <a:pt x="8" y="3"/>
                  </a:moveTo>
                  <a:cubicBezTo>
                    <a:pt x="54" y="3"/>
                    <a:pt x="54" y="3"/>
                    <a:pt x="54" y="3"/>
                  </a:cubicBezTo>
                  <a:cubicBezTo>
                    <a:pt x="56" y="3"/>
                    <a:pt x="59" y="5"/>
                    <a:pt x="59" y="8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7"/>
                    <a:pt x="56" y="69"/>
                    <a:pt x="54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5" y="69"/>
                    <a:pt x="3" y="67"/>
                    <a:pt x="3" y="6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5"/>
                    <a:pt x="5" y="3"/>
                    <a:pt x="8" y="3"/>
                  </a:cubicBezTo>
                  <a:close/>
                  <a:moveTo>
                    <a:pt x="7" y="62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6" y="61"/>
                    <a:pt x="56" y="61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6"/>
                    <a:pt x="55" y="6"/>
                    <a:pt x="55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1"/>
                    <a:pt x="7" y="62"/>
                    <a:pt x="7" y="62"/>
                  </a:cubicBezTo>
                  <a:close/>
                  <a:moveTo>
                    <a:pt x="8" y="8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8" y="60"/>
                    <a:pt x="8" y="60"/>
                    <a:pt x="8" y="60"/>
                  </a:cubicBezTo>
                  <a:lnTo>
                    <a:pt x="8" y="8"/>
                  </a:lnTo>
                  <a:close/>
                  <a:moveTo>
                    <a:pt x="33" y="66"/>
                  </a:moveTo>
                  <a:cubicBezTo>
                    <a:pt x="33" y="67"/>
                    <a:pt x="32" y="68"/>
                    <a:pt x="31" y="68"/>
                  </a:cubicBezTo>
                  <a:cubicBezTo>
                    <a:pt x="30" y="68"/>
                    <a:pt x="29" y="67"/>
                    <a:pt x="29" y="66"/>
                  </a:cubicBezTo>
                  <a:cubicBezTo>
                    <a:pt x="29" y="65"/>
                    <a:pt x="30" y="64"/>
                    <a:pt x="31" y="64"/>
                  </a:cubicBezTo>
                  <a:cubicBezTo>
                    <a:pt x="32" y="64"/>
                    <a:pt x="33" y="65"/>
                    <a:pt x="33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0" name="Freeform 52"/>
            <p:cNvSpPr>
              <a:spLocks noEditPoints="1"/>
            </p:cNvSpPr>
            <p:nvPr/>
          </p:nvSpPr>
          <p:spPr bwMode="auto">
            <a:xfrm>
              <a:off x="4255025" y="3865833"/>
              <a:ext cx="360381" cy="339058"/>
            </a:xfrm>
            <a:custGeom>
              <a:avLst/>
              <a:gdLst>
                <a:gd name="T0" fmla="*/ 23 w 68"/>
                <a:gd name="T1" fmla="*/ 5 h 67"/>
                <a:gd name="T2" fmla="*/ 7 w 68"/>
                <a:gd name="T3" fmla="*/ 11 h 67"/>
                <a:gd name="T4" fmla="*/ 7 w 68"/>
                <a:gd name="T5" fmla="*/ 67 h 67"/>
                <a:gd name="T6" fmla="*/ 38 w 68"/>
                <a:gd name="T7" fmla="*/ 62 h 67"/>
                <a:gd name="T8" fmla="*/ 49 w 68"/>
                <a:gd name="T9" fmla="*/ 56 h 67"/>
                <a:gd name="T10" fmla="*/ 64 w 68"/>
                <a:gd name="T11" fmla="*/ 47 h 67"/>
                <a:gd name="T12" fmla="*/ 60 w 68"/>
                <a:gd name="T13" fmla="*/ 0 h 67"/>
                <a:gd name="T14" fmla="*/ 52 w 68"/>
                <a:gd name="T15" fmla="*/ 51 h 67"/>
                <a:gd name="T16" fmla="*/ 59 w 68"/>
                <a:gd name="T17" fmla="*/ 44 h 67"/>
                <a:gd name="T18" fmla="*/ 56 w 68"/>
                <a:gd name="T19" fmla="*/ 41 h 67"/>
                <a:gd name="T20" fmla="*/ 56 w 68"/>
                <a:gd name="T21" fmla="*/ 51 h 67"/>
                <a:gd name="T22" fmla="*/ 50 w 68"/>
                <a:gd name="T23" fmla="*/ 43 h 67"/>
                <a:gd name="T24" fmla="*/ 33 w 68"/>
                <a:gd name="T25" fmla="*/ 45 h 67"/>
                <a:gd name="T26" fmla="*/ 48 w 68"/>
                <a:gd name="T27" fmla="*/ 53 h 67"/>
                <a:gd name="T28" fmla="*/ 26 w 68"/>
                <a:gd name="T29" fmla="*/ 7 h 67"/>
                <a:gd name="T30" fmla="*/ 65 w 68"/>
                <a:gd name="T31" fmla="*/ 7 h 67"/>
                <a:gd name="T32" fmla="*/ 56 w 68"/>
                <a:gd name="T33" fmla="*/ 39 h 67"/>
                <a:gd name="T34" fmla="*/ 9 w 68"/>
                <a:gd name="T35" fmla="*/ 23 h 67"/>
                <a:gd name="T36" fmla="*/ 12 w 68"/>
                <a:gd name="T37" fmla="*/ 30 h 67"/>
                <a:gd name="T38" fmla="*/ 10 w 68"/>
                <a:gd name="T39" fmla="*/ 32 h 67"/>
                <a:gd name="T40" fmla="*/ 10 w 68"/>
                <a:gd name="T41" fmla="*/ 38 h 67"/>
                <a:gd name="T42" fmla="*/ 12 w 68"/>
                <a:gd name="T43" fmla="*/ 40 h 67"/>
                <a:gd name="T44" fmla="*/ 9 w 68"/>
                <a:gd name="T45" fmla="*/ 47 h 67"/>
                <a:gd name="T46" fmla="*/ 12 w 68"/>
                <a:gd name="T47" fmla="*/ 54 h 67"/>
                <a:gd name="T48" fmla="*/ 9 w 68"/>
                <a:gd name="T49" fmla="*/ 55 h 67"/>
                <a:gd name="T50" fmla="*/ 19 w 68"/>
                <a:gd name="T51" fmla="*/ 61 h 67"/>
                <a:gd name="T52" fmla="*/ 25 w 68"/>
                <a:gd name="T53" fmla="*/ 64 h 67"/>
                <a:gd name="T54" fmla="*/ 3 w 68"/>
                <a:gd name="T55" fmla="*/ 19 h 67"/>
                <a:gd name="T56" fmla="*/ 12 w 68"/>
                <a:gd name="T57" fmla="*/ 22 h 67"/>
                <a:gd name="T58" fmla="*/ 34 w 68"/>
                <a:gd name="T59" fmla="*/ 61 h 67"/>
                <a:gd name="T60" fmla="*/ 19 w 68"/>
                <a:gd name="T61" fmla="*/ 59 h 67"/>
                <a:gd name="T62" fmla="*/ 19 w 68"/>
                <a:gd name="T63" fmla="*/ 8 h 67"/>
                <a:gd name="T64" fmla="*/ 21 w 68"/>
                <a:gd name="T65" fmla="*/ 17 h 67"/>
                <a:gd name="T66" fmla="*/ 24 w 68"/>
                <a:gd name="T67" fmla="*/ 19 h 67"/>
                <a:gd name="T68" fmla="*/ 20 w 68"/>
                <a:gd name="T69" fmla="*/ 26 h 67"/>
                <a:gd name="T70" fmla="*/ 24 w 68"/>
                <a:gd name="T71" fmla="*/ 33 h 67"/>
                <a:gd name="T72" fmla="*/ 21 w 68"/>
                <a:gd name="T73" fmla="*/ 35 h 67"/>
                <a:gd name="T74" fmla="*/ 21 w 68"/>
                <a:gd name="T75" fmla="*/ 41 h 67"/>
                <a:gd name="T76" fmla="*/ 24 w 68"/>
                <a:gd name="T77" fmla="*/ 43 h 67"/>
                <a:gd name="T78" fmla="*/ 21 w 68"/>
                <a:gd name="T79" fmla="*/ 49 h 67"/>
                <a:gd name="T80" fmla="*/ 24 w 68"/>
                <a:gd name="T81" fmla="*/ 51 h 67"/>
                <a:gd name="T82" fmla="*/ 38 w 68"/>
                <a:gd name="T83" fmla="*/ 57 h 67"/>
                <a:gd name="T84" fmla="*/ 40 w 68"/>
                <a:gd name="T85" fmla="*/ 58 h 67"/>
                <a:gd name="T86" fmla="*/ 40 w 68"/>
                <a:gd name="T87" fmla="*/ 55 h 67"/>
                <a:gd name="T88" fmla="*/ 40 w 68"/>
                <a:gd name="T89" fmla="*/ 58 h 67"/>
                <a:gd name="T90" fmla="*/ 33 w 68"/>
                <a:gd name="T91" fmla="*/ 13 h 67"/>
                <a:gd name="T92" fmla="*/ 58 w 68"/>
                <a:gd name="T93" fmla="*/ 11 h 67"/>
                <a:gd name="T94" fmla="*/ 58 w 68"/>
                <a:gd name="T95" fmla="*/ 21 h 67"/>
                <a:gd name="T96" fmla="*/ 33 w 68"/>
                <a:gd name="T97" fmla="*/ 19 h 67"/>
                <a:gd name="T98" fmla="*/ 59 w 68"/>
                <a:gd name="T99" fmla="*/ 28 h 67"/>
                <a:gd name="T100" fmla="*/ 32 w 68"/>
                <a:gd name="T101" fmla="*/ 28 h 67"/>
                <a:gd name="T102" fmla="*/ 59 w 68"/>
                <a:gd name="T103" fmla="*/ 28 h 67"/>
                <a:gd name="T104" fmla="*/ 33 w 68"/>
                <a:gd name="T105" fmla="*/ 37 h 67"/>
                <a:gd name="T106" fmla="*/ 58 w 68"/>
                <a:gd name="T107" fmla="*/ 3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67">
                  <a:moveTo>
                    <a:pt x="6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7" y="0"/>
                    <a:pt x="24" y="2"/>
                    <a:pt x="23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5"/>
                    <a:pt x="13" y="8"/>
                    <a:pt x="12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3" y="11"/>
                    <a:pt x="0" y="14"/>
                    <a:pt x="0" y="1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3" y="67"/>
                    <a:pt x="7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9" y="67"/>
                    <a:pt x="33" y="66"/>
                    <a:pt x="35" y="64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41" y="62"/>
                    <a:pt x="45" y="60"/>
                    <a:pt x="47" y="59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3" y="56"/>
                    <a:pt x="57" y="55"/>
                    <a:pt x="59" y="53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6" y="46"/>
                    <a:pt x="68" y="41"/>
                    <a:pt x="68" y="3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4" y="0"/>
                    <a:pt x="60" y="0"/>
                  </a:cubicBezTo>
                  <a:close/>
                  <a:moveTo>
                    <a:pt x="52" y="53"/>
                  </a:moveTo>
                  <a:cubicBezTo>
                    <a:pt x="52" y="52"/>
                    <a:pt x="52" y="52"/>
                    <a:pt x="52" y="52"/>
                  </a:cubicBezTo>
                  <a:cubicBezTo>
                    <a:pt x="52" y="52"/>
                    <a:pt x="52" y="51"/>
                    <a:pt x="52" y="5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9" y="45"/>
                    <a:pt x="59" y="45"/>
                    <a:pt x="59" y="44"/>
                  </a:cubicBezTo>
                  <a:cubicBezTo>
                    <a:pt x="59" y="44"/>
                    <a:pt x="59" y="43"/>
                    <a:pt x="58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2"/>
                    <a:pt x="54" y="41"/>
                    <a:pt x="56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3"/>
                    <a:pt x="63" y="45"/>
                    <a:pt x="62" y="45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2"/>
                    <a:pt x="54" y="52"/>
                    <a:pt x="52" y="53"/>
                  </a:cubicBezTo>
                  <a:close/>
                  <a:moveTo>
                    <a:pt x="56" y="39"/>
                  </a:moveTo>
                  <a:cubicBezTo>
                    <a:pt x="53" y="39"/>
                    <a:pt x="51" y="41"/>
                    <a:pt x="50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4"/>
                    <a:pt x="32" y="44"/>
                  </a:cubicBezTo>
                  <a:cubicBezTo>
                    <a:pt x="32" y="45"/>
                    <a:pt x="32" y="45"/>
                    <a:pt x="33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8" y="53"/>
                    <a:pt x="26" y="51"/>
                    <a:pt x="26" y="4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5"/>
                    <a:pt x="28" y="3"/>
                    <a:pt x="31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3" y="3"/>
                    <a:pt x="65" y="5"/>
                    <a:pt x="65" y="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38"/>
                    <a:pt x="65" y="39"/>
                    <a:pt x="65" y="39"/>
                  </a:cubicBezTo>
                  <a:lnTo>
                    <a:pt x="56" y="39"/>
                  </a:lnTo>
                  <a:close/>
                  <a:moveTo>
                    <a:pt x="12" y="2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3"/>
                    <a:pt x="9" y="23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1"/>
                    <a:pt x="9" y="31"/>
                  </a:cubicBezTo>
                  <a:cubicBezTo>
                    <a:pt x="9" y="32"/>
                    <a:pt x="9" y="32"/>
                    <a:pt x="10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40"/>
                    <a:pt x="9" y="40"/>
                    <a:pt x="10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9" y="48"/>
                    <a:pt x="9" y="48"/>
                    <a:pt x="1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9"/>
                    <a:pt x="16" y="61"/>
                    <a:pt x="19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4"/>
                    <a:pt x="3" y="62"/>
                    <a:pt x="3" y="6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6"/>
                    <a:pt x="5" y="14"/>
                    <a:pt x="7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2"/>
                  </a:lnTo>
                  <a:close/>
                  <a:moveTo>
                    <a:pt x="29" y="64"/>
                  </a:moveTo>
                  <a:cubicBezTo>
                    <a:pt x="29" y="61"/>
                    <a:pt x="29" y="61"/>
                    <a:pt x="29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63"/>
                    <a:pt x="31" y="63"/>
                    <a:pt x="29" y="64"/>
                  </a:cubicBezTo>
                  <a:close/>
                  <a:moveTo>
                    <a:pt x="19" y="59"/>
                  </a:moveTo>
                  <a:cubicBezTo>
                    <a:pt x="16" y="59"/>
                    <a:pt x="14" y="57"/>
                    <a:pt x="14" y="5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0"/>
                    <a:pt x="16" y="8"/>
                    <a:pt x="1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1" y="19"/>
                    <a:pt x="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0" y="25"/>
                    <a:pt x="20" y="26"/>
                  </a:cubicBezTo>
                  <a:cubicBezTo>
                    <a:pt x="20" y="26"/>
                    <a:pt x="21" y="27"/>
                    <a:pt x="21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0" y="33"/>
                    <a:pt x="20" y="34"/>
                  </a:cubicBezTo>
                  <a:cubicBezTo>
                    <a:pt x="20" y="34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0" y="41"/>
                    <a:pt x="20" y="42"/>
                  </a:cubicBezTo>
                  <a:cubicBezTo>
                    <a:pt x="20" y="42"/>
                    <a:pt x="21" y="43"/>
                    <a:pt x="21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0" y="49"/>
                    <a:pt x="20" y="50"/>
                  </a:cubicBezTo>
                  <a:cubicBezTo>
                    <a:pt x="20" y="50"/>
                    <a:pt x="21" y="51"/>
                    <a:pt x="21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3"/>
                    <a:pt x="28" y="55"/>
                    <a:pt x="31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9"/>
                    <a:pt x="37" y="59"/>
                    <a:pt x="37" y="59"/>
                  </a:cubicBezTo>
                  <a:lnTo>
                    <a:pt x="19" y="59"/>
                  </a:lnTo>
                  <a:close/>
                  <a:moveTo>
                    <a:pt x="40" y="58"/>
                  </a:moveTo>
                  <a:cubicBezTo>
                    <a:pt x="40" y="58"/>
                    <a:pt x="40" y="58"/>
                    <a:pt x="40" y="58"/>
                  </a:cubicBezTo>
                  <a:cubicBezTo>
                    <a:pt x="41" y="57"/>
                    <a:pt x="41" y="57"/>
                    <a:pt x="40" y="57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4" y="57"/>
                    <a:pt x="42" y="58"/>
                    <a:pt x="40" y="58"/>
                  </a:cubicBezTo>
                  <a:close/>
                  <a:moveTo>
                    <a:pt x="59" y="12"/>
                  </a:moveTo>
                  <a:cubicBezTo>
                    <a:pt x="59" y="12"/>
                    <a:pt x="59" y="13"/>
                    <a:pt x="5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2" y="11"/>
                    <a:pt x="32" y="11"/>
                    <a:pt x="33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2"/>
                  </a:cubicBezTo>
                  <a:close/>
                  <a:moveTo>
                    <a:pt x="59" y="20"/>
                  </a:moveTo>
                  <a:cubicBezTo>
                    <a:pt x="59" y="21"/>
                    <a:pt x="59" y="21"/>
                    <a:pt x="58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1"/>
                    <a:pt x="32" y="21"/>
                    <a:pt x="32" y="20"/>
                  </a:cubicBezTo>
                  <a:cubicBezTo>
                    <a:pt x="32" y="19"/>
                    <a:pt x="32" y="19"/>
                    <a:pt x="33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9"/>
                    <a:pt x="59" y="19"/>
                    <a:pt x="59" y="20"/>
                  </a:cubicBezTo>
                  <a:close/>
                  <a:moveTo>
                    <a:pt x="59" y="28"/>
                  </a:moveTo>
                  <a:cubicBezTo>
                    <a:pt x="59" y="29"/>
                    <a:pt x="59" y="29"/>
                    <a:pt x="58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2" y="29"/>
                    <a:pt x="32" y="29"/>
                    <a:pt x="32" y="28"/>
                  </a:cubicBezTo>
                  <a:cubicBezTo>
                    <a:pt x="32" y="27"/>
                    <a:pt x="32" y="27"/>
                    <a:pt x="33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9" y="27"/>
                    <a:pt x="59" y="27"/>
                    <a:pt x="59" y="28"/>
                  </a:cubicBezTo>
                  <a:close/>
                  <a:moveTo>
                    <a:pt x="59" y="36"/>
                  </a:moveTo>
                  <a:cubicBezTo>
                    <a:pt x="59" y="37"/>
                    <a:pt x="59" y="37"/>
                    <a:pt x="58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6"/>
                  </a:cubicBezTo>
                  <a:cubicBezTo>
                    <a:pt x="32" y="36"/>
                    <a:pt x="32" y="35"/>
                    <a:pt x="33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9" y="35"/>
                    <a:pt x="59" y="36"/>
                    <a:pt x="59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1" name="Freeform 85"/>
            <p:cNvSpPr>
              <a:spLocks noEditPoints="1"/>
            </p:cNvSpPr>
            <p:nvPr/>
          </p:nvSpPr>
          <p:spPr bwMode="auto">
            <a:xfrm>
              <a:off x="7897415" y="2727666"/>
              <a:ext cx="397387" cy="298627"/>
            </a:xfrm>
            <a:custGeom>
              <a:avLst/>
              <a:gdLst>
                <a:gd name="T0" fmla="*/ 53 w 71"/>
                <a:gd name="T1" fmla="*/ 5 h 51"/>
                <a:gd name="T2" fmla="*/ 0 w 71"/>
                <a:gd name="T3" fmla="*/ 12 h 51"/>
                <a:gd name="T4" fmla="*/ 8 w 71"/>
                <a:gd name="T5" fmla="*/ 33 h 51"/>
                <a:gd name="T6" fmla="*/ 12 w 71"/>
                <a:gd name="T7" fmla="*/ 43 h 51"/>
                <a:gd name="T8" fmla="*/ 46 w 71"/>
                <a:gd name="T9" fmla="*/ 40 h 51"/>
                <a:gd name="T10" fmla="*/ 11 w 71"/>
                <a:gd name="T11" fmla="*/ 35 h 51"/>
                <a:gd name="T12" fmla="*/ 48 w 71"/>
                <a:gd name="T13" fmla="*/ 31 h 51"/>
                <a:gd name="T14" fmla="*/ 56 w 71"/>
                <a:gd name="T15" fmla="*/ 6 h 51"/>
                <a:gd name="T16" fmla="*/ 71 w 71"/>
                <a:gd name="T17" fmla="*/ 2 h 51"/>
                <a:gd name="T18" fmla="*/ 45 w 71"/>
                <a:gd name="T19" fmla="*/ 18 h 51"/>
                <a:gd name="T20" fmla="*/ 49 w 71"/>
                <a:gd name="T21" fmla="*/ 18 h 51"/>
                <a:gd name="T22" fmla="*/ 45 w 71"/>
                <a:gd name="T23" fmla="*/ 20 h 51"/>
                <a:gd name="T24" fmla="*/ 9 w 71"/>
                <a:gd name="T25" fmla="*/ 30 h 51"/>
                <a:gd name="T26" fmla="*/ 12 w 71"/>
                <a:gd name="T27" fmla="*/ 32 h 51"/>
                <a:gd name="T28" fmla="*/ 28 w 71"/>
                <a:gd name="T29" fmla="*/ 18 h 51"/>
                <a:gd name="T30" fmla="*/ 35 w 71"/>
                <a:gd name="T31" fmla="*/ 18 h 51"/>
                <a:gd name="T32" fmla="*/ 43 w 71"/>
                <a:gd name="T33" fmla="*/ 18 h 51"/>
                <a:gd name="T34" fmla="*/ 28 w 71"/>
                <a:gd name="T35" fmla="*/ 20 h 51"/>
                <a:gd name="T36" fmla="*/ 28 w 71"/>
                <a:gd name="T37" fmla="*/ 25 h 51"/>
                <a:gd name="T38" fmla="*/ 21 w 71"/>
                <a:gd name="T39" fmla="*/ 25 h 51"/>
                <a:gd name="T40" fmla="*/ 26 w 71"/>
                <a:gd name="T41" fmla="*/ 25 h 51"/>
                <a:gd name="T42" fmla="*/ 20 w 71"/>
                <a:gd name="T43" fmla="*/ 13 h 51"/>
                <a:gd name="T44" fmla="*/ 18 w 71"/>
                <a:gd name="T45" fmla="*/ 18 h 51"/>
                <a:gd name="T46" fmla="*/ 18 w 71"/>
                <a:gd name="T47" fmla="*/ 13 h 51"/>
                <a:gd name="T48" fmla="*/ 19 w 71"/>
                <a:gd name="T49" fmla="*/ 25 h 51"/>
                <a:gd name="T50" fmla="*/ 18 w 71"/>
                <a:gd name="T51" fmla="*/ 20 h 51"/>
                <a:gd name="T52" fmla="*/ 5 w 71"/>
                <a:gd name="T53" fmla="*/ 20 h 51"/>
                <a:gd name="T54" fmla="*/ 13 w 71"/>
                <a:gd name="T55" fmla="*/ 27 h 51"/>
                <a:gd name="T56" fmla="*/ 14 w 71"/>
                <a:gd name="T57" fmla="*/ 32 h 51"/>
                <a:gd name="T58" fmla="*/ 26 w 71"/>
                <a:gd name="T59" fmla="*/ 27 h 51"/>
                <a:gd name="T60" fmla="*/ 21 w 71"/>
                <a:gd name="T61" fmla="*/ 27 h 51"/>
                <a:gd name="T62" fmla="*/ 33 w 71"/>
                <a:gd name="T63" fmla="*/ 32 h 51"/>
                <a:gd name="T64" fmla="*/ 36 w 71"/>
                <a:gd name="T65" fmla="*/ 27 h 51"/>
                <a:gd name="T66" fmla="*/ 35 w 71"/>
                <a:gd name="T67" fmla="*/ 32 h 51"/>
                <a:gd name="T68" fmla="*/ 37 w 71"/>
                <a:gd name="T69" fmla="*/ 20 h 51"/>
                <a:gd name="T70" fmla="*/ 36 w 71"/>
                <a:gd name="T71" fmla="*/ 25 h 51"/>
                <a:gd name="T72" fmla="*/ 9 w 71"/>
                <a:gd name="T73" fmla="*/ 13 h 51"/>
                <a:gd name="T74" fmla="*/ 3 w 71"/>
                <a:gd name="T75" fmla="*/ 14 h 51"/>
                <a:gd name="T76" fmla="*/ 42 w 71"/>
                <a:gd name="T77" fmla="*/ 32 h 51"/>
                <a:gd name="T78" fmla="*/ 46 w 71"/>
                <a:gd name="T79" fmla="*/ 27 h 51"/>
                <a:gd name="T80" fmla="*/ 13 w 71"/>
                <a:gd name="T81" fmla="*/ 44 h 51"/>
                <a:gd name="T82" fmla="*/ 17 w 71"/>
                <a:gd name="T83" fmla="*/ 48 h 51"/>
                <a:gd name="T84" fmla="*/ 12 w 71"/>
                <a:gd name="T85" fmla="*/ 48 h 51"/>
                <a:gd name="T86" fmla="*/ 13 w 71"/>
                <a:gd name="T87" fmla="*/ 49 h 51"/>
                <a:gd name="T88" fmla="*/ 40 w 71"/>
                <a:gd name="T89" fmla="*/ 51 h 51"/>
                <a:gd name="T90" fmla="*/ 40 w 71"/>
                <a:gd name="T91" fmla="*/ 49 h 51"/>
                <a:gd name="T92" fmla="*/ 42 w 71"/>
                <a:gd name="T93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51">
                  <a:moveTo>
                    <a:pt x="70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6" y="0"/>
                    <a:pt x="54" y="2"/>
                    <a:pt x="53" y="5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2"/>
                    <a:pt x="7" y="32"/>
                    <a:pt x="8" y="33"/>
                  </a:cubicBezTo>
                  <a:cubicBezTo>
                    <a:pt x="8" y="33"/>
                    <a:pt x="8" y="33"/>
                    <a:pt x="8" y="34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41"/>
                    <a:pt x="10" y="43"/>
                    <a:pt x="12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7" y="42"/>
                    <a:pt x="47" y="41"/>
                  </a:cubicBezTo>
                  <a:cubicBezTo>
                    <a:pt x="47" y="41"/>
                    <a:pt x="46" y="40"/>
                    <a:pt x="46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2" y="35"/>
                    <a:pt x="1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5" y="35"/>
                    <a:pt x="47" y="33"/>
                    <a:pt x="48" y="31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2"/>
                    <a:pt x="54" y="12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4"/>
                    <a:pt x="58" y="3"/>
                    <a:pt x="59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3"/>
                    <a:pt x="71" y="3"/>
                    <a:pt x="71" y="2"/>
                  </a:cubicBezTo>
                  <a:cubicBezTo>
                    <a:pt x="71" y="1"/>
                    <a:pt x="70" y="0"/>
                    <a:pt x="70" y="0"/>
                  </a:cubicBezTo>
                  <a:close/>
                  <a:moveTo>
                    <a:pt x="49" y="18"/>
                  </a:moveTo>
                  <a:cubicBezTo>
                    <a:pt x="45" y="18"/>
                    <a:pt x="45" y="18"/>
                    <a:pt x="45" y="18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50" y="13"/>
                    <a:pt x="50" y="13"/>
                    <a:pt x="50" y="13"/>
                  </a:cubicBezTo>
                  <a:lnTo>
                    <a:pt x="49" y="18"/>
                  </a:lnTo>
                  <a:close/>
                  <a:moveTo>
                    <a:pt x="47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8" y="20"/>
                    <a:pt x="48" y="20"/>
                    <a:pt x="48" y="20"/>
                  </a:cubicBezTo>
                  <a:lnTo>
                    <a:pt x="47" y="25"/>
                  </a:lnTo>
                  <a:close/>
                  <a:moveTo>
                    <a:pt x="9" y="30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0" y="31"/>
                    <a:pt x="9" y="30"/>
                  </a:cubicBezTo>
                  <a:close/>
                  <a:moveTo>
                    <a:pt x="35" y="18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35" y="18"/>
                  </a:lnTo>
                  <a:close/>
                  <a:moveTo>
                    <a:pt x="37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13"/>
                  </a:lnTo>
                  <a:close/>
                  <a:moveTo>
                    <a:pt x="28" y="20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28" y="25"/>
                    <a:pt x="28" y="25"/>
                    <a:pt x="28" y="25"/>
                  </a:cubicBezTo>
                  <a:lnTo>
                    <a:pt x="28" y="20"/>
                  </a:lnTo>
                  <a:close/>
                  <a:moveTo>
                    <a:pt x="2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25"/>
                  </a:lnTo>
                  <a:close/>
                  <a:moveTo>
                    <a:pt x="26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6" y="18"/>
                  </a:lnTo>
                  <a:close/>
                  <a:moveTo>
                    <a:pt x="18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8" y="13"/>
                    <a:pt x="18" y="13"/>
                    <a:pt x="18" y="13"/>
                  </a:cubicBezTo>
                  <a:lnTo>
                    <a:pt x="18" y="18"/>
                  </a:lnTo>
                  <a:close/>
                  <a:moveTo>
                    <a:pt x="18" y="20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8" y="20"/>
                  </a:lnTo>
                  <a:close/>
                  <a:moveTo>
                    <a:pt x="11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0" y="20"/>
                    <a:pt x="10" y="20"/>
                    <a:pt x="10" y="20"/>
                  </a:cubicBezTo>
                  <a:lnTo>
                    <a:pt x="11" y="25"/>
                  </a:lnTo>
                  <a:close/>
                  <a:moveTo>
                    <a:pt x="13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4" y="32"/>
                    <a:pt x="14" y="32"/>
                    <a:pt x="14" y="32"/>
                  </a:cubicBezTo>
                  <a:lnTo>
                    <a:pt x="13" y="27"/>
                  </a:lnTo>
                  <a:close/>
                  <a:moveTo>
                    <a:pt x="21" y="27"/>
                  </a:moveTo>
                  <a:cubicBezTo>
                    <a:pt x="26" y="27"/>
                    <a:pt x="26" y="27"/>
                    <a:pt x="26" y="27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1" y="32"/>
                    <a:pt x="21" y="32"/>
                    <a:pt x="21" y="32"/>
                  </a:cubicBezTo>
                  <a:lnTo>
                    <a:pt x="21" y="27"/>
                  </a:lnTo>
                  <a:close/>
                  <a:moveTo>
                    <a:pt x="28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8" y="32"/>
                    <a:pt x="28" y="32"/>
                    <a:pt x="28" y="32"/>
                  </a:cubicBezTo>
                  <a:lnTo>
                    <a:pt x="28" y="27"/>
                  </a:lnTo>
                  <a:close/>
                  <a:moveTo>
                    <a:pt x="36" y="27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5" y="32"/>
                    <a:pt x="35" y="32"/>
                    <a:pt x="35" y="32"/>
                  </a:cubicBezTo>
                  <a:lnTo>
                    <a:pt x="36" y="27"/>
                  </a:lnTo>
                  <a:close/>
                  <a:moveTo>
                    <a:pt x="36" y="25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5"/>
                    <a:pt x="42" y="25"/>
                    <a:pt x="42" y="25"/>
                  </a:cubicBezTo>
                  <a:lnTo>
                    <a:pt x="36" y="25"/>
                  </a:ln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4" y="13"/>
                  </a:cubicBezTo>
                  <a:close/>
                  <a:moveTo>
                    <a:pt x="42" y="32"/>
                  </a:moveTo>
                  <a:cubicBezTo>
                    <a:pt x="42" y="32"/>
                    <a:pt x="42" y="32"/>
                    <a:pt x="42" y="3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1"/>
                    <a:pt x="43" y="32"/>
                    <a:pt x="42" y="32"/>
                  </a:cubicBezTo>
                  <a:close/>
                  <a:moveTo>
                    <a:pt x="13" y="44"/>
                  </a:moveTo>
                  <a:cubicBezTo>
                    <a:pt x="11" y="44"/>
                    <a:pt x="10" y="46"/>
                    <a:pt x="10" y="48"/>
                  </a:cubicBezTo>
                  <a:cubicBezTo>
                    <a:pt x="10" y="50"/>
                    <a:pt x="11" y="51"/>
                    <a:pt x="13" y="51"/>
                  </a:cubicBezTo>
                  <a:cubicBezTo>
                    <a:pt x="15" y="51"/>
                    <a:pt x="17" y="50"/>
                    <a:pt x="17" y="48"/>
                  </a:cubicBezTo>
                  <a:cubicBezTo>
                    <a:pt x="17" y="46"/>
                    <a:pt x="15" y="44"/>
                    <a:pt x="13" y="44"/>
                  </a:cubicBezTo>
                  <a:close/>
                  <a:moveTo>
                    <a:pt x="13" y="49"/>
                  </a:moveTo>
                  <a:cubicBezTo>
                    <a:pt x="13" y="49"/>
                    <a:pt x="12" y="48"/>
                    <a:pt x="12" y="48"/>
                  </a:cubicBezTo>
                  <a:cubicBezTo>
                    <a:pt x="12" y="47"/>
                    <a:pt x="13" y="46"/>
                    <a:pt x="13" y="46"/>
                  </a:cubicBezTo>
                  <a:cubicBezTo>
                    <a:pt x="14" y="46"/>
                    <a:pt x="15" y="47"/>
                    <a:pt x="15" y="48"/>
                  </a:cubicBezTo>
                  <a:cubicBezTo>
                    <a:pt x="15" y="48"/>
                    <a:pt x="14" y="49"/>
                    <a:pt x="13" y="49"/>
                  </a:cubicBezTo>
                  <a:close/>
                  <a:moveTo>
                    <a:pt x="40" y="44"/>
                  </a:moveTo>
                  <a:cubicBezTo>
                    <a:pt x="38" y="44"/>
                    <a:pt x="37" y="46"/>
                    <a:pt x="37" y="48"/>
                  </a:cubicBezTo>
                  <a:cubicBezTo>
                    <a:pt x="37" y="50"/>
                    <a:pt x="38" y="51"/>
                    <a:pt x="40" y="51"/>
                  </a:cubicBezTo>
                  <a:cubicBezTo>
                    <a:pt x="42" y="51"/>
                    <a:pt x="44" y="50"/>
                    <a:pt x="44" y="48"/>
                  </a:cubicBezTo>
                  <a:cubicBezTo>
                    <a:pt x="44" y="46"/>
                    <a:pt x="42" y="44"/>
                    <a:pt x="40" y="44"/>
                  </a:cubicBezTo>
                  <a:close/>
                  <a:moveTo>
                    <a:pt x="40" y="49"/>
                  </a:moveTo>
                  <a:cubicBezTo>
                    <a:pt x="39" y="49"/>
                    <a:pt x="39" y="48"/>
                    <a:pt x="39" y="48"/>
                  </a:cubicBezTo>
                  <a:cubicBezTo>
                    <a:pt x="39" y="47"/>
                    <a:pt x="39" y="46"/>
                    <a:pt x="40" y="46"/>
                  </a:cubicBezTo>
                  <a:cubicBezTo>
                    <a:pt x="41" y="46"/>
                    <a:pt x="42" y="47"/>
                    <a:pt x="42" y="48"/>
                  </a:cubicBezTo>
                  <a:cubicBezTo>
                    <a:pt x="42" y="48"/>
                    <a:pt x="41" y="49"/>
                    <a:pt x="40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2" name="Freeform 86"/>
            <p:cNvSpPr>
              <a:spLocks noEditPoints="1"/>
            </p:cNvSpPr>
            <p:nvPr/>
          </p:nvSpPr>
          <p:spPr bwMode="auto">
            <a:xfrm>
              <a:off x="7302816" y="2167613"/>
              <a:ext cx="492109" cy="426303"/>
            </a:xfrm>
            <a:custGeom>
              <a:avLst/>
              <a:gdLst>
                <a:gd name="T0" fmla="*/ 71 w 72"/>
                <a:gd name="T1" fmla="*/ 15 h 60"/>
                <a:gd name="T2" fmla="*/ 57 w 72"/>
                <a:gd name="T3" fmla="*/ 17 h 60"/>
                <a:gd name="T4" fmla="*/ 44 w 72"/>
                <a:gd name="T5" fmla="*/ 45 h 60"/>
                <a:gd name="T6" fmla="*/ 12 w 72"/>
                <a:gd name="T7" fmla="*/ 45 h 60"/>
                <a:gd name="T8" fmla="*/ 14 w 72"/>
                <a:gd name="T9" fmla="*/ 48 h 60"/>
                <a:gd name="T10" fmla="*/ 48 w 72"/>
                <a:gd name="T11" fmla="*/ 50 h 60"/>
                <a:gd name="T12" fmla="*/ 14 w 72"/>
                <a:gd name="T13" fmla="*/ 51 h 60"/>
                <a:gd name="T14" fmla="*/ 9 w 72"/>
                <a:gd name="T15" fmla="*/ 44 h 60"/>
                <a:gd name="T16" fmla="*/ 8 w 72"/>
                <a:gd name="T17" fmla="*/ 41 h 60"/>
                <a:gd name="T18" fmla="*/ 1 w 72"/>
                <a:gd name="T19" fmla="*/ 22 h 60"/>
                <a:gd name="T20" fmla="*/ 11 w 72"/>
                <a:gd name="T21" fmla="*/ 40 h 60"/>
                <a:gd name="T22" fmla="*/ 44 w 72"/>
                <a:gd name="T23" fmla="*/ 42 h 60"/>
                <a:gd name="T24" fmla="*/ 54 w 72"/>
                <a:gd name="T25" fmla="*/ 16 h 60"/>
                <a:gd name="T26" fmla="*/ 71 w 72"/>
                <a:gd name="T27" fmla="*/ 12 h 60"/>
                <a:gd name="T28" fmla="*/ 18 w 72"/>
                <a:gd name="T29" fmla="*/ 56 h 60"/>
                <a:gd name="T30" fmla="*/ 11 w 72"/>
                <a:gd name="T31" fmla="*/ 56 h 60"/>
                <a:gd name="T32" fmla="*/ 18 w 72"/>
                <a:gd name="T33" fmla="*/ 56 h 60"/>
                <a:gd name="T34" fmla="*/ 15 w 72"/>
                <a:gd name="T35" fmla="*/ 54 h 60"/>
                <a:gd name="T36" fmla="*/ 15 w 72"/>
                <a:gd name="T37" fmla="*/ 58 h 60"/>
                <a:gd name="T38" fmla="*/ 45 w 72"/>
                <a:gd name="T39" fmla="*/ 56 h 60"/>
                <a:gd name="T40" fmla="*/ 38 w 72"/>
                <a:gd name="T41" fmla="*/ 56 h 60"/>
                <a:gd name="T42" fmla="*/ 45 w 72"/>
                <a:gd name="T43" fmla="*/ 56 h 60"/>
                <a:gd name="T44" fmla="*/ 42 w 72"/>
                <a:gd name="T45" fmla="*/ 54 h 60"/>
                <a:gd name="T46" fmla="*/ 42 w 72"/>
                <a:gd name="T47" fmla="*/ 58 h 60"/>
                <a:gd name="T48" fmla="*/ 46 w 72"/>
                <a:gd name="T49" fmla="*/ 35 h 60"/>
                <a:gd name="T50" fmla="*/ 12 w 72"/>
                <a:gd name="T51" fmla="*/ 34 h 60"/>
                <a:gd name="T52" fmla="*/ 12 w 72"/>
                <a:gd name="T53" fmla="*/ 36 h 60"/>
                <a:gd name="T54" fmla="*/ 46 w 72"/>
                <a:gd name="T55" fmla="*/ 35 h 60"/>
                <a:gd name="T56" fmla="*/ 12 w 72"/>
                <a:gd name="T57" fmla="*/ 39 h 60"/>
                <a:gd name="T58" fmla="*/ 43 w 72"/>
                <a:gd name="T59" fmla="*/ 40 h 60"/>
                <a:gd name="T60" fmla="*/ 43 w 72"/>
                <a:gd name="T61" fmla="*/ 38 h 60"/>
                <a:gd name="T62" fmla="*/ 13 w 72"/>
                <a:gd name="T63" fmla="*/ 28 h 60"/>
                <a:gd name="T64" fmla="*/ 16 w 72"/>
                <a:gd name="T65" fmla="*/ 23 h 60"/>
                <a:gd name="T66" fmla="*/ 28 w 72"/>
                <a:gd name="T67" fmla="*/ 14 h 60"/>
                <a:gd name="T68" fmla="*/ 33 w 72"/>
                <a:gd name="T69" fmla="*/ 17 h 60"/>
                <a:gd name="T70" fmla="*/ 36 w 72"/>
                <a:gd name="T71" fmla="*/ 22 h 60"/>
                <a:gd name="T72" fmla="*/ 39 w 72"/>
                <a:gd name="T73" fmla="*/ 17 h 60"/>
                <a:gd name="T74" fmla="*/ 51 w 72"/>
                <a:gd name="T75" fmla="*/ 7 h 60"/>
                <a:gd name="T76" fmla="*/ 51 w 72"/>
                <a:gd name="T77" fmla="*/ 0 h 60"/>
                <a:gd name="T78" fmla="*/ 49 w 72"/>
                <a:gd name="T79" fmla="*/ 5 h 60"/>
                <a:gd name="T80" fmla="*/ 36 w 72"/>
                <a:gd name="T81" fmla="*/ 15 h 60"/>
                <a:gd name="T82" fmla="*/ 31 w 72"/>
                <a:gd name="T83" fmla="*/ 12 h 60"/>
                <a:gd name="T84" fmla="*/ 28 w 72"/>
                <a:gd name="T85" fmla="*/ 7 h 60"/>
                <a:gd name="T86" fmla="*/ 25 w 72"/>
                <a:gd name="T87" fmla="*/ 11 h 60"/>
                <a:gd name="T88" fmla="*/ 13 w 72"/>
                <a:gd name="T89" fmla="*/ 22 h 60"/>
                <a:gd name="T90" fmla="*/ 13 w 72"/>
                <a:gd name="T91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60">
                  <a:moveTo>
                    <a:pt x="72" y="13"/>
                  </a:moveTo>
                  <a:cubicBezTo>
                    <a:pt x="72" y="14"/>
                    <a:pt x="71" y="15"/>
                    <a:pt x="7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5"/>
                    <a:pt x="57" y="16"/>
                    <a:pt x="57" y="17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3"/>
                    <a:pt x="46" y="45"/>
                    <a:pt x="4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2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3" y="48"/>
                    <a:pt x="14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8"/>
                    <a:pt x="48" y="49"/>
                    <a:pt x="48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1" y="51"/>
                    <a:pt x="9" y="49"/>
                    <a:pt x="9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8" y="42"/>
                    <a:pt x="8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3" y="42"/>
                    <a:pt x="1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6" y="41"/>
                    <a:pt x="47" y="4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3"/>
                    <a:pt x="57" y="12"/>
                    <a:pt x="6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2" y="13"/>
                  </a:cubicBezTo>
                  <a:close/>
                  <a:moveTo>
                    <a:pt x="18" y="56"/>
                  </a:move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8"/>
                    <a:pt x="11" y="56"/>
                  </a:cubicBezTo>
                  <a:cubicBezTo>
                    <a:pt x="11" y="54"/>
                    <a:pt x="13" y="52"/>
                    <a:pt x="15" y="52"/>
                  </a:cubicBezTo>
                  <a:cubicBezTo>
                    <a:pt x="17" y="52"/>
                    <a:pt x="18" y="54"/>
                    <a:pt x="18" y="56"/>
                  </a:cubicBezTo>
                  <a:close/>
                  <a:moveTo>
                    <a:pt x="16" y="56"/>
                  </a:moveTo>
                  <a:cubicBezTo>
                    <a:pt x="16" y="55"/>
                    <a:pt x="16" y="54"/>
                    <a:pt x="15" y="54"/>
                  </a:cubicBezTo>
                  <a:cubicBezTo>
                    <a:pt x="14" y="54"/>
                    <a:pt x="13" y="55"/>
                    <a:pt x="13" y="56"/>
                  </a:cubicBezTo>
                  <a:cubicBezTo>
                    <a:pt x="13" y="57"/>
                    <a:pt x="14" y="58"/>
                    <a:pt x="15" y="58"/>
                  </a:cubicBezTo>
                  <a:cubicBezTo>
                    <a:pt x="16" y="58"/>
                    <a:pt x="16" y="57"/>
                    <a:pt x="16" y="56"/>
                  </a:cubicBezTo>
                  <a:close/>
                  <a:moveTo>
                    <a:pt x="45" y="56"/>
                  </a:moveTo>
                  <a:cubicBezTo>
                    <a:pt x="45" y="58"/>
                    <a:pt x="44" y="60"/>
                    <a:pt x="42" y="60"/>
                  </a:cubicBezTo>
                  <a:cubicBezTo>
                    <a:pt x="40" y="60"/>
                    <a:pt x="38" y="58"/>
                    <a:pt x="38" y="56"/>
                  </a:cubicBezTo>
                  <a:cubicBezTo>
                    <a:pt x="38" y="54"/>
                    <a:pt x="40" y="52"/>
                    <a:pt x="42" y="52"/>
                  </a:cubicBezTo>
                  <a:cubicBezTo>
                    <a:pt x="44" y="52"/>
                    <a:pt x="45" y="54"/>
                    <a:pt x="45" y="56"/>
                  </a:cubicBezTo>
                  <a:close/>
                  <a:moveTo>
                    <a:pt x="43" y="56"/>
                  </a:moveTo>
                  <a:cubicBezTo>
                    <a:pt x="43" y="55"/>
                    <a:pt x="43" y="54"/>
                    <a:pt x="42" y="54"/>
                  </a:cubicBezTo>
                  <a:cubicBezTo>
                    <a:pt x="41" y="54"/>
                    <a:pt x="40" y="55"/>
                    <a:pt x="40" y="56"/>
                  </a:cubicBezTo>
                  <a:cubicBezTo>
                    <a:pt x="40" y="57"/>
                    <a:pt x="41" y="58"/>
                    <a:pt x="42" y="58"/>
                  </a:cubicBezTo>
                  <a:cubicBezTo>
                    <a:pt x="43" y="58"/>
                    <a:pt x="43" y="57"/>
                    <a:pt x="43" y="56"/>
                  </a:cubicBezTo>
                  <a:close/>
                  <a:moveTo>
                    <a:pt x="46" y="35"/>
                  </a:moveTo>
                  <a:cubicBezTo>
                    <a:pt x="46" y="34"/>
                    <a:pt x="45" y="34"/>
                    <a:pt x="4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1" y="34"/>
                    <a:pt x="11" y="35"/>
                  </a:cubicBezTo>
                  <a:cubicBezTo>
                    <a:pt x="11" y="35"/>
                    <a:pt x="11" y="36"/>
                    <a:pt x="1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5"/>
                    <a:pt x="46" y="35"/>
                  </a:cubicBezTo>
                  <a:close/>
                  <a:moveTo>
                    <a:pt x="13" y="38"/>
                  </a:moveTo>
                  <a:cubicBezTo>
                    <a:pt x="13" y="38"/>
                    <a:pt x="12" y="39"/>
                    <a:pt x="12" y="39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9"/>
                    <a:pt x="44" y="38"/>
                    <a:pt x="43" y="38"/>
                  </a:cubicBezTo>
                  <a:lnTo>
                    <a:pt x="13" y="38"/>
                  </a:lnTo>
                  <a:close/>
                  <a:moveTo>
                    <a:pt x="13" y="28"/>
                  </a:moveTo>
                  <a:cubicBezTo>
                    <a:pt x="14" y="28"/>
                    <a:pt x="16" y="27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4"/>
                    <a:pt x="28" y="14"/>
                  </a:cubicBezTo>
                  <a:cubicBezTo>
                    <a:pt x="28" y="14"/>
                    <a:pt x="29" y="13"/>
                    <a:pt x="29" y="13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3" y="20"/>
                    <a:pt x="34" y="22"/>
                    <a:pt x="36" y="22"/>
                  </a:cubicBezTo>
                  <a:cubicBezTo>
                    <a:pt x="38" y="22"/>
                    <a:pt x="39" y="20"/>
                    <a:pt x="39" y="19"/>
                  </a:cubicBezTo>
                  <a:cubicBezTo>
                    <a:pt x="39" y="18"/>
                    <a:pt x="39" y="18"/>
                    <a:pt x="39" y="1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7"/>
                    <a:pt x="51" y="7"/>
                    <a:pt x="51" y="7"/>
                  </a:cubicBezTo>
                  <a:cubicBezTo>
                    <a:pt x="53" y="7"/>
                    <a:pt x="54" y="5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50" y="0"/>
                    <a:pt x="48" y="2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7" y="15"/>
                    <a:pt x="36" y="15"/>
                  </a:cubicBezTo>
                  <a:cubicBezTo>
                    <a:pt x="36" y="15"/>
                    <a:pt x="35" y="16"/>
                    <a:pt x="35" y="1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0" y="7"/>
                    <a:pt x="28" y="7"/>
                  </a:cubicBezTo>
                  <a:cubicBezTo>
                    <a:pt x="26" y="7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1" y="22"/>
                    <a:pt x="10" y="23"/>
                    <a:pt x="10" y="25"/>
                  </a:cubicBezTo>
                  <a:cubicBezTo>
                    <a:pt x="10" y="27"/>
                    <a:pt x="11" y="28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3" name="Freeform 28"/>
            <p:cNvSpPr>
              <a:spLocks noEditPoints="1"/>
            </p:cNvSpPr>
            <p:nvPr/>
          </p:nvSpPr>
          <p:spPr bwMode="auto">
            <a:xfrm>
              <a:off x="3867266" y="4240810"/>
              <a:ext cx="470524" cy="381798"/>
            </a:xfrm>
            <a:custGeom>
              <a:avLst/>
              <a:gdLst>
                <a:gd name="T0" fmla="*/ 26 w 74"/>
                <a:gd name="T1" fmla="*/ 0 h 60"/>
                <a:gd name="T2" fmla="*/ 19 w 74"/>
                <a:gd name="T3" fmla="*/ 53 h 60"/>
                <a:gd name="T4" fmla="*/ 49 w 74"/>
                <a:gd name="T5" fmla="*/ 60 h 60"/>
                <a:gd name="T6" fmla="*/ 56 w 74"/>
                <a:gd name="T7" fmla="*/ 7 h 60"/>
                <a:gd name="T8" fmla="*/ 53 w 74"/>
                <a:gd name="T9" fmla="*/ 7 h 60"/>
                <a:gd name="T10" fmla="*/ 49 w 74"/>
                <a:gd name="T11" fmla="*/ 57 h 60"/>
                <a:gd name="T12" fmla="*/ 22 w 74"/>
                <a:gd name="T13" fmla="*/ 53 h 60"/>
                <a:gd name="T14" fmla="*/ 26 w 74"/>
                <a:gd name="T15" fmla="*/ 3 h 60"/>
                <a:gd name="T16" fmla="*/ 53 w 74"/>
                <a:gd name="T17" fmla="*/ 7 h 60"/>
                <a:gd name="T18" fmla="*/ 25 w 74"/>
                <a:gd name="T19" fmla="*/ 6 h 60"/>
                <a:gd name="T20" fmla="*/ 24 w 74"/>
                <a:gd name="T21" fmla="*/ 50 h 60"/>
                <a:gd name="T22" fmla="*/ 50 w 74"/>
                <a:gd name="T23" fmla="*/ 51 h 60"/>
                <a:gd name="T24" fmla="*/ 51 w 74"/>
                <a:gd name="T25" fmla="*/ 7 h 60"/>
                <a:gd name="T26" fmla="*/ 49 w 74"/>
                <a:gd name="T27" fmla="*/ 49 h 60"/>
                <a:gd name="T28" fmla="*/ 26 w 74"/>
                <a:gd name="T29" fmla="*/ 8 h 60"/>
                <a:gd name="T30" fmla="*/ 49 w 74"/>
                <a:gd name="T31" fmla="*/ 49 h 60"/>
                <a:gd name="T32" fmla="*/ 37 w 74"/>
                <a:gd name="T33" fmla="*/ 56 h 60"/>
                <a:gd name="T34" fmla="*/ 37 w 74"/>
                <a:gd name="T35" fmla="*/ 52 h 60"/>
                <a:gd name="T36" fmla="*/ 74 w 74"/>
                <a:gd name="T37" fmla="*/ 23 h 60"/>
                <a:gd name="T38" fmla="*/ 67 w 74"/>
                <a:gd name="T39" fmla="*/ 41 h 60"/>
                <a:gd name="T40" fmla="*/ 66 w 74"/>
                <a:gd name="T41" fmla="*/ 39 h 60"/>
                <a:gd name="T42" fmla="*/ 66 w 74"/>
                <a:gd name="T43" fmla="*/ 7 h 60"/>
                <a:gd name="T44" fmla="*/ 68 w 74"/>
                <a:gd name="T45" fmla="*/ 6 h 60"/>
                <a:gd name="T46" fmla="*/ 69 w 74"/>
                <a:gd name="T47" fmla="*/ 23 h 60"/>
                <a:gd name="T48" fmla="*/ 64 w 74"/>
                <a:gd name="T49" fmla="*/ 37 h 60"/>
                <a:gd name="T50" fmla="*/ 63 w 74"/>
                <a:gd name="T51" fmla="*/ 35 h 60"/>
                <a:gd name="T52" fmla="*/ 63 w 74"/>
                <a:gd name="T53" fmla="*/ 11 h 60"/>
                <a:gd name="T54" fmla="*/ 65 w 74"/>
                <a:gd name="T55" fmla="*/ 10 h 60"/>
                <a:gd name="T56" fmla="*/ 64 w 74"/>
                <a:gd name="T57" fmla="*/ 23 h 60"/>
                <a:gd name="T58" fmla="*/ 60 w 74"/>
                <a:gd name="T59" fmla="*/ 33 h 60"/>
                <a:gd name="T60" fmla="*/ 60 w 74"/>
                <a:gd name="T61" fmla="*/ 31 h 60"/>
                <a:gd name="T62" fmla="*/ 60 w 74"/>
                <a:gd name="T63" fmla="*/ 15 h 60"/>
                <a:gd name="T64" fmla="*/ 61 w 74"/>
                <a:gd name="T65" fmla="*/ 14 h 60"/>
                <a:gd name="T66" fmla="*/ 8 w 74"/>
                <a:gd name="T67" fmla="*/ 39 h 60"/>
                <a:gd name="T68" fmla="*/ 7 w 74"/>
                <a:gd name="T69" fmla="*/ 41 h 60"/>
                <a:gd name="T70" fmla="*/ 0 w 74"/>
                <a:gd name="T71" fmla="*/ 23 h 60"/>
                <a:gd name="T72" fmla="*/ 8 w 74"/>
                <a:gd name="T73" fmla="*/ 6 h 60"/>
                <a:gd name="T74" fmla="*/ 2 w 74"/>
                <a:gd name="T75" fmla="*/ 23 h 60"/>
                <a:gd name="T76" fmla="*/ 12 w 74"/>
                <a:gd name="T77" fmla="*/ 35 h 60"/>
                <a:gd name="T78" fmla="*/ 11 w 74"/>
                <a:gd name="T79" fmla="*/ 37 h 60"/>
                <a:gd name="T80" fmla="*/ 6 w 74"/>
                <a:gd name="T81" fmla="*/ 23 h 60"/>
                <a:gd name="T82" fmla="*/ 11 w 74"/>
                <a:gd name="T83" fmla="*/ 10 h 60"/>
                <a:gd name="T84" fmla="*/ 8 w 74"/>
                <a:gd name="T85" fmla="*/ 23 h 60"/>
                <a:gd name="T86" fmla="*/ 15 w 74"/>
                <a:gd name="T87" fmla="*/ 15 h 60"/>
                <a:gd name="T88" fmla="*/ 15 w 74"/>
                <a:gd name="T89" fmla="*/ 31 h 60"/>
                <a:gd name="T90" fmla="*/ 14 w 74"/>
                <a:gd name="T91" fmla="*/ 33 h 60"/>
                <a:gd name="T92" fmla="*/ 11 w 74"/>
                <a:gd name="T93" fmla="*/ 23 h 60"/>
                <a:gd name="T94" fmla="*/ 15 w 74"/>
                <a:gd name="T95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" h="60">
                  <a:moveTo>
                    <a:pt x="4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19" y="3"/>
                    <a:pt x="19" y="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6"/>
                    <a:pt x="22" y="60"/>
                    <a:pt x="26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3" y="60"/>
                    <a:pt x="56" y="56"/>
                    <a:pt x="56" y="53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3" y="0"/>
                    <a:pt x="49" y="0"/>
                  </a:cubicBezTo>
                  <a:close/>
                  <a:moveTo>
                    <a:pt x="53" y="7"/>
                  </a:moveTo>
                  <a:cubicBezTo>
                    <a:pt x="53" y="53"/>
                    <a:pt x="53" y="53"/>
                    <a:pt x="53" y="53"/>
                  </a:cubicBezTo>
                  <a:cubicBezTo>
                    <a:pt x="53" y="55"/>
                    <a:pt x="51" y="57"/>
                    <a:pt x="49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5"/>
                    <a:pt x="22" y="5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4" y="3"/>
                    <a:pt x="26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3" y="5"/>
                    <a:pt x="53" y="7"/>
                  </a:cubicBezTo>
                  <a:close/>
                  <a:moveTo>
                    <a:pt x="50" y="6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1"/>
                    <a:pt x="24" y="51"/>
                    <a:pt x="25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1" y="51"/>
                    <a:pt x="51" y="50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6"/>
                    <a:pt x="50" y="6"/>
                  </a:cubicBezTo>
                  <a:close/>
                  <a:moveTo>
                    <a:pt x="49" y="49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49" y="8"/>
                    <a:pt x="49" y="8"/>
                    <a:pt x="49" y="8"/>
                  </a:cubicBezTo>
                  <a:lnTo>
                    <a:pt x="49" y="49"/>
                  </a:lnTo>
                  <a:close/>
                  <a:moveTo>
                    <a:pt x="39" y="54"/>
                  </a:moveTo>
                  <a:cubicBezTo>
                    <a:pt x="39" y="55"/>
                    <a:pt x="38" y="56"/>
                    <a:pt x="37" y="56"/>
                  </a:cubicBezTo>
                  <a:cubicBezTo>
                    <a:pt x="36" y="56"/>
                    <a:pt x="35" y="55"/>
                    <a:pt x="35" y="54"/>
                  </a:cubicBezTo>
                  <a:cubicBezTo>
                    <a:pt x="35" y="53"/>
                    <a:pt x="36" y="52"/>
                    <a:pt x="37" y="52"/>
                  </a:cubicBezTo>
                  <a:cubicBezTo>
                    <a:pt x="38" y="52"/>
                    <a:pt x="39" y="53"/>
                    <a:pt x="39" y="54"/>
                  </a:cubicBezTo>
                  <a:close/>
                  <a:moveTo>
                    <a:pt x="74" y="23"/>
                  </a:moveTo>
                  <a:cubicBezTo>
                    <a:pt x="74" y="30"/>
                    <a:pt x="72" y="36"/>
                    <a:pt x="68" y="41"/>
                  </a:cubicBezTo>
                  <a:cubicBezTo>
                    <a:pt x="68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0"/>
                    <a:pt x="66" y="40"/>
                    <a:pt x="66" y="39"/>
                  </a:cubicBezTo>
                  <a:cubicBezTo>
                    <a:pt x="70" y="35"/>
                    <a:pt x="72" y="29"/>
                    <a:pt x="72" y="23"/>
                  </a:cubicBezTo>
                  <a:cubicBezTo>
                    <a:pt x="72" y="17"/>
                    <a:pt x="70" y="12"/>
                    <a:pt x="66" y="7"/>
                  </a:cubicBezTo>
                  <a:cubicBezTo>
                    <a:pt x="66" y="7"/>
                    <a:pt x="66" y="6"/>
                    <a:pt x="67" y="6"/>
                  </a:cubicBezTo>
                  <a:cubicBezTo>
                    <a:pt x="67" y="5"/>
                    <a:pt x="68" y="6"/>
                    <a:pt x="68" y="6"/>
                  </a:cubicBezTo>
                  <a:cubicBezTo>
                    <a:pt x="72" y="11"/>
                    <a:pt x="74" y="17"/>
                    <a:pt x="74" y="23"/>
                  </a:cubicBezTo>
                  <a:close/>
                  <a:moveTo>
                    <a:pt x="69" y="23"/>
                  </a:moveTo>
                  <a:cubicBezTo>
                    <a:pt x="69" y="28"/>
                    <a:pt x="67" y="33"/>
                    <a:pt x="65" y="36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7"/>
                    <a:pt x="63" y="37"/>
                    <a:pt x="63" y="37"/>
                  </a:cubicBezTo>
                  <a:cubicBezTo>
                    <a:pt x="63" y="36"/>
                    <a:pt x="63" y="36"/>
                    <a:pt x="63" y="35"/>
                  </a:cubicBezTo>
                  <a:cubicBezTo>
                    <a:pt x="66" y="32"/>
                    <a:pt x="67" y="28"/>
                    <a:pt x="67" y="23"/>
                  </a:cubicBezTo>
                  <a:cubicBezTo>
                    <a:pt x="67" y="19"/>
                    <a:pt x="66" y="15"/>
                    <a:pt x="63" y="11"/>
                  </a:cubicBezTo>
                  <a:cubicBezTo>
                    <a:pt x="63" y="11"/>
                    <a:pt x="63" y="10"/>
                    <a:pt x="63" y="10"/>
                  </a:cubicBezTo>
                  <a:cubicBezTo>
                    <a:pt x="64" y="10"/>
                    <a:pt x="64" y="10"/>
                    <a:pt x="65" y="10"/>
                  </a:cubicBezTo>
                  <a:cubicBezTo>
                    <a:pt x="67" y="14"/>
                    <a:pt x="69" y="19"/>
                    <a:pt x="69" y="23"/>
                  </a:cubicBezTo>
                  <a:close/>
                  <a:moveTo>
                    <a:pt x="64" y="23"/>
                  </a:moveTo>
                  <a:cubicBezTo>
                    <a:pt x="64" y="26"/>
                    <a:pt x="63" y="29"/>
                    <a:pt x="61" y="32"/>
                  </a:cubicBezTo>
                  <a:cubicBezTo>
                    <a:pt x="61" y="32"/>
                    <a:pt x="61" y="33"/>
                    <a:pt x="6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9" y="32"/>
                    <a:pt x="59" y="32"/>
                    <a:pt x="60" y="31"/>
                  </a:cubicBezTo>
                  <a:cubicBezTo>
                    <a:pt x="61" y="29"/>
                    <a:pt x="62" y="26"/>
                    <a:pt x="62" y="23"/>
                  </a:cubicBezTo>
                  <a:cubicBezTo>
                    <a:pt x="62" y="21"/>
                    <a:pt x="61" y="18"/>
                    <a:pt x="60" y="15"/>
                  </a:cubicBezTo>
                  <a:cubicBezTo>
                    <a:pt x="59" y="15"/>
                    <a:pt x="59" y="14"/>
                    <a:pt x="60" y="14"/>
                  </a:cubicBezTo>
                  <a:cubicBezTo>
                    <a:pt x="60" y="14"/>
                    <a:pt x="61" y="14"/>
                    <a:pt x="61" y="14"/>
                  </a:cubicBezTo>
                  <a:cubicBezTo>
                    <a:pt x="63" y="17"/>
                    <a:pt x="64" y="20"/>
                    <a:pt x="64" y="23"/>
                  </a:cubicBezTo>
                  <a:close/>
                  <a:moveTo>
                    <a:pt x="8" y="39"/>
                  </a:moveTo>
                  <a:cubicBezTo>
                    <a:pt x="9" y="40"/>
                    <a:pt x="8" y="40"/>
                    <a:pt x="8" y="41"/>
                  </a:cubicBezTo>
                  <a:cubicBezTo>
                    <a:pt x="8" y="41"/>
                    <a:pt x="8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3" y="36"/>
                    <a:pt x="0" y="30"/>
                    <a:pt x="0" y="23"/>
                  </a:cubicBezTo>
                  <a:cubicBezTo>
                    <a:pt x="0" y="17"/>
                    <a:pt x="3" y="11"/>
                    <a:pt x="7" y="6"/>
                  </a:cubicBezTo>
                  <a:cubicBezTo>
                    <a:pt x="7" y="6"/>
                    <a:pt x="8" y="5"/>
                    <a:pt x="8" y="6"/>
                  </a:cubicBezTo>
                  <a:cubicBezTo>
                    <a:pt x="8" y="6"/>
                    <a:pt x="9" y="7"/>
                    <a:pt x="8" y="7"/>
                  </a:cubicBezTo>
                  <a:cubicBezTo>
                    <a:pt x="5" y="12"/>
                    <a:pt x="2" y="17"/>
                    <a:pt x="2" y="23"/>
                  </a:cubicBezTo>
                  <a:cubicBezTo>
                    <a:pt x="2" y="29"/>
                    <a:pt x="5" y="35"/>
                    <a:pt x="8" y="39"/>
                  </a:cubicBezTo>
                  <a:close/>
                  <a:moveTo>
                    <a:pt x="12" y="35"/>
                  </a:moveTo>
                  <a:cubicBezTo>
                    <a:pt x="12" y="36"/>
                    <a:pt x="12" y="36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10" y="36"/>
                  </a:cubicBezTo>
                  <a:cubicBezTo>
                    <a:pt x="7" y="33"/>
                    <a:pt x="6" y="28"/>
                    <a:pt x="6" y="23"/>
                  </a:cubicBezTo>
                  <a:cubicBezTo>
                    <a:pt x="6" y="19"/>
                    <a:pt x="7" y="14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9" y="15"/>
                    <a:pt x="8" y="19"/>
                    <a:pt x="8" y="23"/>
                  </a:cubicBezTo>
                  <a:cubicBezTo>
                    <a:pt x="8" y="28"/>
                    <a:pt x="9" y="32"/>
                    <a:pt x="12" y="35"/>
                  </a:cubicBezTo>
                  <a:close/>
                  <a:moveTo>
                    <a:pt x="15" y="15"/>
                  </a:moveTo>
                  <a:cubicBezTo>
                    <a:pt x="14" y="18"/>
                    <a:pt x="13" y="21"/>
                    <a:pt x="13" y="23"/>
                  </a:cubicBezTo>
                  <a:cubicBezTo>
                    <a:pt x="13" y="26"/>
                    <a:pt x="14" y="29"/>
                    <a:pt x="15" y="31"/>
                  </a:cubicBezTo>
                  <a:cubicBezTo>
                    <a:pt x="15" y="32"/>
                    <a:pt x="15" y="32"/>
                    <a:pt x="15" y="33"/>
                  </a:cubicBezTo>
                  <a:cubicBezTo>
                    <a:pt x="15" y="33"/>
                    <a:pt x="14" y="33"/>
                    <a:pt x="14" y="33"/>
                  </a:cubicBezTo>
                  <a:cubicBezTo>
                    <a:pt x="14" y="33"/>
                    <a:pt x="14" y="32"/>
                    <a:pt x="13" y="32"/>
                  </a:cubicBezTo>
                  <a:cubicBezTo>
                    <a:pt x="12" y="29"/>
                    <a:pt x="11" y="26"/>
                    <a:pt x="11" y="23"/>
                  </a:cubicBezTo>
                  <a:cubicBezTo>
                    <a:pt x="11" y="20"/>
                    <a:pt x="12" y="17"/>
                    <a:pt x="13" y="14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5" y="14"/>
                    <a:pt x="15" y="15"/>
                    <a:pt x="1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6647471" y="1886179"/>
              <a:ext cx="439953" cy="408149"/>
            </a:xfrm>
            <a:custGeom>
              <a:avLst/>
              <a:gdLst>
                <a:gd name="T0" fmla="*/ 55 w 70"/>
                <a:gd name="T1" fmla="*/ 45 h 65"/>
                <a:gd name="T2" fmla="*/ 55 w 70"/>
                <a:gd name="T3" fmla="*/ 35 h 65"/>
                <a:gd name="T4" fmla="*/ 29 w 70"/>
                <a:gd name="T5" fmla="*/ 25 h 65"/>
                <a:gd name="T6" fmla="*/ 40 w 70"/>
                <a:gd name="T7" fmla="*/ 50 h 65"/>
                <a:gd name="T8" fmla="*/ 49 w 70"/>
                <a:gd name="T9" fmla="*/ 51 h 65"/>
                <a:gd name="T10" fmla="*/ 64 w 70"/>
                <a:gd name="T11" fmla="*/ 65 h 65"/>
                <a:gd name="T12" fmla="*/ 48 w 70"/>
                <a:gd name="T13" fmla="*/ 44 h 65"/>
                <a:gd name="T14" fmla="*/ 28 w 70"/>
                <a:gd name="T15" fmla="*/ 35 h 65"/>
                <a:gd name="T16" fmla="*/ 48 w 70"/>
                <a:gd name="T17" fmla="*/ 27 h 65"/>
                <a:gd name="T18" fmla="*/ 50 w 70"/>
                <a:gd name="T19" fmla="*/ 47 h 65"/>
                <a:gd name="T20" fmla="*/ 51 w 70"/>
                <a:gd name="T21" fmla="*/ 45 h 65"/>
                <a:gd name="T22" fmla="*/ 66 w 70"/>
                <a:gd name="T23" fmla="*/ 61 h 65"/>
                <a:gd name="T24" fmla="*/ 52 w 70"/>
                <a:gd name="T25" fmla="*/ 50 h 65"/>
                <a:gd name="T26" fmla="*/ 53 w 70"/>
                <a:gd name="T27" fmla="*/ 49 h 65"/>
                <a:gd name="T28" fmla="*/ 55 w 70"/>
                <a:gd name="T29" fmla="*/ 48 h 65"/>
                <a:gd name="T30" fmla="*/ 66 w 70"/>
                <a:gd name="T31" fmla="*/ 61 h 65"/>
                <a:gd name="T32" fmla="*/ 34 w 70"/>
                <a:gd name="T33" fmla="*/ 42 h 65"/>
                <a:gd name="T34" fmla="*/ 32 w 70"/>
                <a:gd name="T35" fmla="*/ 43 h 65"/>
                <a:gd name="T36" fmla="*/ 34 w 70"/>
                <a:gd name="T37" fmla="*/ 28 h 65"/>
                <a:gd name="T38" fmla="*/ 39 w 70"/>
                <a:gd name="T39" fmla="*/ 60 h 65"/>
                <a:gd name="T40" fmla="*/ 33 w 70"/>
                <a:gd name="T41" fmla="*/ 60 h 65"/>
                <a:gd name="T42" fmla="*/ 31 w 70"/>
                <a:gd name="T43" fmla="*/ 60 h 65"/>
                <a:gd name="T44" fmla="*/ 28 w 70"/>
                <a:gd name="T45" fmla="*/ 47 h 65"/>
                <a:gd name="T46" fmla="*/ 18 w 70"/>
                <a:gd name="T47" fmla="*/ 33 h 65"/>
                <a:gd name="T48" fmla="*/ 18 w 70"/>
                <a:gd name="T49" fmla="*/ 31 h 65"/>
                <a:gd name="T50" fmla="*/ 31 w 70"/>
                <a:gd name="T51" fmla="*/ 21 h 65"/>
                <a:gd name="T52" fmla="*/ 45 w 70"/>
                <a:gd name="T53" fmla="*/ 19 h 65"/>
                <a:gd name="T54" fmla="*/ 47 w 70"/>
                <a:gd name="T55" fmla="*/ 19 h 65"/>
                <a:gd name="T56" fmla="*/ 56 w 70"/>
                <a:gd name="T57" fmla="*/ 33 h 65"/>
                <a:gd name="T58" fmla="*/ 55 w 70"/>
                <a:gd name="T59" fmla="*/ 43 h 65"/>
                <a:gd name="T60" fmla="*/ 60 w 70"/>
                <a:gd name="T61" fmla="*/ 45 h 65"/>
                <a:gd name="T62" fmla="*/ 32 w 70"/>
                <a:gd name="T63" fmla="*/ 0 h 65"/>
                <a:gd name="T64" fmla="*/ 51 w 70"/>
                <a:gd name="T65" fmla="*/ 57 h 65"/>
                <a:gd name="T66" fmla="*/ 60 w 70"/>
                <a:gd name="T67" fmla="*/ 24 h 65"/>
                <a:gd name="T68" fmla="*/ 60 w 70"/>
                <a:gd name="T69" fmla="*/ 24 h 65"/>
                <a:gd name="T70" fmla="*/ 33 w 70"/>
                <a:gd name="T71" fmla="*/ 15 h 65"/>
                <a:gd name="T72" fmla="*/ 31 w 70"/>
                <a:gd name="T73" fmla="*/ 15 h 65"/>
                <a:gd name="T74" fmla="*/ 25 w 70"/>
                <a:gd name="T75" fmla="*/ 4 h 65"/>
                <a:gd name="T76" fmla="*/ 25 w 70"/>
                <a:gd name="T77" fmla="*/ 4 h 65"/>
                <a:gd name="T78" fmla="*/ 3 w 70"/>
                <a:gd name="T79" fmla="*/ 31 h 65"/>
                <a:gd name="T80" fmla="*/ 17 w 70"/>
                <a:gd name="T81" fmla="*/ 44 h 65"/>
                <a:gd name="T82" fmla="*/ 4 w 70"/>
                <a:gd name="T83" fmla="*/ 39 h 65"/>
                <a:gd name="T84" fmla="*/ 4 w 70"/>
                <a:gd name="T85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" h="65">
                  <a:moveTo>
                    <a:pt x="68" y="55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8" y="46"/>
                    <a:pt x="56" y="45"/>
                    <a:pt x="55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1"/>
                    <a:pt x="55" y="38"/>
                    <a:pt x="55" y="35"/>
                  </a:cubicBezTo>
                  <a:cubicBezTo>
                    <a:pt x="55" y="31"/>
                    <a:pt x="53" y="28"/>
                    <a:pt x="50" y="25"/>
                  </a:cubicBezTo>
                  <a:cubicBezTo>
                    <a:pt x="47" y="22"/>
                    <a:pt x="44" y="21"/>
                    <a:pt x="40" y="21"/>
                  </a:cubicBezTo>
                  <a:cubicBezTo>
                    <a:pt x="36" y="21"/>
                    <a:pt x="32" y="22"/>
                    <a:pt x="29" y="25"/>
                  </a:cubicBezTo>
                  <a:cubicBezTo>
                    <a:pt x="26" y="28"/>
                    <a:pt x="25" y="31"/>
                    <a:pt x="25" y="35"/>
                  </a:cubicBezTo>
                  <a:cubicBezTo>
                    <a:pt x="25" y="39"/>
                    <a:pt x="26" y="43"/>
                    <a:pt x="29" y="46"/>
                  </a:cubicBezTo>
                  <a:cubicBezTo>
                    <a:pt x="32" y="49"/>
                    <a:pt x="36" y="50"/>
                    <a:pt x="40" y="50"/>
                  </a:cubicBezTo>
                  <a:cubicBezTo>
                    <a:pt x="43" y="50"/>
                    <a:pt x="46" y="50"/>
                    <a:pt x="48" y="48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50"/>
                    <a:pt x="49" y="50"/>
                    <a:pt x="49" y="51"/>
                  </a:cubicBezTo>
                  <a:cubicBezTo>
                    <a:pt x="49" y="52"/>
                    <a:pt x="50" y="53"/>
                    <a:pt x="51" y="5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1" y="64"/>
                    <a:pt x="62" y="65"/>
                    <a:pt x="64" y="65"/>
                  </a:cubicBezTo>
                  <a:cubicBezTo>
                    <a:pt x="65" y="65"/>
                    <a:pt x="67" y="64"/>
                    <a:pt x="68" y="63"/>
                  </a:cubicBezTo>
                  <a:cubicBezTo>
                    <a:pt x="70" y="61"/>
                    <a:pt x="70" y="58"/>
                    <a:pt x="68" y="55"/>
                  </a:cubicBezTo>
                  <a:close/>
                  <a:moveTo>
                    <a:pt x="48" y="44"/>
                  </a:moveTo>
                  <a:cubicBezTo>
                    <a:pt x="46" y="46"/>
                    <a:pt x="43" y="47"/>
                    <a:pt x="40" y="47"/>
                  </a:cubicBezTo>
                  <a:cubicBezTo>
                    <a:pt x="37" y="47"/>
                    <a:pt x="34" y="46"/>
                    <a:pt x="31" y="44"/>
                  </a:cubicBezTo>
                  <a:cubicBezTo>
                    <a:pt x="29" y="42"/>
                    <a:pt x="28" y="39"/>
                    <a:pt x="28" y="35"/>
                  </a:cubicBezTo>
                  <a:cubicBezTo>
                    <a:pt x="28" y="32"/>
                    <a:pt x="29" y="29"/>
                    <a:pt x="31" y="27"/>
                  </a:cubicBezTo>
                  <a:cubicBezTo>
                    <a:pt x="34" y="25"/>
                    <a:pt x="37" y="24"/>
                    <a:pt x="40" y="24"/>
                  </a:cubicBezTo>
                  <a:cubicBezTo>
                    <a:pt x="43" y="24"/>
                    <a:pt x="46" y="25"/>
                    <a:pt x="48" y="27"/>
                  </a:cubicBezTo>
                  <a:cubicBezTo>
                    <a:pt x="53" y="32"/>
                    <a:pt x="53" y="39"/>
                    <a:pt x="48" y="44"/>
                  </a:cubicBezTo>
                  <a:close/>
                  <a:moveTo>
                    <a:pt x="51" y="47"/>
                  </a:moveTo>
                  <a:cubicBezTo>
                    <a:pt x="51" y="47"/>
                    <a:pt x="50" y="47"/>
                    <a:pt x="50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1" y="46"/>
                    <a:pt x="51" y="45"/>
                    <a:pt x="51" y="45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1" y="46"/>
                    <a:pt x="51" y="46"/>
                    <a:pt x="51" y="47"/>
                  </a:cubicBezTo>
                  <a:close/>
                  <a:moveTo>
                    <a:pt x="66" y="61"/>
                  </a:moveTo>
                  <a:cubicBezTo>
                    <a:pt x="65" y="62"/>
                    <a:pt x="63" y="62"/>
                    <a:pt x="62" y="6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2" y="51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49"/>
                    <a:pt x="52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3" y="48"/>
                    <a:pt x="54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4" y="48"/>
                    <a:pt x="55" y="48"/>
                  </a:cubicBezTo>
                  <a:cubicBezTo>
                    <a:pt x="55" y="48"/>
                    <a:pt x="56" y="48"/>
                    <a:pt x="57" y="49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6" y="59"/>
                    <a:pt x="67" y="60"/>
                    <a:pt x="66" y="61"/>
                  </a:cubicBezTo>
                  <a:close/>
                  <a:moveTo>
                    <a:pt x="34" y="29"/>
                  </a:moveTo>
                  <a:cubicBezTo>
                    <a:pt x="32" y="31"/>
                    <a:pt x="31" y="33"/>
                    <a:pt x="31" y="35"/>
                  </a:cubicBezTo>
                  <a:cubicBezTo>
                    <a:pt x="31" y="38"/>
                    <a:pt x="32" y="40"/>
                    <a:pt x="34" y="42"/>
                  </a:cubicBezTo>
                  <a:cubicBezTo>
                    <a:pt x="34" y="42"/>
                    <a:pt x="34" y="43"/>
                    <a:pt x="34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2" y="43"/>
                    <a:pt x="32" y="43"/>
                  </a:cubicBezTo>
                  <a:cubicBezTo>
                    <a:pt x="30" y="41"/>
                    <a:pt x="29" y="38"/>
                    <a:pt x="29" y="35"/>
                  </a:cubicBezTo>
                  <a:cubicBezTo>
                    <a:pt x="29" y="33"/>
                    <a:pt x="30" y="30"/>
                    <a:pt x="32" y="28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8"/>
                    <a:pt x="34" y="29"/>
                    <a:pt x="34" y="29"/>
                  </a:cubicBezTo>
                  <a:close/>
                  <a:moveTo>
                    <a:pt x="49" y="55"/>
                  </a:moveTo>
                  <a:cubicBezTo>
                    <a:pt x="46" y="57"/>
                    <a:pt x="43" y="59"/>
                    <a:pt x="39" y="60"/>
                  </a:cubicBezTo>
                  <a:cubicBezTo>
                    <a:pt x="41" y="58"/>
                    <a:pt x="43" y="55"/>
                    <a:pt x="45" y="52"/>
                  </a:cubicBezTo>
                  <a:cubicBezTo>
                    <a:pt x="44" y="52"/>
                    <a:pt x="43" y="52"/>
                    <a:pt x="42" y="52"/>
                  </a:cubicBezTo>
                  <a:cubicBezTo>
                    <a:pt x="40" y="57"/>
                    <a:pt x="37" y="60"/>
                    <a:pt x="33" y="60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0"/>
                    <a:pt x="31" y="5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26" y="60"/>
                    <a:pt x="22" y="54"/>
                    <a:pt x="20" y="47"/>
                  </a:cubicBezTo>
                  <a:cubicBezTo>
                    <a:pt x="22" y="47"/>
                    <a:pt x="25" y="48"/>
                    <a:pt x="28" y="48"/>
                  </a:cubicBezTo>
                  <a:cubicBezTo>
                    <a:pt x="28" y="48"/>
                    <a:pt x="28" y="48"/>
                    <a:pt x="28" y="47"/>
                  </a:cubicBezTo>
                  <a:cubicBezTo>
                    <a:pt x="27" y="47"/>
                    <a:pt x="27" y="46"/>
                    <a:pt x="26" y="46"/>
                  </a:cubicBezTo>
                  <a:cubicBezTo>
                    <a:pt x="24" y="45"/>
                    <a:pt x="21" y="45"/>
                    <a:pt x="19" y="44"/>
                  </a:cubicBezTo>
                  <a:cubicBezTo>
                    <a:pt x="18" y="41"/>
                    <a:pt x="18" y="37"/>
                    <a:pt x="18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6"/>
                    <a:pt x="18" y="22"/>
                    <a:pt x="19" y="19"/>
                  </a:cubicBezTo>
                  <a:cubicBezTo>
                    <a:pt x="23" y="18"/>
                    <a:pt x="27" y="17"/>
                    <a:pt x="31" y="17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0"/>
                    <a:pt x="33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17"/>
                    <a:pt x="41" y="18"/>
                    <a:pt x="45" y="19"/>
                  </a:cubicBezTo>
                  <a:cubicBezTo>
                    <a:pt x="45" y="19"/>
                    <a:pt x="45" y="19"/>
                    <a:pt x="45" y="20"/>
                  </a:cubicBezTo>
                  <a:cubicBezTo>
                    <a:pt x="46" y="20"/>
                    <a:pt x="47" y="20"/>
                    <a:pt x="48" y="21"/>
                  </a:cubicBezTo>
                  <a:cubicBezTo>
                    <a:pt x="47" y="20"/>
                    <a:pt x="47" y="20"/>
                    <a:pt x="47" y="19"/>
                  </a:cubicBezTo>
                  <a:cubicBezTo>
                    <a:pt x="55" y="22"/>
                    <a:pt x="60" y="26"/>
                    <a:pt x="61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5"/>
                    <a:pt x="59" y="38"/>
                    <a:pt x="56" y="40"/>
                  </a:cubicBezTo>
                  <a:cubicBezTo>
                    <a:pt x="56" y="41"/>
                    <a:pt x="55" y="42"/>
                    <a:pt x="55" y="43"/>
                  </a:cubicBezTo>
                  <a:cubicBezTo>
                    <a:pt x="57" y="41"/>
                    <a:pt x="59" y="40"/>
                    <a:pt x="60" y="39"/>
                  </a:cubicBezTo>
                  <a:cubicBezTo>
                    <a:pt x="60" y="40"/>
                    <a:pt x="59" y="42"/>
                    <a:pt x="58" y="44"/>
                  </a:cubicBezTo>
                  <a:cubicBezTo>
                    <a:pt x="59" y="44"/>
                    <a:pt x="60" y="45"/>
                    <a:pt x="60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1"/>
                    <a:pt x="64" y="37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3"/>
                    <a:pt x="32" y="63"/>
                  </a:cubicBezTo>
                  <a:cubicBezTo>
                    <a:pt x="39" y="63"/>
                    <a:pt x="46" y="61"/>
                    <a:pt x="51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5"/>
                    <a:pt x="49" y="55"/>
                  </a:cubicBezTo>
                  <a:close/>
                  <a:moveTo>
                    <a:pt x="60" y="24"/>
                  </a:moveTo>
                  <a:cubicBezTo>
                    <a:pt x="57" y="21"/>
                    <a:pt x="53" y="19"/>
                    <a:pt x="47" y="17"/>
                  </a:cubicBezTo>
                  <a:cubicBezTo>
                    <a:pt x="45" y="11"/>
                    <a:pt x="42" y="6"/>
                    <a:pt x="39" y="4"/>
                  </a:cubicBezTo>
                  <a:cubicBezTo>
                    <a:pt x="50" y="6"/>
                    <a:pt x="58" y="14"/>
                    <a:pt x="60" y="24"/>
                  </a:cubicBezTo>
                  <a:close/>
                  <a:moveTo>
                    <a:pt x="33" y="3"/>
                  </a:moveTo>
                  <a:cubicBezTo>
                    <a:pt x="38" y="3"/>
                    <a:pt x="42" y="9"/>
                    <a:pt x="44" y="16"/>
                  </a:cubicBezTo>
                  <a:cubicBezTo>
                    <a:pt x="41" y="16"/>
                    <a:pt x="37" y="15"/>
                    <a:pt x="33" y="15"/>
                  </a:cubicBezTo>
                  <a:lnTo>
                    <a:pt x="33" y="3"/>
                  </a:lnTo>
                  <a:close/>
                  <a:moveTo>
                    <a:pt x="31" y="3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27" y="15"/>
                    <a:pt x="23" y="16"/>
                    <a:pt x="20" y="16"/>
                  </a:cubicBezTo>
                  <a:cubicBezTo>
                    <a:pt x="22" y="9"/>
                    <a:pt x="26" y="3"/>
                    <a:pt x="31" y="3"/>
                  </a:cubicBezTo>
                  <a:close/>
                  <a:moveTo>
                    <a:pt x="25" y="4"/>
                  </a:moveTo>
                  <a:cubicBezTo>
                    <a:pt x="22" y="6"/>
                    <a:pt x="19" y="11"/>
                    <a:pt x="18" y="17"/>
                  </a:cubicBezTo>
                  <a:cubicBezTo>
                    <a:pt x="12" y="19"/>
                    <a:pt x="7" y="21"/>
                    <a:pt x="4" y="24"/>
                  </a:cubicBezTo>
                  <a:cubicBezTo>
                    <a:pt x="7" y="14"/>
                    <a:pt x="15" y="6"/>
                    <a:pt x="25" y="4"/>
                  </a:cubicBezTo>
                  <a:close/>
                  <a:moveTo>
                    <a:pt x="17" y="19"/>
                  </a:moveTo>
                  <a:cubicBezTo>
                    <a:pt x="16" y="23"/>
                    <a:pt x="16" y="27"/>
                    <a:pt x="16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6"/>
                    <a:pt x="9" y="22"/>
                    <a:pt x="17" y="19"/>
                  </a:cubicBezTo>
                  <a:close/>
                  <a:moveTo>
                    <a:pt x="16" y="33"/>
                  </a:moveTo>
                  <a:cubicBezTo>
                    <a:pt x="16" y="37"/>
                    <a:pt x="16" y="40"/>
                    <a:pt x="17" y="44"/>
                  </a:cubicBezTo>
                  <a:cubicBezTo>
                    <a:pt x="9" y="41"/>
                    <a:pt x="4" y="37"/>
                    <a:pt x="3" y="33"/>
                  </a:cubicBezTo>
                  <a:lnTo>
                    <a:pt x="16" y="33"/>
                  </a:lnTo>
                  <a:close/>
                  <a:moveTo>
                    <a:pt x="4" y="39"/>
                  </a:moveTo>
                  <a:cubicBezTo>
                    <a:pt x="7" y="42"/>
                    <a:pt x="12" y="44"/>
                    <a:pt x="18" y="46"/>
                  </a:cubicBezTo>
                  <a:cubicBezTo>
                    <a:pt x="19" y="52"/>
                    <a:pt x="22" y="57"/>
                    <a:pt x="25" y="60"/>
                  </a:cubicBezTo>
                  <a:cubicBezTo>
                    <a:pt x="15" y="57"/>
                    <a:pt x="7" y="49"/>
                    <a:pt x="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5" name="Freeform 15"/>
            <p:cNvSpPr>
              <a:spLocks noEditPoints="1"/>
            </p:cNvSpPr>
            <p:nvPr/>
          </p:nvSpPr>
          <p:spPr bwMode="auto">
            <a:xfrm>
              <a:off x="7851801" y="3423615"/>
              <a:ext cx="504664" cy="360111"/>
            </a:xfrm>
            <a:custGeom>
              <a:avLst/>
              <a:gdLst>
                <a:gd name="T0" fmla="*/ 9 w 84"/>
                <a:gd name="T1" fmla="*/ 37 h 60"/>
                <a:gd name="T2" fmla="*/ 74 w 84"/>
                <a:gd name="T3" fmla="*/ 37 h 60"/>
                <a:gd name="T4" fmla="*/ 10 w 84"/>
                <a:gd name="T5" fmla="*/ 5 h 60"/>
                <a:gd name="T6" fmla="*/ 11 w 84"/>
                <a:gd name="T7" fmla="*/ 7 h 60"/>
                <a:gd name="T8" fmla="*/ 32 w 84"/>
                <a:gd name="T9" fmla="*/ 24 h 60"/>
                <a:gd name="T10" fmla="*/ 33 w 84"/>
                <a:gd name="T11" fmla="*/ 25 h 60"/>
                <a:gd name="T12" fmla="*/ 34 w 84"/>
                <a:gd name="T13" fmla="*/ 29 h 60"/>
                <a:gd name="T14" fmla="*/ 37 w 84"/>
                <a:gd name="T15" fmla="*/ 29 h 60"/>
                <a:gd name="T16" fmla="*/ 37 w 84"/>
                <a:gd name="T17" fmla="*/ 31 h 60"/>
                <a:gd name="T18" fmla="*/ 41 w 84"/>
                <a:gd name="T19" fmla="*/ 32 h 60"/>
                <a:gd name="T20" fmla="*/ 43 w 84"/>
                <a:gd name="T21" fmla="*/ 32 h 60"/>
                <a:gd name="T22" fmla="*/ 47 w 84"/>
                <a:gd name="T23" fmla="*/ 30 h 60"/>
                <a:gd name="T24" fmla="*/ 48 w 84"/>
                <a:gd name="T25" fmla="*/ 29 h 60"/>
                <a:gd name="T26" fmla="*/ 51 w 84"/>
                <a:gd name="T27" fmla="*/ 27 h 60"/>
                <a:gd name="T28" fmla="*/ 50 w 84"/>
                <a:gd name="T29" fmla="*/ 25 h 60"/>
                <a:gd name="T30" fmla="*/ 52 w 84"/>
                <a:gd name="T31" fmla="*/ 23 h 60"/>
                <a:gd name="T32" fmla="*/ 51 w 84"/>
                <a:gd name="T33" fmla="*/ 20 h 60"/>
                <a:gd name="T34" fmla="*/ 50 w 84"/>
                <a:gd name="T35" fmla="*/ 18 h 60"/>
                <a:gd name="T36" fmla="*/ 49 w 84"/>
                <a:gd name="T37" fmla="*/ 15 h 60"/>
                <a:gd name="T38" fmla="*/ 47 w 84"/>
                <a:gd name="T39" fmla="*/ 15 h 60"/>
                <a:gd name="T40" fmla="*/ 46 w 84"/>
                <a:gd name="T41" fmla="*/ 13 h 60"/>
                <a:gd name="T42" fmla="*/ 42 w 84"/>
                <a:gd name="T43" fmla="*/ 13 h 60"/>
                <a:gd name="T44" fmla="*/ 40 w 84"/>
                <a:gd name="T45" fmla="*/ 12 h 60"/>
                <a:gd name="T46" fmla="*/ 37 w 84"/>
                <a:gd name="T47" fmla="*/ 14 h 60"/>
                <a:gd name="T48" fmla="*/ 35 w 84"/>
                <a:gd name="T49" fmla="*/ 14 h 60"/>
                <a:gd name="T50" fmla="*/ 33 w 84"/>
                <a:gd name="T51" fmla="*/ 18 h 60"/>
                <a:gd name="T52" fmla="*/ 33 w 84"/>
                <a:gd name="T53" fmla="*/ 20 h 60"/>
                <a:gd name="T54" fmla="*/ 31 w 84"/>
                <a:gd name="T55" fmla="*/ 22 h 60"/>
                <a:gd name="T56" fmla="*/ 33 w 84"/>
                <a:gd name="T57" fmla="*/ 22 h 60"/>
                <a:gd name="T58" fmla="*/ 35 w 84"/>
                <a:gd name="T59" fmla="*/ 17 h 60"/>
                <a:gd name="T60" fmla="*/ 39 w 84"/>
                <a:gd name="T61" fmla="*/ 14 h 60"/>
                <a:gd name="T62" fmla="*/ 45 w 84"/>
                <a:gd name="T63" fmla="*/ 14 h 60"/>
                <a:gd name="T64" fmla="*/ 49 w 84"/>
                <a:gd name="T65" fmla="*/ 17 h 60"/>
                <a:gd name="T66" fmla="*/ 50 w 84"/>
                <a:gd name="T67" fmla="*/ 22 h 60"/>
                <a:gd name="T68" fmla="*/ 49 w 84"/>
                <a:gd name="T69" fmla="*/ 26 h 60"/>
                <a:gd name="T70" fmla="*/ 45 w 84"/>
                <a:gd name="T71" fmla="*/ 30 h 60"/>
                <a:gd name="T72" fmla="*/ 39 w 84"/>
                <a:gd name="T73" fmla="*/ 30 h 60"/>
                <a:gd name="T74" fmla="*/ 35 w 84"/>
                <a:gd name="T75" fmla="*/ 27 h 60"/>
                <a:gd name="T76" fmla="*/ 33 w 84"/>
                <a:gd name="T77" fmla="*/ 22 h 60"/>
                <a:gd name="T78" fmla="*/ 42 w 84"/>
                <a:gd name="T79" fmla="*/ 27 h 60"/>
                <a:gd name="T80" fmla="*/ 37 w 84"/>
                <a:gd name="T81" fmla="*/ 22 h 60"/>
                <a:gd name="T82" fmla="*/ 44 w 84"/>
                <a:gd name="T83" fmla="*/ 22 h 60"/>
                <a:gd name="T84" fmla="*/ 42 w 84"/>
                <a:gd name="T85" fmla="*/ 19 h 60"/>
                <a:gd name="T86" fmla="*/ 79 w 84"/>
                <a:gd name="T87" fmla="*/ 6 h 60"/>
                <a:gd name="T88" fmla="*/ 5 w 84"/>
                <a:gd name="T89" fmla="*/ 6 h 60"/>
                <a:gd name="T90" fmla="*/ 0 w 84"/>
                <a:gd name="T91" fmla="*/ 51 h 60"/>
                <a:gd name="T92" fmla="*/ 0 w 84"/>
                <a:gd name="T93" fmla="*/ 55 h 60"/>
                <a:gd name="T94" fmla="*/ 84 w 84"/>
                <a:gd name="T95" fmla="*/ 55 h 60"/>
                <a:gd name="T96" fmla="*/ 76 w 84"/>
                <a:gd name="T97" fmla="*/ 57 h 60"/>
                <a:gd name="T98" fmla="*/ 3 w 84"/>
                <a:gd name="T99" fmla="*/ 53 h 60"/>
                <a:gd name="T100" fmla="*/ 30 w 84"/>
                <a:gd name="T101" fmla="*/ 56 h 60"/>
                <a:gd name="T102" fmla="*/ 54 w 84"/>
                <a:gd name="T103" fmla="*/ 53 h 60"/>
                <a:gd name="T104" fmla="*/ 76 w 84"/>
                <a:gd name="T105" fmla="*/ 57 h 60"/>
                <a:gd name="T106" fmla="*/ 52 w 84"/>
                <a:gd name="T107" fmla="*/ 54 h 60"/>
                <a:gd name="T108" fmla="*/ 53 w 84"/>
                <a:gd name="T109" fmla="*/ 51 h 60"/>
                <a:gd name="T110" fmla="*/ 7 w 84"/>
                <a:gd name="T111" fmla="*/ 43 h 60"/>
                <a:gd name="T112" fmla="*/ 53 w 84"/>
                <a:gd name="T113" fmla="*/ 51 h 60"/>
                <a:gd name="T114" fmla="*/ 8 w 84"/>
                <a:gd name="T115" fmla="*/ 41 h 60"/>
                <a:gd name="T116" fmla="*/ 10 w 84"/>
                <a:gd name="T117" fmla="*/ 3 h 60"/>
                <a:gd name="T118" fmla="*/ 76 w 84"/>
                <a:gd name="T119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" h="60">
                  <a:moveTo>
                    <a:pt x="10" y="5"/>
                  </a:moveTo>
                  <a:cubicBezTo>
                    <a:pt x="10" y="5"/>
                    <a:pt x="9" y="5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0" y="38"/>
                    <a:pt x="10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38"/>
                    <a:pt x="74" y="37"/>
                    <a:pt x="74" y="3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5"/>
                    <a:pt x="74" y="5"/>
                    <a:pt x="73" y="5"/>
                  </a:cubicBezTo>
                  <a:lnTo>
                    <a:pt x="10" y="5"/>
                  </a:lnTo>
                  <a:close/>
                  <a:moveTo>
                    <a:pt x="72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72" y="7"/>
                    <a:pt x="72" y="7"/>
                    <a:pt x="72" y="7"/>
                  </a:cubicBezTo>
                  <a:lnTo>
                    <a:pt x="72" y="36"/>
                  </a:lnTo>
                  <a:close/>
                  <a:moveTo>
                    <a:pt x="32" y="24"/>
                  </a:moveTo>
                  <a:cubicBezTo>
                    <a:pt x="32" y="24"/>
                    <a:pt x="33" y="24"/>
                    <a:pt x="33" y="24"/>
                  </a:cubicBezTo>
                  <a:cubicBezTo>
                    <a:pt x="33" y="24"/>
                    <a:pt x="33" y="24"/>
                    <a:pt x="34" y="25"/>
                  </a:cubicBezTo>
                  <a:cubicBezTo>
                    <a:pt x="34" y="25"/>
                    <a:pt x="34" y="25"/>
                    <a:pt x="33" y="25"/>
                  </a:cubicBezTo>
                  <a:cubicBezTo>
                    <a:pt x="33" y="25"/>
                    <a:pt x="33" y="26"/>
                    <a:pt x="33" y="26"/>
                  </a:cubicBezTo>
                  <a:cubicBezTo>
                    <a:pt x="33" y="26"/>
                    <a:pt x="33" y="26"/>
                    <a:pt x="33" y="27"/>
                  </a:cubicBezTo>
                  <a:cubicBezTo>
                    <a:pt x="33" y="28"/>
                    <a:pt x="34" y="28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6" y="29"/>
                    <a:pt x="36" y="29"/>
                  </a:cubicBezTo>
                  <a:cubicBezTo>
                    <a:pt x="36" y="29"/>
                    <a:pt x="36" y="28"/>
                    <a:pt x="37" y="29"/>
                  </a:cubicBezTo>
                  <a:cubicBezTo>
                    <a:pt x="37" y="29"/>
                    <a:pt x="37" y="29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1"/>
                    <a:pt x="39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1" y="32"/>
                    <a:pt x="41" y="32"/>
                  </a:cubicBezTo>
                  <a:cubicBezTo>
                    <a:pt x="41" y="32"/>
                    <a:pt x="41" y="31"/>
                    <a:pt x="41" y="31"/>
                  </a:cubicBezTo>
                  <a:cubicBezTo>
                    <a:pt x="41" y="30"/>
                    <a:pt x="42" y="30"/>
                    <a:pt x="42" y="31"/>
                  </a:cubicBezTo>
                  <a:cubicBezTo>
                    <a:pt x="42" y="31"/>
                    <a:pt x="43" y="32"/>
                    <a:pt x="43" y="32"/>
                  </a:cubicBezTo>
                  <a:cubicBezTo>
                    <a:pt x="43" y="32"/>
                    <a:pt x="43" y="32"/>
                    <a:pt x="44" y="32"/>
                  </a:cubicBezTo>
                  <a:cubicBezTo>
                    <a:pt x="44" y="32"/>
                    <a:pt x="45" y="31"/>
                    <a:pt x="46" y="31"/>
                  </a:cubicBezTo>
                  <a:cubicBezTo>
                    <a:pt x="46" y="31"/>
                    <a:pt x="47" y="31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29"/>
                    <a:pt x="47" y="29"/>
                    <a:pt x="47" y="29"/>
                  </a:cubicBezTo>
                  <a:cubicBezTo>
                    <a:pt x="47" y="28"/>
                    <a:pt x="47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8"/>
                    <a:pt x="50" y="28"/>
                    <a:pt x="51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4"/>
                    <a:pt x="50" y="24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4"/>
                    <a:pt x="52" y="24"/>
                    <a:pt x="52" y="23"/>
                  </a:cubicBezTo>
                  <a:cubicBezTo>
                    <a:pt x="52" y="23"/>
                    <a:pt x="52" y="22"/>
                    <a:pt x="52" y="22"/>
                  </a:cubicBezTo>
                  <a:cubicBezTo>
                    <a:pt x="52" y="21"/>
                    <a:pt x="52" y="21"/>
                    <a:pt x="52" y="20"/>
                  </a:cubicBezTo>
                  <a:cubicBezTo>
                    <a:pt x="52" y="20"/>
                    <a:pt x="52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19"/>
                    <a:pt x="50" y="19"/>
                  </a:cubicBezTo>
                  <a:cubicBezTo>
                    <a:pt x="50" y="19"/>
                    <a:pt x="50" y="19"/>
                    <a:pt x="50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7"/>
                    <a:pt x="51" y="17"/>
                  </a:cubicBezTo>
                  <a:cubicBezTo>
                    <a:pt x="50" y="16"/>
                    <a:pt x="50" y="15"/>
                    <a:pt x="49" y="15"/>
                  </a:cubicBezTo>
                  <a:cubicBezTo>
                    <a:pt x="49" y="15"/>
                    <a:pt x="49" y="14"/>
                    <a:pt x="48" y="14"/>
                  </a:cubicBezTo>
                  <a:cubicBezTo>
                    <a:pt x="48" y="14"/>
                    <a:pt x="48" y="15"/>
                    <a:pt x="48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6" y="14"/>
                    <a:pt x="47" y="14"/>
                  </a:cubicBezTo>
                  <a:cubicBezTo>
                    <a:pt x="47" y="14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5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2" y="12"/>
                    <a:pt x="42" y="13"/>
                  </a:cubicBezTo>
                  <a:cubicBezTo>
                    <a:pt x="42" y="13"/>
                    <a:pt x="41" y="13"/>
                    <a:pt x="41" y="13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9" y="12"/>
                    <a:pt x="38" y="12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7" y="14"/>
                    <a:pt x="37" y="15"/>
                    <a:pt x="37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4"/>
                    <a:pt x="35" y="14"/>
                  </a:cubicBezTo>
                  <a:cubicBezTo>
                    <a:pt x="35" y="14"/>
                    <a:pt x="35" y="15"/>
                    <a:pt x="34" y="15"/>
                  </a:cubicBezTo>
                  <a:cubicBezTo>
                    <a:pt x="34" y="15"/>
                    <a:pt x="33" y="16"/>
                    <a:pt x="33" y="17"/>
                  </a:cubicBezTo>
                  <a:cubicBezTo>
                    <a:pt x="33" y="17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20"/>
                    <a:pt x="33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1" y="21"/>
                    <a:pt x="31" y="22"/>
                  </a:cubicBezTo>
                  <a:cubicBezTo>
                    <a:pt x="31" y="22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lose/>
                  <a:moveTo>
                    <a:pt x="33" y="22"/>
                  </a:moveTo>
                  <a:cubicBezTo>
                    <a:pt x="34" y="21"/>
                    <a:pt x="35" y="21"/>
                    <a:pt x="35" y="20"/>
                  </a:cubicBezTo>
                  <a:cubicBezTo>
                    <a:pt x="36" y="19"/>
                    <a:pt x="36" y="18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7" y="17"/>
                    <a:pt x="38" y="17"/>
                  </a:cubicBezTo>
                  <a:cubicBezTo>
                    <a:pt x="39" y="16"/>
                    <a:pt x="39" y="15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5"/>
                    <a:pt x="41" y="15"/>
                    <a:pt x="42" y="15"/>
                  </a:cubicBezTo>
                  <a:cubicBezTo>
                    <a:pt x="43" y="15"/>
                    <a:pt x="44" y="15"/>
                    <a:pt x="44" y="14"/>
                  </a:cubicBezTo>
                  <a:cubicBezTo>
                    <a:pt x="44" y="14"/>
                    <a:pt x="44" y="14"/>
                    <a:pt x="45" y="14"/>
                  </a:cubicBezTo>
                  <a:cubicBezTo>
                    <a:pt x="44" y="15"/>
                    <a:pt x="45" y="16"/>
                    <a:pt x="46" y="17"/>
                  </a:cubicBezTo>
                  <a:cubicBezTo>
                    <a:pt x="46" y="17"/>
                    <a:pt x="47" y="17"/>
                    <a:pt x="48" y="17"/>
                  </a:cubicBezTo>
                  <a:cubicBezTo>
                    <a:pt x="48" y="17"/>
                    <a:pt x="48" y="17"/>
                    <a:pt x="49" y="17"/>
                  </a:cubicBezTo>
                  <a:cubicBezTo>
                    <a:pt x="48" y="18"/>
                    <a:pt x="48" y="19"/>
                    <a:pt x="48" y="20"/>
                  </a:cubicBezTo>
                  <a:cubicBezTo>
                    <a:pt x="48" y="21"/>
                    <a:pt x="49" y="21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8" y="23"/>
                    <a:pt x="48" y="24"/>
                  </a:cubicBezTo>
                  <a:cubicBezTo>
                    <a:pt x="48" y="25"/>
                    <a:pt x="48" y="26"/>
                    <a:pt x="49" y="26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6" y="27"/>
                    <a:pt x="46" y="27"/>
                  </a:cubicBezTo>
                  <a:cubicBezTo>
                    <a:pt x="45" y="28"/>
                    <a:pt x="44" y="29"/>
                    <a:pt x="45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29"/>
                    <a:pt x="43" y="28"/>
                    <a:pt x="42" y="28"/>
                  </a:cubicBezTo>
                  <a:cubicBezTo>
                    <a:pt x="41" y="28"/>
                    <a:pt x="40" y="29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8"/>
                    <a:pt x="38" y="27"/>
                  </a:cubicBezTo>
                  <a:cubicBezTo>
                    <a:pt x="37" y="27"/>
                    <a:pt x="36" y="27"/>
                    <a:pt x="35" y="27"/>
                  </a:cubicBezTo>
                  <a:cubicBezTo>
                    <a:pt x="35" y="27"/>
                    <a:pt x="35" y="27"/>
                    <a:pt x="35" y="26"/>
                  </a:cubicBezTo>
                  <a:cubicBezTo>
                    <a:pt x="36" y="26"/>
                    <a:pt x="36" y="25"/>
                    <a:pt x="35" y="24"/>
                  </a:cubicBezTo>
                  <a:cubicBezTo>
                    <a:pt x="35" y="23"/>
                    <a:pt x="34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lose/>
                  <a:moveTo>
                    <a:pt x="42" y="27"/>
                  </a:moveTo>
                  <a:cubicBezTo>
                    <a:pt x="44" y="27"/>
                    <a:pt x="46" y="24"/>
                    <a:pt x="46" y="22"/>
                  </a:cubicBezTo>
                  <a:cubicBezTo>
                    <a:pt x="46" y="19"/>
                    <a:pt x="44" y="17"/>
                    <a:pt x="42" y="17"/>
                  </a:cubicBezTo>
                  <a:cubicBezTo>
                    <a:pt x="39" y="17"/>
                    <a:pt x="37" y="19"/>
                    <a:pt x="37" y="22"/>
                  </a:cubicBezTo>
                  <a:cubicBezTo>
                    <a:pt x="37" y="24"/>
                    <a:pt x="39" y="27"/>
                    <a:pt x="42" y="27"/>
                  </a:cubicBezTo>
                  <a:close/>
                  <a:moveTo>
                    <a:pt x="42" y="19"/>
                  </a:moveTo>
                  <a:cubicBezTo>
                    <a:pt x="43" y="19"/>
                    <a:pt x="44" y="20"/>
                    <a:pt x="44" y="22"/>
                  </a:cubicBezTo>
                  <a:cubicBezTo>
                    <a:pt x="44" y="23"/>
                    <a:pt x="43" y="25"/>
                    <a:pt x="42" y="25"/>
                  </a:cubicBezTo>
                  <a:cubicBezTo>
                    <a:pt x="40" y="25"/>
                    <a:pt x="39" y="23"/>
                    <a:pt x="39" y="22"/>
                  </a:cubicBezTo>
                  <a:cubicBezTo>
                    <a:pt x="39" y="20"/>
                    <a:pt x="40" y="19"/>
                    <a:pt x="42" y="19"/>
                  </a:cubicBezTo>
                  <a:close/>
                  <a:moveTo>
                    <a:pt x="84" y="51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1"/>
                    <a:pt x="78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5" y="1"/>
                    <a:pt x="5" y="6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8"/>
                    <a:pt x="3" y="60"/>
                    <a:pt x="7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80" y="60"/>
                    <a:pt x="84" y="58"/>
                    <a:pt x="84" y="55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1"/>
                  </a:cubicBezTo>
                  <a:close/>
                  <a:moveTo>
                    <a:pt x="76" y="57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5" y="57"/>
                    <a:pt x="3" y="56"/>
                    <a:pt x="3" y="55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6"/>
                    <a:pt x="30" y="56"/>
                    <a:pt x="30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6"/>
                    <a:pt x="79" y="57"/>
                    <a:pt x="76" y="57"/>
                  </a:cubicBezTo>
                  <a:close/>
                  <a:moveTo>
                    <a:pt x="31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31" y="53"/>
                  </a:lnTo>
                  <a:close/>
                  <a:moveTo>
                    <a:pt x="53" y="51"/>
                  </a:moveTo>
                  <a:cubicBezTo>
                    <a:pt x="30" y="51"/>
                    <a:pt x="30" y="51"/>
                    <a:pt x="30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80" y="51"/>
                    <a:pt x="80" y="51"/>
                    <a:pt x="80" y="51"/>
                  </a:cubicBezTo>
                  <a:lnTo>
                    <a:pt x="53" y="51"/>
                  </a:lnTo>
                  <a:close/>
                  <a:moveTo>
                    <a:pt x="76" y="6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5" y="3"/>
                    <a:pt x="76" y="3"/>
                  </a:cubicBezTo>
                  <a:cubicBezTo>
                    <a:pt x="76" y="4"/>
                    <a:pt x="76" y="5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7851801" y="5620266"/>
              <a:ext cx="443001" cy="316110"/>
            </a:xfrm>
            <a:custGeom>
              <a:avLst/>
              <a:gdLst>
                <a:gd name="T0" fmla="*/ 9 w 84"/>
                <a:gd name="T1" fmla="*/ 37 h 60"/>
                <a:gd name="T2" fmla="*/ 74 w 84"/>
                <a:gd name="T3" fmla="*/ 37 h 60"/>
                <a:gd name="T4" fmla="*/ 10 w 84"/>
                <a:gd name="T5" fmla="*/ 5 h 60"/>
                <a:gd name="T6" fmla="*/ 11 w 84"/>
                <a:gd name="T7" fmla="*/ 7 h 60"/>
                <a:gd name="T8" fmla="*/ 32 w 84"/>
                <a:gd name="T9" fmla="*/ 24 h 60"/>
                <a:gd name="T10" fmla="*/ 33 w 84"/>
                <a:gd name="T11" fmla="*/ 25 h 60"/>
                <a:gd name="T12" fmla="*/ 34 w 84"/>
                <a:gd name="T13" fmla="*/ 29 h 60"/>
                <a:gd name="T14" fmla="*/ 37 w 84"/>
                <a:gd name="T15" fmla="*/ 29 h 60"/>
                <a:gd name="T16" fmla="*/ 37 w 84"/>
                <a:gd name="T17" fmla="*/ 31 h 60"/>
                <a:gd name="T18" fmla="*/ 41 w 84"/>
                <a:gd name="T19" fmla="*/ 32 h 60"/>
                <a:gd name="T20" fmla="*/ 43 w 84"/>
                <a:gd name="T21" fmla="*/ 32 h 60"/>
                <a:gd name="T22" fmla="*/ 47 w 84"/>
                <a:gd name="T23" fmla="*/ 30 h 60"/>
                <a:gd name="T24" fmla="*/ 48 w 84"/>
                <a:gd name="T25" fmla="*/ 29 h 60"/>
                <a:gd name="T26" fmla="*/ 51 w 84"/>
                <a:gd name="T27" fmla="*/ 27 h 60"/>
                <a:gd name="T28" fmla="*/ 50 w 84"/>
                <a:gd name="T29" fmla="*/ 25 h 60"/>
                <a:gd name="T30" fmla="*/ 52 w 84"/>
                <a:gd name="T31" fmla="*/ 23 h 60"/>
                <a:gd name="T32" fmla="*/ 51 w 84"/>
                <a:gd name="T33" fmla="*/ 20 h 60"/>
                <a:gd name="T34" fmla="*/ 50 w 84"/>
                <a:gd name="T35" fmla="*/ 18 h 60"/>
                <a:gd name="T36" fmla="*/ 49 w 84"/>
                <a:gd name="T37" fmla="*/ 15 h 60"/>
                <a:gd name="T38" fmla="*/ 47 w 84"/>
                <a:gd name="T39" fmla="*/ 15 h 60"/>
                <a:gd name="T40" fmla="*/ 46 w 84"/>
                <a:gd name="T41" fmla="*/ 13 h 60"/>
                <a:gd name="T42" fmla="*/ 42 w 84"/>
                <a:gd name="T43" fmla="*/ 13 h 60"/>
                <a:gd name="T44" fmla="*/ 40 w 84"/>
                <a:gd name="T45" fmla="*/ 12 h 60"/>
                <a:gd name="T46" fmla="*/ 37 w 84"/>
                <a:gd name="T47" fmla="*/ 14 h 60"/>
                <a:gd name="T48" fmla="*/ 35 w 84"/>
                <a:gd name="T49" fmla="*/ 14 h 60"/>
                <a:gd name="T50" fmla="*/ 33 w 84"/>
                <a:gd name="T51" fmla="*/ 18 h 60"/>
                <a:gd name="T52" fmla="*/ 33 w 84"/>
                <a:gd name="T53" fmla="*/ 20 h 60"/>
                <a:gd name="T54" fmla="*/ 31 w 84"/>
                <a:gd name="T55" fmla="*/ 22 h 60"/>
                <a:gd name="T56" fmla="*/ 33 w 84"/>
                <a:gd name="T57" fmla="*/ 22 h 60"/>
                <a:gd name="T58" fmla="*/ 35 w 84"/>
                <a:gd name="T59" fmla="*/ 17 h 60"/>
                <a:gd name="T60" fmla="*/ 39 w 84"/>
                <a:gd name="T61" fmla="*/ 14 h 60"/>
                <a:gd name="T62" fmla="*/ 45 w 84"/>
                <a:gd name="T63" fmla="*/ 14 h 60"/>
                <a:gd name="T64" fmla="*/ 49 w 84"/>
                <a:gd name="T65" fmla="*/ 17 h 60"/>
                <a:gd name="T66" fmla="*/ 50 w 84"/>
                <a:gd name="T67" fmla="*/ 22 h 60"/>
                <a:gd name="T68" fmla="*/ 49 w 84"/>
                <a:gd name="T69" fmla="*/ 26 h 60"/>
                <a:gd name="T70" fmla="*/ 45 w 84"/>
                <a:gd name="T71" fmla="*/ 30 h 60"/>
                <a:gd name="T72" fmla="*/ 39 w 84"/>
                <a:gd name="T73" fmla="*/ 30 h 60"/>
                <a:gd name="T74" fmla="*/ 35 w 84"/>
                <a:gd name="T75" fmla="*/ 27 h 60"/>
                <a:gd name="T76" fmla="*/ 33 w 84"/>
                <a:gd name="T77" fmla="*/ 22 h 60"/>
                <a:gd name="T78" fmla="*/ 42 w 84"/>
                <a:gd name="T79" fmla="*/ 27 h 60"/>
                <a:gd name="T80" fmla="*/ 37 w 84"/>
                <a:gd name="T81" fmla="*/ 22 h 60"/>
                <a:gd name="T82" fmla="*/ 44 w 84"/>
                <a:gd name="T83" fmla="*/ 22 h 60"/>
                <a:gd name="T84" fmla="*/ 42 w 84"/>
                <a:gd name="T85" fmla="*/ 19 h 60"/>
                <a:gd name="T86" fmla="*/ 79 w 84"/>
                <a:gd name="T87" fmla="*/ 6 h 60"/>
                <a:gd name="T88" fmla="*/ 5 w 84"/>
                <a:gd name="T89" fmla="*/ 6 h 60"/>
                <a:gd name="T90" fmla="*/ 0 w 84"/>
                <a:gd name="T91" fmla="*/ 51 h 60"/>
                <a:gd name="T92" fmla="*/ 0 w 84"/>
                <a:gd name="T93" fmla="*/ 55 h 60"/>
                <a:gd name="T94" fmla="*/ 84 w 84"/>
                <a:gd name="T95" fmla="*/ 55 h 60"/>
                <a:gd name="T96" fmla="*/ 76 w 84"/>
                <a:gd name="T97" fmla="*/ 57 h 60"/>
                <a:gd name="T98" fmla="*/ 3 w 84"/>
                <a:gd name="T99" fmla="*/ 53 h 60"/>
                <a:gd name="T100" fmla="*/ 30 w 84"/>
                <a:gd name="T101" fmla="*/ 56 h 60"/>
                <a:gd name="T102" fmla="*/ 54 w 84"/>
                <a:gd name="T103" fmla="*/ 53 h 60"/>
                <a:gd name="T104" fmla="*/ 76 w 84"/>
                <a:gd name="T105" fmla="*/ 57 h 60"/>
                <a:gd name="T106" fmla="*/ 52 w 84"/>
                <a:gd name="T107" fmla="*/ 54 h 60"/>
                <a:gd name="T108" fmla="*/ 53 w 84"/>
                <a:gd name="T109" fmla="*/ 51 h 60"/>
                <a:gd name="T110" fmla="*/ 7 w 84"/>
                <a:gd name="T111" fmla="*/ 43 h 60"/>
                <a:gd name="T112" fmla="*/ 53 w 84"/>
                <a:gd name="T113" fmla="*/ 51 h 60"/>
                <a:gd name="T114" fmla="*/ 8 w 84"/>
                <a:gd name="T115" fmla="*/ 41 h 60"/>
                <a:gd name="T116" fmla="*/ 10 w 84"/>
                <a:gd name="T117" fmla="*/ 3 h 60"/>
                <a:gd name="T118" fmla="*/ 76 w 84"/>
                <a:gd name="T119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" h="60">
                  <a:moveTo>
                    <a:pt x="10" y="5"/>
                  </a:moveTo>
                  <a:cubicBezTo>
                    <a:pt x="10" y="5"/>
                    <a:pt x="9" y="5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0" y="38"/>
                    <a:pt x="10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38"/>
                    <a:pt x="74" y="37"/>
                    <a:pt x="74" y="3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5"/>
                    <a:pt x="74" y="5"/>
                    <a:pt x="73" y="5"/>
                  </a:cubicBezTo>
                  <a:lnTo>
                    <a:pt x="10" y="5"/>
                  </a:lnTo>
                  <a:close/>
                  <a:moveTo>
                    <a:pt x="72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72" y="7"/>
                    <a:pt x="72" y="7"/>
                    <a:pt x="72" y="7"/>
                  </a:cubicBezTo>
                  <a:lnTo>
                    <a:pt x="72" y="36"/>
                  </a:lnTo>
                  <a:close/>
                  <a:moveTo>
                    <a:pt x="32" y="24"/>
                  </a:moveTo>
                  <a:cubicBezTo>
                    <a:pt x="32" y="24"/>
                    <a:pt x="33" y="24"/>
                    <a:pt x="33" y="24"/>
                  </a:cubicBezTo>
                  <a:cubicBezTo>
                    <a:pt x="33" y="24"/>
                    <a:pt x="33" y="24"/>
                    <a:pt x="34" y="25"/>
                  </a:cubicBezTo>
                  <a:cubicBezTo>
                    <a:pt x="34" y="25"/>
                    <a:pt x="34" y="25"/>
                    <a:pt x="33" y="25"/>
                  </a:cubicBezTo>
                  <a:cubicBezTo>
                    <a:pt x="33" y="25"/>
                    <a:pt x="33" y="26"/>
                    <a:pt x="33" y="26"/>
                  </a:cubicBezTo>
                  <a:cubicBezTo>
                    <a:pt x="33" y="26"/>
                    <a:pt x="33" y="26"/>
                    <a:pt x="33" y="27"/>
                  </a:cubicBezTo>
                  <a:cubicBezTo>
                    <a:pt x="33" y="28"/>
                    <a:pt x="34" y="28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6" y="29"/>
                    <a:pt x="36" y="29"/>
                  </a:cubicBezTo>
                  <a:cubicBezTo>
                    <a:pt x="36" y="29"/>
                    <a:pt x="36" y="28"/>
                    <a:pt x="37" y="29"/>
                  </a:cubicBezTo>
                  <a:cubicBezTo>
                    <a:pt x="37" y="29"/>
                    <a:pt x="37" y="29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1"/>
                    <a:pt x="39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1" y="32"/>
                    <a:pt x="41" y="32"/>
                  </a:cubicBezTo>
                  <a:cubicBezTo>
                    <a:pt x="41" y="32"/>
                    <a:pt x="41" y="31"/>
                    <a:pt x="41" y="31"/>
                  </a:cubicBezTo>
                  <a:cubicBezTo>
                    <a:pt x="41" y="30"/>
                    <a:pt x="42" y="30"/>
                    <a:pt x="42" y="31"/>
                  </a:cubicBezTo>
                  <a:cubicBezTo>
                    <a:pt x="42" y="31"/>
                    <a:pt x="43" y="32"/>
                    <a:pt x="43" y="32"/>
                  </a:cubicBezTo>
                  <a:cubicBezTo>
                    <a:pt x="43" y="32"/>
                    <a:pt x="43" y="32"/>
                    <a:pt x="44" y="32"/>
                  </a:cubicBezTo>
                  <a:cubicBezTo>
                    <a:pt x="44" y="32"/>
                    <a:pt x="45" y="31"/>
                    <a:pt x="46" y="31"/>
                  </a:cubicBezTo>
                  <a:cubicBezTo>
                    <a:pt x="46" y="31"/>
                    <a:pt x="47" y="31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29"/>
                    <a:pt x="47" y="29"/>
                    <a:pt x="47" y="29"/>
                  </a:cubicBezTo>
                  <a:cubicBezTo>
                    <a:pt x="47" y="28"/>
                    <a:pt x="47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8"/>
                    <a:pt x="50" y="28"/>
                    <a:pt x="51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4"/>
                    <a:pt x="50" y="24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4"/>
                    <a:pt x="52" y="24"/>
                    <a:pt x="52" y="23"/>
                  </a:cubicBezTo>
                  <a:cubicBezTo>
                    <a:pt x="52" y="23"/>
                    <a:pt x="52" y="22"/>
                    <a:pt x="52" y="22"/>
                  </a:cubicBezTo>
                  <a:cubicBezTo>
                    <a:pt x="52" y="21"/>
                    <a:pt x="52" y="21"/>
                    <a:pt x="52" y="20"/>
                  </a:cubicBezTo>
                  <a:cubicBezTo>
                    <a:pt x="52" y="20"/>
                    <a:pt x="52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19"/>
                    <a:pt x="50" y="19"/>
                  </a:cubicBezTo>
                  <a:cubicBezTo>
                    <a:pt x="50" y="19"/>
                    <a:pt x="50" y="19"/>
                    <a:pt x="50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7"/>
                    <a:pt x="51" y="17"/>
                  </a:cubicBezTo>
                  <a:cubicBezTo>
                    <a:pt x="50" y="16"/>
                    <a:pt x="50" y="15"/>
                    <a:pt x="49" y="15"/>
                  </a:cubicBezTo>
                  <a:cubicBezTo>
                    <a:pt x="49" y="15"/>
                    <a:pt x="49" y="14"/>
                    <a:pt x="48" y="14"/>
                  </a:cubicBezTo>
                  <a:cubicBezTo>
                    <a:pt x="48" y="14"/>
                    <a:pt x="48" y="15"/>
                    <a:pt x="48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6" y="14"/>
                    <a:pt x="47" y="14"/>
                  </a:cubicBezTo>
                  <a:cubicBezTo>
                    <a:pt x="47" y="14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5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2" y="12"/>
                    <a:pt x="42" y="13"/>
                  </a:cubicBezTo>
                  <a:cubicBezTo>
                    <a:pt x="42" y="13"/>
                    <a:pt x="41" y="13"/>
                    <a:pt x="41" y="13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9" y="12"/>
                    <a:pt x="38" y="12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7" y="14"/>
                    <a:pt x="37" y="15"/>
                    <a:pt x="37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4"/>
                    <a:pt x="35" y="14"/>
                  </a:cubicBezTo>
                  <a:cubicBezTo>
                    <a:pt x="35" y="14"/>
                    <a:pt x="35" y="15"/>
                    <a:pt x="34" y="15"/>
                  </a:cubicBezTo>
                  <a:cubicBezTo>
                    <a:pt x="34" y="15"/>
                    <a:pt x="33" y="16"/>
                    <a:pt x="33" y="17"/>
                  </a:cubicBezTo>
                  <a:cubicBezTo>
                    <a:pt x="33" y="17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20"/>
                    <a:pt x="33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1" y="21"/>
                    <a:pt x="31" y="22"/>
                  </a:cubicBezTo>
                  <a:cubicBezTo>
                    <a:pt x="31" y="22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lose/>
                  <a:moveTo>
                    <a:pt x="33" y="22"/>
                  </a:moveTo>
                  <a:cubicBezTo>
                    <a:pt x="34" y="21"/>
                    <a:pt x="35" y="21"/>
                    <a:pt x="35" y="20"/>
                  </a:cubicBezTo>
                  <a:cubicBezTo>
                    <a:pt x="36" y="19"/>
                    <a:pt x="36" y="18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7" y="17"/>
                    <a:pt x="38" y="17"/>
                  </a:cubicBezTo>
                  <a:cubicBezTo>
                    <a:pt x="39" y="16"/>
                    <a:pt x="39" y="15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5"/>
                    <a:pt x="41" y="15"/>
                    <a:pt x="42" y="15"/>
                  </a:cubicBezTo>
                  <a:cubicBezTo>
                    <a:pt x="43" y="15"/>
                    <a:pt x="44" y="15"/>
                    <a:pt x="44" y="14"/>
                  </a:cubicBezTo>
                  <a:cubicBezTo>
                    <a:pt x="44" y="14"/>
                    <a:pt x="44" y="14"/>
                    <a:pt x="45" y="14"/>
                  </a:cubicBezTo>
                  <a:cubicBezTo>
                    <a:pt x="44" y="15"/>
                    <a:pt x="45" y="16"/>
                    <a:pt x="46" y="17"/>
                  </a:cubicBezTo>
                  <a:cubicBezTo>
                    <a:pt x="46" y="17"/>
                    <a:pt x="47" y="17"/>
                    <a:pt x="48" y="17"/>
                  </a:cubicBezTo>
                  <a:cubicBezTo>
                    <a:pt x="48" y="17"/>
                    <a:pt x="48" y="17"/>
                    <a:pt x="49" y="17"/>
                  </a:cubicBezTo>
                  <a:cubicBezTo>
                    <a:pt x="48" y="18"/>
                    <a:pt x="48" y="19"/>
                    <a:pt x="48" y="20"/>
                  </a:cubicBezTo>
                  <a:cubicBezTo>
                    <a:pt x="48" y="21"/>
                    <a:pt x="49" y="21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8" y="23"/>
                    <a:pt x="48" y="24"/>
                  </a:cubicBezTo>
                  <a:cubicBezTo>
                    <a:pt x="48" y="25"/>
                    <a:pt x="48" y="26"/>
                    <a:pt x="49" y="26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6" y="27"/>
                    <a:pt x="46" y="27"/>
                  </a:cubicBezTo>
                  <a:cubicBezTo>
                    <a:pt x="45" y="28"/>
                    <a:pt x="44" y="29"/>
                    <a:pt x="45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29"/>
                    <a:pt x="43" y="28"/>
                    <a:pt x="42" y="28"/>
                  </a:cubicBezTo>
                  <a:cubicBezTo>
                    <a:pt x="41" y="28"/>
                    <a:pt x="40" y="29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8"/>
                    <a:pt x="38" y="27"/>
                  </a:cubicBezTo>
                  <a:cubicBezTo>
                    <a:pt x="37" y="27"/>
                    <a:pt x="36" y="27"/>
                    <a:pt x="35" y="27"/>
                  </a:cubicBezTo>
                  <a:cubicBezTo>
                    <a:pt x="35" y="27"/>
                    <a:pt x="35" y="27"/>
                    <a:pt x="35" y="26"/>
                  </a:cubicBezTo>
                  <a:cubicBezTo>
                    <a:pt x="36" y="26"/>
                    <a:pt x="36" y="25"/>
                    <a:pt x="35" y="24"/>
                  </a:cubicBezTo>
                  <a:cubicBezTo>
                    <a:pt x="35" y="23"/>
                    <a:pt x="34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lose/>
                  <a:moveTo>
                    <a:pt x="42" y="27"/>
                  </a:moveTo>
                  <a:cubicBezTo>
                    <a:pt x="44" y="27"/>
                    <a:pt x="46" y="24"/>
                    <a:pt x="46" y="22"/>
                  </a:cubicBezTo>
                  <a:cubicBezTo>
                    <a:pt x="46" y="19"/>
                    <a:pt x="44" y="17"/>
                    <a:pt x="42" y="17"/>
                  </a:cubicBezTo>
                  <a:cubicBezTo>
                    <a:pt x="39" y="17"/>
                    <a:pt x="37" y="19"/>
                    <a:pt x="37" y="22"/>
                  </a:cubicBezTo>
                  <a:cubicBezTo>
                    <a:pt x="37" y="24"/>
                    <a:pt x="39" y="27"/>
                    <a:pt x="42" y="27"/>
                  </a:cubicBezTo>
                  <a:close/>
                  <a:moveTo>
                    <a:pt x="42" y="19"/>
                  </a:moveTo>
                  <a:cubicBezTo>
                    <a:pt x="43" y="19"/>
                    <a:pt x="44" y="20"/>
                    <a:pt x="44" y="22"/>
                  </a:cubicBezTo>
                  <a:cubicBezTo>
                    <a:pt x="44" y="23"/>
                    <a:pt x="43" y="25"/>
                    <a:pt x="42" y="25"/>
                  </a:cubicBezTo>
                  <a:cubicBezTo>
                    <a:pt x="40" y="25"/>
                    <a:pt x="39" y="23"/>
                    <a:pt x="39" y="22"/>
                  </a:cubicBezTo>
                  <a:cubicBezTo>
                    <a:pt x="39" y="20"/>
                    <a:pt x="40" y="19"/>
                    <a:pt x="42" y="19"/>
                  </a:cubicBezTo>
                  <a:close/>
                  <a:moveTo>
                    <a:pt x="84" y="51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1"/>
                    <a:pt x="78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5" y="1"/>
                    <a:pt x="5" y="6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8"/>
                    <a:pt x="3" y="60"/>
                    <a:pt x="7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80" y="60"/>
                    <a:pt x="84" y="58"/>
                    <a:pt x="84" y="55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1"/>
                  </a:cubicBezTo>
                  <a:close/>
                  <a:moveTo>
                    <a:pt x="76" y="57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5" y="57"/>
                    <a:pt x="3" y="56"/>
                    <a:pt x="3" y="55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6"/>
                    <a:pt x="30" y="56"/>
                    <a:pt x="30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6"/>
                    <a:pt x="79" y="57"/>
                    <a:pt x="76" y="57"/>
                  </a:cubicBezTo>
                  <a:close/>
                  <a:moveTo>
                    <a:pt x="31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31" y="53"/>
                  </a:lnTo>
                  <a:close/>
                  <a:moveTo>
                    <a:pt x="53" y="51"/>
                  </a:moveTo>
                  <a:cubicBezTo>
                    <a:pt x="30" y="51"/>
                    <a:pt x="30" y="51"/>
                    <a:pt x="30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80" y="51"/>
                    <a:pt x="80" y="51"/>
                    <a:pt x="80" y="51"/>
                  </a:cubicBezTo>
                  <a:lnTo>
                    <a:pt x="53" y="51"/>
                  </a:lnTo>
                  <a:close/>
                  <a:moveTo>
                    <a:pt x="76" y="6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5" y="3"/>
                    <a:pt x="76" y="3"/>
                  </a:cubicBezTo>
                  <a:cubicBezTo>
                    <a:pt x="76" y="4"/>
                    <a:pt x="76" y="5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6467518" y="2334324"/>
              <a:ext cx="380570" cy="401423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8" name="Freeform 58"/>
            <p:cNvSpPr>
              <a:spLocks noEditPoints="1"/>
            </p:cNvSpPr>
            <p:nvPr/>
          </p:nvSpPr>
          <p:spPr bwMode="auto">
            <a:xfrm>
              <a:off x="8187566" y="2909526"/>
              <a:ext cx="454390" cy="454388"/>
            </a:xfrm>
            <a:custGeom>
              <a:avLst/>
              <a:gdLst>
                <a:gd name="T0" fmla="*/ 45 w 62"/>
                <a:gd name="T1" fmla="*/ 4 h 62"/>
                <a:gd name="T2" fmla="*/ 45 w 62"/>
                <a:gd name="T3" fmla="*/ 9 h 62"/>
                <a:gd name="T4" fmla="*/ 17 w 62"/>
                <a:gd name="T5" fmla="*/ 52 h 62"/>
                <a:gd name="T6" fmla="*/ 16 w 62"/>
                <a:gd name="T7" fmla="*/ 58 h 62"/>
                <a:gd name="T8" fmla="*/ 19 w 62"/>
                <a:gd name="T9" fmla="*/ 52 h 62"/>
                <a:gd name="T10" fmla="*/ 54 w 62"/>
                <a:gd name="T11" fmla="*/ 19 h 62"/>
                <a:gd name="T12" fmla="*/ 56 w 62"/>
                <a:gd name="T13" fmla="*/ 15 h 62"/>
                <a:gd name="T14" fmla="*/ 53 w 62"/>
                <a:gd name="T15" fmla="*/ 19 h 62"/>
                <a:gd name="T16" fmla="*/ 4 w 62"/>
                <a:gd name="T17" fmla="*/ 46 h 62"/>
                <a:gd name="T18" fmla="*/ 9 w 62"/>
                <a:gd name="T19" fmla="*/ 44 h 62"/>
                <a:gd name="T20" fmla="*/ 61 w 62"/>
                <a:gd name="T21" fmla="*/ 30 h 62"/>
                <a:gd name="T22" fmla="*/ 56 w 62"/>
                <a:gd name="T23" fmla="*/ 32 h 62"/>
                <a:gd name="T24" fmla="*/ 61 w 62"/>
                <a:gd name="T25" fmla="*/ 30 h 62"/>
                <a:gd name="T26" fmla="*/ 1 w 62"/>
                <a:gd name="T27" fmla="*/ 30 h 62"/>
                <a:gd name="T28" fmla="*/ 5 w 62"/>
                <a:gd name="T29" fmla="*/ 32 h 62"/>
                <a:gd name="T30" fmla="*/ 52 w 62"/>
                <a:gd name="T31" fmla="*/ 43 h 62"/>
                <a:gd name="T32" fmla="*/ 57 w 62"/>
                <a:gd name="T33" fmla="*/ 47 h 62"/>
                <a:gd name="T34" fmla="*/ 54 w 62"/>
                <a:gd name="T35" fmla="*/ 43 h 62"/>
                <a:gd name="T36" fmla="*/ 10 w 62"/>
                <a:gd name="T37" fmla="*/ 18 h 62"/>
                <a:gd name="T38" fmla="*/ 4 w 62"/>
                <a:gd name="T39" fmla="*/ 15 h 62"/>
                <a:gd name="T40" fmla="*/ 45 w 62"/>
                <a:gd name="T41" fmla="*/ 52 h 62"/>
                <a:gd name="T42" fmla="*/ 45 w 62"/>
                <a:gd name="T43" fmla="*/ 57 h 62"/>
                <a:gd name="T44" fmla="*/ 47 w 62"/>
                <a:gd name="T45" fmla="*/ 56 h 62"/>
                <a:gd name="T46" fmla="*/ 30 w 62"/>
                <a:gd name="T47" fmla="*/ 56 h 62"/>
                <a:gd name="T48" fmla="*/ 32 w 62"/>
                <a:gd name="T49" fmla="*/ 61 h 62"/>
                <a:gd name="T50" fmla="*/ 17 w 62"/>
                <a:gd name="T51" fmla="*/ 9 h 62"/>
                <a:gd name="T52" fmla="*/ 19 w 62"/>
                <a:gd name="T53" fmla="*/ 8 h 62"/>
                <a:gd name="T54" fmla="*/ 15 w 62"/>
                <a:gd name="T55" fmla="*/ 5 h 62"/>
                <a:gd name="T56" fmla="*/ 32 w 62"/>
                <a:gd name="T57" fmla="*/ 5 h 62"/>
                <a:gd name="T58" fmla="*/ 30 w 62"/>
                <a:gd name="T59" fmla="*/ 1 h 62"/>
                <a:gd name="T60" fmla="*/ 53 w 62"/>
                <a:gd name="T61" fmla="*/ 30 h 62"/>
                <a:gd name="T62" fmla="*/ 29 w 62"/>
                <a:gd name="T63" fmla="*/ 53 h 62"/>
                <a:gd name="T64" fmla="*/ 14 w 62"/>
                <a:gd name="T65" fmla="*/ 19 h 62"/>
                <a:gd name="T66" fmla="*/ 48 w 62"/>
                <a:gd name="T67" fmla="*/ 19 h 62"/>
                <a:gd name="T68" fmla="*/ 46 w 62"/>
                <a:gd name="T69" fmla="*/ 22 h 62"/>
                <a:gd name="T70" fmla="*/ 46 w 62"/>
                <a:gd name="T71" fmla="*/ 22 h 62"/>
                <a:gd name="T72" fmla="*/ 39 w 62"/>
                <a:gd name="T73" fmla="*/ 27 h 62"/>
                <a:gd name="T74" fmla="*/ 31 w 62"/>
                <a:gd name="T75" fmla="*/ 48 h 62"/>
                <a:gd name="T76" fmla="*/ 36 w 62"/>
                <a:gd name="T77" fmla="*/ 27 h 62"/>
                <a:gd name="T78" fmla="*/ 36 w 62"/>
                <a:gd name="T79" fmla="*/ 27 h 62"/>
                <a:gd name="T80" fmla="*/ 23 w 62"/>
                <a:gd name="T81" fmla="*/ 27 h 62"/>
                <a:gd name="T82" fmla="*/ 21 w 62"/>
                <a:gd name="T83" fmla="*/ 27 h 62"/>
                <a:gd name="T84" fmla="*/ 28 w 62"/>
                <a:gd name="T85" fmla="*/ 47 h 62"/>
                <a:gd name="T86" fmla="*/ 28 w 62"/>
                <a:gd name="T87" fmla="*/ 47 h 62"/>
                <a:gd name="T88" fmla="*/ 39 w 62"/>
                <a:gd name="T8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62">
                  <a:moveTo>
                    <a:pt x="43" y="9"/>
                  </a:moveTo>
                  <a:cubicBezTo>
                    <a:pt x="43" y="9"/>
                    <a:pt x="43" y="9"/>
                    <a:pt x="43" y="8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6" y="4"/>
                    <a:pt x="46" y="4"/>
                  </a:cubicBezTo>
                  <a:cubicBezTo>
                    <a:pt x="47" y="4"/>
                    <a:pt x="47" y="5"/>
                    <a:pt x="47" y="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10"/>
                    <a:pt x="44" y="10"/>
                  </a:cubicBezTo>
                  <a:cubicBezTo>
                    <a:pt x="43" y="10"/>
                    <a:pt x="43" y="9"/>
                    <a:pt x="43" y="9"/>
                  </a:cubicBezTo>
                  <a:close/>
                  <a:moveTo>
                    <a:pt x="17" y="52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5" y="57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7" y="57"/>
                    <a:pt x="17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2"/>
                    <a:pt x="18" y="52"/>
                    <a:pt x="17" y="52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4" y="1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5"/>
                  </a:cubicBezTo>
                  <a:cubicBezTo>
                    <a:pt x="57" y="15"/>
                    <a:pt x="57" y="14"/>
                    <a:pt x="56" y="15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2" y="19"/>
                    <a:pt x="53" y="19"/>
                    <a:pt x="53" y="19"/>
                  </a:cubicBezTo>
                  <a:close/>
                  <a:moveTo>
                    <a:pt x="8" y="43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9" y="42"/>
                    <a:pt x="9" y="42"/>
                    <a:pt x="8" y="43"/>
                  </a:cubicBezTo>
                  <a:close/>
                  <a:moveTo>
                    <a:pt x="61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5" y="30"/>
                    <a:pt x="55" y="31"/>
                  </a:cubicBezTo>
                  <a:cubicBezTo>
                    <a:pt x="55" y="31"/>
                    <a:pt x="56" y="32"/>
                    <a:pt x="5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2" y="31"/>
                    <a:pt x="62" y="31"/>
                  </a:cubicBezTo>
                  <a:cubicBezTo>
                    <a:pt x="62" y="30"/>
                    <a:pt x="61" y="30"/>
                    <a:pt x="61" y="30"/>
                  </a:cubicBezTo>
                  <a:close/>
                  <a:moveTo>
                    <a:pt x="6" y="31"/>
                  </a:moveTo>
                  <a:cubicBezTo>
                    <a:pt x="6" y="30"/>
                    <a:pt x="6" y="30"/>
                    <a:pt x="5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6" y="31"/>
                    <a:pt x="6" y="31"/>
                  </a:cubicBezTo>
                  <a:close/>
                  <a:moveTo>
                    <a:pt x="54" y="43"/>
                  </a:moveTo>
                  <a:cubicBezTo>
                    <a:pt x="53" y="42"/>
                    <a:pt x="52" y="42"/>
                    <a:pt x="52" y="43"/>
                  </a:cubicBezTo>
                  <a:cubicBezTo>
                    <a:pt x="52" y="43"/>
                    <a:pt x="52" y="44"/>
                    <a:pt x="53" y="44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8" y="46"/>
                    <a:pt x="58" y="46"/>
                  </a:cubicBezTo>
                  <a:cubicBezTo>
                    <a:pt x="58" y="46"/>
                    <a:pt x="58" y="45"/>
                    <a:pt x="57" y="45"/>
                  </a:cubicBezTo>
                  <a:lnTo>
                    <a:pt x="54" y="43"/>
                  </a:lnTo>
                  <a:close/>
                  <a:moveTo>
                    <a:pt x="8" y="19"/>
                  </a:move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9" y="19"/>
                    <a:pt x="10" y="18"/>
                  </a:cubicBezTo>
                  <a:cubicBezTo>
                    <a:pt x="10" y="18"/>
                    <a:pt x="10" y="17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4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lnTo>
                    <a:pt x="8" y="19"/>
                  </a:lnTo>
                  <a:close/>
                  <a:moveTo>
                    <a:pt x="45" y="52"/>
                  </a:moveTo>
                  <a:cubicBezTo>
                    <a:pt x="44" y="52"/>
                    <a:pt x="44" y="52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7"/>
                    <a:pt x="47" y="57"/>
                    <a:pt x="47" y="56"/>
                  </a:cubicBezTo>
                  <a:lnTo>
                    <a:pt x="45" y="52"/>
                  </a:lnTo>
                  <a:close/>
                  <a:moveTo>
                    <a:pt x="31" y="55"/>
                  </a:moveTo>
                  <a:cubicBezTo>
                    <a:pt x="30" y="55"/>
                    <a:pt x="30" y="56"/>
                    <a:pt x="30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2"/>
                    <a:pt x="31" y="62"/>
                  </a:cubicBezTo>
                  <a:cubicBezTo>
                    <a:pt x="31" y="62"/>
                    <a:pt x="32" y="61"/>
                    <a:pt x="32" y="61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1" y="55"/>
                    <a:pt x="31" y="55"/>
                  </a:cubicBezTo>
                  <a:close/>
                  <a:moveTo>
                    <a:pt x="17" y="9"/>
                  </a:moveTo>
                  <a:cubicBezTo>
                    <a:pt x="17" y="9"/>
                    <a:pt x="18" y="10"/>
                    <a:pt x="18" y="10"/>
                  </a:cubicBezTo>
                  <a:cubicBezTo>
                    <a:pt x="18" y="10"/>
                    <a:pt x="18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lnTo>
                    <a:pt x="17" y="9"/>
                  </a:lnTo>
                  <a:close/>
                  <a:moveTo>
                    <a:pt x="31" y="6"/>
                  </a:moveTo>
                  <a:cubicBezTo>
                    <a:pt x="31" y="6"/>
                    <a:pt x="32" y="6"/>
                    <a:pt x="32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1" y="6"/>
                  </a:cubicBezTo>
                  <a:close/>
                  <a:moveTo>
                    <a:pt x="53" y="30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0" y="53"/>
                    <a:pt x="30" y="53"/>
                    <a:pt x="29" y="5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8"/>
                    <a:pt x="9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8" y="19"/>
                    <a:pt x="48" y="1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8"/>
                    <a:pt x="54" y="29"/>
                    <a:pt x="53" y="30"/>
                  </a:cubicBezTo>
                  <a:close/>
                  <a:moveTo>
                    <a:pt x="46" y="22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50" y="27"/>
                    <a:pt x="50" y="27"/>
                    <a:pt x="50" y="27"/>
                  </a:cubicBezTo>
                  <a:lnTo>
                    <a:pt x="46" y="22"/>
                  </a:lnTo>
                  <a:close/>
                  <a:moveTo>
                    <a:pt x="4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44" y="21"/>
                  </a:lnTo>
                  <a:close/>
                  <a:moveTo>
                    <a:pt x="25" y="29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7" y="29"/>
                    <a:pt x="37" y="29"/>
                    <a:pt x="37" y="29"/>
                  </a:cubicBezTo>
                  <a:lnTo>
                    <a:pt x="25" y="29"/>
                  </a:lnTo>
                  <a:close/>
                  <a:moveTo>
                    <a:pt x="36" y="2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26" y="27"/>
                    <a:pt x="26" y="27"/>
                    <a:pt x="26" y="27"/>
                  </a:cubicBezTo>
                  <a:lnTo>
                    <a:pt x="36" y="27"/>
                  </a:lnTo>
                  <a:close/>
                  <a:moveTo>
                    <a:pt x="2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8" y="21"/>
                  </a:lnTo>
                  <a:close/>
                  <a:moveTo>
                    <a:pt x="12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6" y="22"/>
                    <a:pt x="16" y="22"/>
                    <a:pt x="16" y="22"/>
                  </a:cubicBezTo>
                  <a:lnTo>
                    <a:pt x="12" y="27"/>
                  </a:lnTo>
                  <a:close/>
                  <a:moveTo>
                    <a:pt x="28" y="47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28" y="47"/>
                  </a:lnTo>
                  <a:close/>
                  <a:moveTo>
                    <a:pt x="33" y="47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39" y="29"/>
                    <a:pt x="39" y="29"/>
                    <a:pt x="39" y="29"/>
                  </a:cubicBez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5726185" y="1682088"/>
              <a:ext cx="371697" cy="409820"/>
            </a:xfrm>
            <a:custGeom>
              <a:avLst/>
              <a:gdLst>
                <a:gd name="T0" fmla="*/ 33 w 66"/>
                <a:gd name="T1" fmla="*/ 0 h 73"/>
                <a:gd name="T2" fmla="*/ 26 w 66"/>
                <a:gd name="T3" fmla="*/ 6 h 73"/>
                <a:gd name="T4" fmla="*/ 39 w 66"/>
                <a:gd name="T5" fmla="*/ 7 h 73"/>
                <a:gd name="T6" fmla="*/ 28 w 66"/>
                <a:gd name="T7" fmla="*/ 5 h 73"/>
                <a:gd name="T8" fmla="*/ 33 w 66"/>
                <a:gd name="T9" fmla="*/ 1 h 73"/>
                <a:gd name="T10" fmla="*/ 28 w 66"/>
                <a:gd name="T11" fmla="*/ 5 h 73"/>
                <a:gd name="T12" fmla="*/ 50 w 66"/>
                <a:gd name="T13" fmla="*/ 13 h 73"/>
                <a:gd name="T14" fmla="*/ 55 w 66"/>
                <a:gd name="T15" fmla="*/ 15 h 73"/>
                <a:gd name="T16" fmla="*/ 54 w 66"/>
                <a:gd name="T17" fmla="*/ 8 h 73"/>
                <a:gd name="T18" fmla="*/ 45 w 66"/>
                <a:gd name="T19" fmla="*/ 8 h 73"/>
                <a:gd name="T20" fmla="*/ 49 w 66"/>
                <a:gd name="T21" fmla="*/ 11 h 73"/>
                <a:gd name="T22" fmla="*/ 33 w 66"/>
                <a:gd name="T23" fmla="*/ 7 h 73"/>
                <a:gd name="T24" fmla="*/ 17 w 66"/>
                <a:gd name="T25" fmla="*/ 12 h 73"/>
                <a:gd name="T26" fmla="*/ 21 w 66"/>
                <a:gd name="T27" fmla="*/ 8 h 73"/>
                <a:gd name="T28" fmla="*/ 14 w 66"/>
                <a:gd name="T29" fmla="*/ 6 h 73"/>
                <a:gd name="T30" fmla="*/ 10 w 66"/>
                <a:gd name="T31" fmla="*/ 15 h 73"/>
                <a:gd name="T32" fmla="*/ 15 w 66"/>
                <a:gd name="T33" fmla="*/ 12 h 73"/>
                <a:gd name="T34" fmla="*/ 15 w 66"/>
                <a:gd name="T35" fmla="*/ 13 h 73"/>
                <a:gd name="T36" fmla="*/ 0 w 66"/>
                <a:gd name="T37" fmla="*/ 35 h 73"/>
                <a:gd name="T38" fmla="*/ 4 w 66"/>
                <a:gd name="T39" fmla="*/ 43 h 73"/>
                <a:gd name="T40" fmla="*/ 14 w 66"/>
                <a:gd name="T41" fmla="*/ 60 h 73"/>
                <a:gd name="T42" fmla="*/ 11 w 66"/>
                <a:gd name="T43" fmla="*/ 68 h 73"/>
                <a:gd name="T44" fmla="*/ 12 w 66"/>
                <a:gd name="T45" fmla="*/ 73 h 73"/>
                <a:gd name="T46" fmla="*/ 15 w 66"/>
                <a:gd name="T47" fmla="*/ 70 h 73"/>
                <a:gd name="T48" fmla="*/ 20 w 66"/>
                <a:gd name="T49" fmla="*/ 63 h 73"/>
                <a:gd name="T50" fmla="*/ 46 w 66"/>
                <a:gd name="T51" fmla="*/ 63 h 73"/>
                <a:gd name="T52" fmla="*/ 52 w 66"/>
                <a:gd name="T53" fmla="*/ 70 h 73"/>
                <a:gd name="T54" fmla="*/ 57 w 66"/>
                <a:gd name="T55" fmla="*/ 71 h 73"/>
                <a:gd name="T56" fmla="*/ 56 w 66"/>
                <a:gd name="T57" fmla="*/ 67 h 73"/>
                <a:gd name="T58" fmla="*/ 62 w 66"/>
                <a:gd name="T59" fmla="*/ 43 h 73"/>
                <a:gd name="T60" fmla="*/ 66 w 66"/>
                <a:gd name="T61" fmla="*/ 35 h 73"/>
                <a:gd name="T62" fmla="*/ 2 w 66"/>
                <a:gd name="T63" fmla="*/ 38 h 73"/>
                <a:gd name="T64" fmla="*/ 3 w 66"/>
                <a:gd name="T65" fmla="*/ 32 h 73"/>
                <a:gd name="T66" fmla="*/ 3 w 66"/>
                <a:gd name="T67" fmla="*/ 41 h 73"/>
                <a:gd name="T68" fmla="*/ 47 w 66"/>
                <a:gd name="T69" fmla="*/ 8 h 73"/>
                <a:gd name="T70" fmla="*/ 53 w 66"/>
                <a:gd name="T71" fmla="*/ 10 h 73"/>
                <a:gd name="T72" fmla="*/ 47 w 66"/>
                <a:gd name="T73" fmla="*/ 8 h 73"/>
                <a:gd name="T74" fmla="*/ 12 w 66"/>
                <a:gd name="T75" fmla="*/ 10 h 73"/>
                <a:gd name="T76" fmla="*/ 17 w 66"/>
                <a:gd name="T77" fmla="*/ 7 h 73"/>
                <a:gd name="T78" fmla="*/ 11 w 66"/>
                <a:gd name="T79" fmla="*/ 13 h 73"/>
                <a:gd name="T80" fmla="*/ 12 w 66"/>
                <a:gd name="T81" fmla="*/ 66 h 73"/>
                <a:gd name="T82" fmla="*/ 17 w 66"/>
                <a:gd name="T83" fmla="*/ 64 h 73"/>
                <a:gd name="T84" fmla="*/ 53 w 66"/>
                <a:gd name="T85" fmla="*/ 66 h 73"/>
                <a:gd name="T86" fmla="*/ 48 w 66"/>
                <a:gd name="T87" fmla="*/ 64 h 73"/>
                <a:gd name="T88" fmla="*/ 53 w 66"/>
                <a:gd name="T89" fmla="*/ 66 h 73"/>
                <a:gd name="T90" fmla="*/ 6 w 66"/>
                <a:gd name="T91" fmla="*/ 37 h 73"/>
                <a:gd name="T92" fmla="*/ 60 w 66"/>
                <a:gd name="T93" fmla="*/ 37 h 73"/>
                <a:gd name="T94" fmla="*/ 64 w 66"/>
                <a:gd name="T95" fmla="*/ 38 h 73"/>
                <a:gd name="T96" fmla="*/ 62 w 66"/>
                <a:gd name="T97" fmla="*/ 37 h 73"/>
                <a:gd name="T98" fmla="*/ 64 w 66"/>
                <a:gd name="T99" fmla="*/ 35 h 73"/>
                <a:gd name="T100" fmla="*/ 33 w 66"/>
                <a:gd name="T101" fmla="*/ 12 h 73"/>
                <a:gd name="T102" fmla="*/ 33 w 66"/>
                <a:gd name="T103" fmla="*/ 61 h 73"/>
                <a:gd name="T104" fmla="*/ 33 w 66"/>
                <a:gd name="T105" fmla="*/ 12 h 73"/>
                <a:gd name="T106" fmla="*/ 10 w 66"/>
                <a:gd name="T107" fmla="*/ 37 h 73"/>
                <a:gd name="T108" fmla="*/ 56 w 66"/>
                <a:gd name="T109" fmla="*/ 37 h 73"/>
                <a:gd name="T110" fmla="*/ 36 w 66"/>
                <a:gd name="T111" fmla="*/ 35 h 73"/>
                <a:gd name="T112" fmla="*/ 49 w 66"/>
                <a:gd name="T113" fmla="*/ 38 h 73"/>
                <a:gd name="T114" fmla="*/ 32 w 66"/>
                <a:gd name="T115" fmla="*/ 40 h 73"/>
                <a:gd name="T116" fmla="*/ 31 w 66"/>
                <a:gd name="T117" fmla="*/ 32 h 73"/>
                <a:gd name="T118" fmla="*/ 34 w 66"/>
                <a:gd name="T119" fmla="*/ 16 h 73"/>
                <a:gd name="T120" fmla="*/ 36 w 66"/>
                <a:gd name="T121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" h="73">
                  <a:moveTo>
                    <a:pt x="39" y="6"/>
                  </a:moveTo>
                  <a:cubicBezTo>
                    <a:pt x="39" y="2"/>
                    <a:pt x="37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26" y="2"/>
                    <a:pt x="26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39" y="7"/>
                    <a:pt x="39" y="7"/>
                    <a:pt x="39" y="7"/>
                  </a:cubicBezTo>
                  <a:lnTo>
                    <a:pt x="39" y="6"/>
                  </a:lnTo>
                  <a:close/>
                  <a:moveTo>
                    <a:pt x="28" y="5"/>
                  </a:moveTo>
                  <a:cubicBezTo>
                    <a:pt x="28" y="3"/>
                    <a:pt x="30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7" y="3"/>
                    <a:pt x="38" y="5"/>
                  </a:cubicBezTo>
                  <a:lnTo>
                    <a:pt x="28" y="5"/>
                  </a:lnTo>
                  <a:close/>
                  <a:moveTo>
                    <a:pt x="62" y="30"/>
                  </a:moveTo>
                  <a:cubicBezTo>
                    <a:pt x="60" y="23"/>
                    <a:pt x="56" y="17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7" y="13"/>
                    <a:pt x="56" y="10"/>
                    <a:pt x="54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9" y="5"/>
                    <a:pt x="46" y="6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9"/>
                    <a:pt x="39" y="7"/>
                    <a:pt x="33" y="7"/>
                  </a:cubicBezTo>
                  <a:cubicBezTo>
                    <a:pt x="27" y="7"/>
                    <a:pt x="21" y="9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17" y="5"/>
                    <a:pt x="14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10"/>
                    <a:pt x="9" y="13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0" y="17"/>
                    <a:pt x="5" y="23"/>
                    <a:pt x="4" y="30"/>
                  </a:cubicBezTo>
                  <a:cubicBezTo>
                    <a:pt x="2" y="31"/>
                    <a:pt x="0" y="33"/>
                    <a:pt x="0" y="3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5" y="50"/>
                    <a:pt x="9" y="56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4" y="65"/>
                    <a:pt x="28" y="66"/>
                    <a:pt x="33" y="66"/>
                  </a:cubicBezTo>
                  <a:cubicBezTo>
                    <a:pt x="37" y="66"/>
                    <a:pt x="42" y="65"/>
                    <a:pt x="46" y="6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7" y="56"/>
                    <a:pt x="60" y="50"/>
                    <a:pt x="62" y="43"/>
                  </a:cubicBezTo>
                  <a:cubicBezTo>
                    <a:pt x="64" y="43"/>
                    <a:pt x="66" y="41"/>
                    <a:pt x="66" y="38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4" y="31"/>
                    <a:pt x="62" y="30"/>
                  </a:cubicBezTo>
                  <a:close/>
                  <a:moveTo>
                    <a:pt x="2" y="38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3"/>
                    <a:pt x="3" y="32"/>
                  </a:cubicBezTo>
                  <a:cubicBezTo>
                    <a:pt x="3" y="34"/>
                    <a:pt x="3" y="35"/>
                    <a:pt x="3" y="37"/>
                  </a:cubicBezTo>
                  <a:cubicBezTo>
                    <a:pt x="3" y="38"/>
                    <a:pt x="3" y="40"/>
                    <a:pt x="3" y="41"/>
                  </a:cubicBezTo>
                  <a:cubicBezTo>
                    <a:pt x="2" y="41"/>
                    <a:pt x="2" y="40"/>
                    <a:pt x="2" y="38"/>
                  </a:cubicBezTo>
                  <a:close/>
                  <a:moveTo>
                    <a:pt x="47" y="8"/>
                  </a:moveTo>
                  <a:cubicBezTo>
                    <a:pt x="48" y="7"/>
                    <a:pt x="49" y="7"/>
                    <a:pt x="50" y="8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0"/>
                    <a:pt x="55" y="12"/>
                    <a:pt x="54" y="13"/>
                  </a:cubicBezTo>
                  <a:lnTo>
                    <a:pt x="47" y="8"/>
                  </a:lnTo>
                  <a:close/>
                  <a:moveTo>
                    <a:pt x="11" y="13"/>
                  </a:moveTo>
                  <a:cubicBezTo>
                    <a:pt x="11" y="12"/>
                    <a:pt x="11" y="10"/>
                    <a:pt x="12" y="10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8" y="7"/>
                    <a:pt x="18" y="8"/>
                    <a:pt x="19" y="8"/>
                  </a:cubicBezTo>
                  <a:lnTo>
                    <a:pt x="11" y="13"/>
                  </a:lnTo>
                  <a:close/>
                  <a:moveTo>
                    <a:pt x="15" y="68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7" y="64"/>
                    <a:pt x="17" y="64"/>
                    <a:pt x="17" y="64"/>
                  </a:cubicBezTo>
                  <a:lnTo>
                    <a:pt x="15" y="68"/>
                  </a:lnTo>
                  <a:close/>
                  <a:moveTo>
                    <a:pt x="53" y="66"/>
                  </a:moveTo>
                  <a:cubicBezTo>
                    <a:pt x="51" y="68"/>
                    <a:pt x="51" y="68"/>
                    <a:pt x="51" y="68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0" y="62"/>
                    <a:pt x="50" y="62"/>
                    <a:pt x="50" y="62"/>
                  </a:cubicBezTo>
                  <a:lnTo>
                    <a:pt x="53" y="66"/>
                  </a:lnTo>
                  <a:close/>
                  <a:moveTo>
                    <a:pt x="33" y="64"/>
                  </a:moveTo>
                  <a:cubicBezTo>
                    <a:pt x="18" y="64"/>
                    <a:pt x="6" y="52"/>
                    <a:pt x="6" y="37"/>
                  </a:cubicBezTo>
                  <a:cubicBezTo>
                    <a:pt x="6" y="22"/>
                    <a:pt x="18" y="10"/>
                    <a:pt x="33" y="10"/>
                  </a:cubicBezTo>
                  <a:cubicBezTo>
                    <a:pt x="48" y="10"/>
                    <a:pt x="60" y="22"/>
                    <a:pt x="60" y="37"/>
                  </a:cubicBezTo>
                  <a:cubicBezTo>
                    <a:pt x="60" y="52"/>
                    <a:pt x="48" y="64"/>
                    <a:pt x="33" y="64"/>
                  </a:cubicBezTo>
                  <a:close/>
                  <a:moveTo>
                    <a:pt x="64" y="38"/>
                  </a:moveTo>
                  <a:cubicBezTo>
                    <a:pt x="64" y="40"/>
                    <a:pt x="63" y="41"/>
                    <a:pt x="62" y="41"/>
                  </a:cubicBezTo>
                  <a:cubicBezTo>
                    <a:pt x="62" y="40"/>
                    <a:pt x="62" y="38"/>
                    <a:pt x="62" y="37"/>
                  </a:cubicBezTo>
                  <a:cubicBezTo>
                    <a:pt x="62" y="35"/>
                    <a:pt x="62" y="34"/>
                    <a:pt x="62" y="32"/>
                  </a:cubicBezTo>
                  <a:cubicBezTo>
                    <a:pt x="63" y="33"/>
                    <a:pt x="64" y="34"/>
                    <a:pt x="64" y="35"/>
                  </a:cubicBezTo>
                  <a:lnTo>
                    <a:pt x="64" y="38"/>
                  </a:lnTo>
                  <a:close/>
                  <a:moveTo>
                    <a:pt x="33" y="12"/>
                  </a:moveTo>
                  <a:cubicBezTo>
                    <a:pt x="19" y="12"/>
                    <a:pt x="8" y="23"/>
                    <a:pt x="8" y="37"/>
                  </a:cubicBezTo>
                  <a:cubicBezTo>
                    <a:pt x="8" y="50"/>
                    <a:pt x="19" y="61"/>
                    <a:pt x="33" y="61"/>
                  </a:cubicBezTo>
                  <a:cubicBezTo>
                    <a:pt x="46" y="61"/>
                    <a:pt x="57" y="50"/>
                    <a:pt x="57" y="37"/>
                  </a:cubicBezTo>
                  <a:cubicBezTo>
                    <a:pt x="57" y="23"/>
                    <a:pt x="46" y="12"/>
                    <a:pt x="33" y="12"/>
                  </a:cubicBezTo>
                  <a:close/>
                  <a:moveTo>
                    <a:pt x="33" y="60"/>
                  </a:moveTo>
                  <a:cubicBezTo>
                    <a:pt x="20" y="60"/>
                    <a:pt x="10" y="49"/>
                    <a:pt x="10" y="37"/>
                  </a:cubicBezTo>
                  <a:cubicBezTo>
                    <a:pt x="10" y="24"/>
                    <a:pt x="20" y="14"/>
                    <a:pt x="33" y="14"/>
                  </a:cubicBezTo>
                  <a:cubicBezTo>
                    <a:pt x="45" y="14"/>
                    <a:pt x="56" y="24"/>
                    <a:pt x="56" y="37"/>
                  </a:cubicBezTo>
                  <a:cubicBezTo>
                    <a:pt x="56" y="49"/>
                    <a:pt x="45" y="60"/>
                    <a:pt x="33" y="60"/>
                  </a:cubicBezTo>
                  <a:close/>
                  <a:moveTo>
                    <a:pt x="36" y="35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40"/>
                    <a:pt x="34" y="40"/>
                    <a:pt x="32" y="40"/>
                  </a:cubicBezTo>
                  <a:cubicBezTo>
                    <a:pt x="30" y="40"/>
                    <a:pt x="28" y="39"/>
                    <a:pt x="28" y="36"/>
                  </a:cubicBezTo>
                  <a:cubicBezTo>
                    <a:pt x="28" y="34"/>
                    <a:pt x="29" y="33"/>
                    <a:pt x="31" y="32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3"/>
                    <a:pt x="36" y="34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0" name="Freeform 62"/>
            <p:cNvSpPr>
              <a:spLocks noEditPoints="1"/>
            </p:cNvSpPr>
            <p:nvPr/>
          </p:nvSpPr>
          <p:spPr bwMode="auto">
            <a:xfrm>
              <a:off x="5569154" y="3831961"/>
              <a:ext cx="344503" cy="398192"/>
            </a:xfrm>
            <a:custGeom>
              <a:avLst/>
              <a:gdLst>
                <a:gd name="T0" fmla="*/ 54 w 62"/>
                <a:gd name="T1" fmla="*/ 0 h 72"/>
                <a:gd name="T2" fmla="*/ 8 w 62"/>
                <a:gd name="T3" fmla="*/ 0 h 72"/>
                <a:gd name="T4" fmla="*/ 0 w 62"/>
                <a:gd name="T5" fmla="*/ 8 h 72"/>
                <a:gd name="T6" fmla="*/ 0 w 62"/>
                <a:gd name="T7" fmla="*/ 64 h 72"/>
                <a:gd name="T8" fmla="*/ 8 w 62"/>
                <a:gd name="T9" fmla="*/ 72 h 72"/>
                <a:gd name="T10" fmla="*/ 54 w 62"/>
                <a:gd name="T11" fmla="*/ 72 h 72"/>
                <a:gd name="T12" fmla="*/ 62 w 62"/>
                <a:gd name="T13" fmla="*/ 64 h 72"/>
                <a:gd name="T14" fmla="*/ 62 w 62"/>
                <a:gd name="T15" fmla="*/ 8 h 72"/>
                <a:gd name="T16" fmla="*/ 54 w 62"/>
                <a:gd name="T17" fmla="*/ 0 h 72"/>
                <a:gd name="T18" fmla="*/ 8 w 62"/>
                <a:gd name="T19" fmla="*/ 3 h 72"/>
                <a:gd name="T20" fmla="*/ 54 w 62"/>
                <a:gd name="T21" fmla="*/ 3 h 72"/>
                <a:gd name="T22" fmla="*/ 59 w 62"/>
                <a:gd name="T23" fmla="*/ 8 h 72"/>
                <a:gd name="T24" fmla="*/ 59 w 62"/>
                <a:gd name="T25" fmla="*/ 64 h 72"/>
                <a:gd name="T26" fmla="*/ 54 w 62"/>
                <a:gd name="T27" fmla="*/ 69 h 72"/>
                <a:gd name="T28" fmla="*/ 8 w 62"/>
                <a:gd name="T29" fmla="*/ 69 h 72"/>
                <a:gd name="T30" fmla="*/ 3 w 62"/>
                <a:gd name="T31" fmla="*/ 64 h 72"/>
                <a:gd name="T32" fmla="*/ 3 w 62"/>
                <a:gd name="T33" fmla="*/ 8 h 72"/>
                <a:gd name="T34" fmla="*/ 8 w 62"/>
                <a:gd name="T35" fmla="*/ 3 h 72"/>
                <a:gd name="T36" fmla="*/ 7 w 62"/>
                <a:gd name="T37" fmla="*/ 62 h 72"/>
                <a:gd name="T38" fmla="*/ 55 w 62"/>
                <a:gd name="T39" fmla="*/ 62 h 72"/>
                <a:gd name="T40" fmla="*/ 56 w 62"/>
                <a:gd name="T41" fmla="*/ 61 h 72"/>
                <a:gd name="T42" fmla="*/ 56 w 62"/>
                <a:gd name="T43" fmla="*/ 7 h 72"/>
                <a:gd name="T44" fmla="*/ 55 w 62"/>
                <a:gd name="T45" fmla="*/ 6 h 72"/>
                <a:gd name="T46" fmla="*/ 7 w 62"/>
                <a:gd name="T47" fmla="*/ 6 h 72"/>
                <a:gd name="T48" fmla="*/ 6 w 62"/>
                <a:gd name="T49" fmla="*/ 7 h 72"/>
                <a:gd name="T50" fmla="*/ 6 w 62"/>
                <a:gd name="T51" fmla="*/ 61 h 72"/>
                <a:gd name="T52" fmla="*/ 7 w 62"/>
                <a:gd name="T53" fmla="*/ 62 h 72"/>
                <a:gd name="T54" fmla="*/ 8 w 62"/>
                <a:gd name="T55" fmla="*/ 8 h 72"/>
                <a:gd name="T56" fmla="*/ 54 w 62"/>
                <a:gd name="T57" fmla="*/ 8 h 72"/>
                <a:gd name="T58" fmla="*/ 54 w 62"/>
                <a:gd name="T59" fmla="*/ 60 h 72"/>
                <a:gd name="T60" fmla="*/ 8 w 62"/>
                <a:gd name="T61" fmla="*/ 60 h 72"/>
                <a:gd name="T62" fmla="*/ 8 w 62"/>
                <a:gd name="T63" fmla="*/ 8 h 72"/>
                <a:gd name="T64" fmla="*/ 33 w 62"/>
                <a:gd name="T65" fmla="*/ 66 h 72"/>
                <a:gd name="T66" fmla="*/ 31 w 62"/>
                <a:gd name="T67" fmla="*/ 68 h 72"/>
                <a:gd name="T68" fmla="*/ 29 w 62"/>
                <a:gd name="T69" fmla="*/ 66 h 72"/>
                <a:gd name="T70" fmla="*/ 31 w 62"/>
                <a:gd name="T71" fmla="*/ 64 h 72"/>
                <a:gd name="T72" fmla="*/ 33 w 62"/>
                <a:gd name="T73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72">
                  <a:moveTo>
                    <a:pt x="5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8"/>
                    <a:pt x="4" y="72"/>
                    <a:pt x="8" y="72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8" y="72"/>
                    <a:pt x="62" y="68"/>
                    <a:pt x="62" y="6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3"/>
                    <a:pt x="58" y="0"/>
                    <a:pt x="54" y="0"/>
                  </a:cubicBezTo>
                  <a:close/>
                  <a:moveTo>
                    <a:pt x="8" y="3"/>
                  </a:moveTo>
                  <a:cubicBezTo>
                    <a:pt x="54" y="3"/>
                    <a:pt x="54" y="3"/>
                    <a:pt x="54" y="3"/>
                  </a:cubicBezTo>
                  <a:cubicBezTo>
                    <a:pt x="56" y="3"/>
                    <a:pt x="59" y="5"/>
                    <a:pt x="59" y="8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7"/>
                    <a:pt x="56" y="69"/>
                    <a:pt x="54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5" y="69"/>
                    <a:pt x="3" y="67"/>
                    <a:pt x="3" y="6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5"/>
                    <a:pt x="5" y="3"/>
                    <a:pt x="8" y="3"/>
                  </a:cubicBezTo>
                  <a:close/>
                  <a:moveTo>
                    <a:pt x="7" y="62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6" y="61"/>
                    <a:pt x="56" y="61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6"/>
                    <a:pt x="55" y="6"/>
                    <a:pt x="55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1"/>
                    <a:pt x="7" y="62"/>
                    <a:pt x="7" y="62"/>
                  </a:cubicBezTo>
                  <a:close/>
                  <a:moveTo>
                    <a:pt x="8" y="8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8" y="60"/>
                    <a:pt x="8" y="60"/>
                    <a:pt x="8" y="60"/>
                  </a:cubicBezTo>
                  <a:lnTo>
                    <a:pt x="8" y="8"/>
                  </a:lnTo>
                  <a:close/>
                  <a:moveTo>
                    <a:pt x="33" y="66"/>
                  </a:moveTo>
                  <a:cubicBezTo>
                    <a:pt x="33" y="67"/>
                    <a:pt x="32" y="68"/>
                    <a:pt x="31" y="68"/>
                  </a:cubicBezTo>
                  <a:cubicBezTo>
                    <a:pt x="30" y="68"/>
                    <a:pt x="29" y="67"/>
                    <a:pt x="29" y="66"/>
                  </a:cubicBezTo>
                  <a:cubicBezTo>
                    <a:pt x="29" y="65"/>
                    <a:pt x="30" y="64"/>
                    <a:pt x="31" y="64"/>
                  </a:cubicBezTo>
                  <a:cubicBezTo>
                    <a:pt x="32" y="64"/>
                    <a:pt x="33" y="65"/>
                    <a:pt x="33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3499071" y="3278159"/>
              <a:ext cx="593853" cy="626393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2" name="Freeform 62"/>
            <p:cNvSpPr>
              <a:spLocks noEditPoints="1"/>
            </p:cNvSpPr>
            <p:nvPr/>
          </p:nvSpPr>
          <p:spPr bwMode="auto">
            <a:xfrm>
              <a:off x="6107498" y="2248904"/>
              <a:ext cx="390902" cy="456051"/>
            </a:xfrm>
            <a:custGeom>
              <a:avLst/>
              <a:gdLst>
                <a:gd name="T0" fmla="*/ 18 w 58"/>
                <a:gd name="T1" fmla="*/ 37 h 68"/>
                <a:gd name="T2" fmla="*/ 17 w 58"/>
                <a:gd name="T3" fmla="*/ 31 h 68"/>
                <a:gd name="T4" fmla="*/ 40 w 58"/>
                <a:gd name="T5" fmla="*/ 16 h 68"/>
                <a:gd name="T6" fmla="*/ 17 w 58"/>
                <a:gd name="T7" fmla="*/ 30 h 68"/>
                <a:gd name="T8" fmla="*/ 44 w 58"/>
                <a:gd name="T9" fmla="*/ 18 h 68"/>
                <a:gd name="T10" fmla="*/ 17 w 58"/>
                <a:gd name="T11" fmla="*/ 23 h 68"/>
                <a:gd name="T12" fmla="*/ 30 w 58"/>
                <a:gd name="T13" fmla="*/ 16 h 68"/>
                <a:gd name="T14" fmla="*/ 14 w 58"/>
                <a:gd name="T15" fmla="*/ 21 h 68"/>
                <a:gd name="T16" fmla="*/ 34 w 58"/>
                <a:gd name="T17" fmla="*/ 66 h 68"/>
                <a:gd name="T18" fmla="*/ 28 w 58"/>
                <a:gd name="T19" fmla="*/ 68 h 68"/>
                <a:gd name="T20" fmla="*/ 20 w 58"/>
                <a:gd name="T21" fmla="*/ 62 h 68"/>
                <a:gd name="T22" fmla="*/ 23 w 58"/>
                <a:gd name="T23" fmla="*/ 50 h 68"/>
                <a:gd name="T24" fmla="*/ 17 w 58"/>
                <a:gd name="T25" fmla="*/ 44 h 68"/>
                <a:gd name="T26" fmla="*/ 40 w 58"/>
                <a:gd name="T27" fmla="*/ 30 h 68"/>
                <a:gd name="T28" fmla="*/ 25 w 58"/>
                <a:gd name="T29" fmla="*/ 41 h 68"/>
                <a:gd name="T30" fmla="*/ 29 w 58"/>
                <a:gd name="T31" fmla="*/ 50 h 68"/>
                <a:gd name="T32" fmla="*/ 40 w 58"/>
                <a:gd name="T33" fmla="*/ 39 h 68"/>
                <a:gd name="T34" fmla="*/ 35 w 58"/>
                <a:gd name="T35" fmla="*/ 50 h 68"/>
                <a:gd name="T36" fmla="*/ 34 w 58"/>
                <a:gd name="T37" fmla="*/ 52 h 68"/>
                <a:gd name="T38" fmla="*/ 33 w 58"/>
                <a:gd name="T39" fmla="*/ 52 h 68"/>
                <a:gd name="T40" fmla="*/ 28 w 58"/>
                <a:gd name="T41" fmla="*/ 52 h 68"/>
                <a:gd name="T42" fmla="*/ 22 w 58"/>
                <a:gd name="T43" fmla="*/ 54 h 68"/>
                <a:gd name="T44" fmla="*/ 25 w 58"/>
                <a:gd name="T45" fmla="*/ 64 h 68"/>
                <a:gd name="T46" fmla="*/ 36 w 58"/>
                <a:gd name="T47" fmla="*/ 62 h 68"/>
                <a:gd name="T48" fmla="*/ 39 w 58"/>
                <a:gd name="T49" fmla="*/ 9 h 68"/>
                <a:gd name="T50" fmla="*/ 41 w 58"/>
                <a:gd name="T51" fmla="*/ 10 h 68"/>
                <a:gd name="T52" fmla="*/ 42 w 58"/>
                <a:gd name="T53" fmla="*/ 4 h 68"/>
                <a:gd name="T54" fmla="*/ 15 w 58"/>
                <a:gd name="T55" fmla="*/ 54 h 68"/>
                <a:gd name="T56" fmla="*/ 19 w 58"/>
                <a:gd name="T57" fmla="*/ 49 h 68"/>
                <a:gd name="T58" fmla="*/ 48 w 58"/>
                <a:gd name="T59" fmla="*/ 19 h 68"/>
                <a:gd name="T60" fmla="*/ 54 w 58"/>
                <a:gd name="T61" fmla="*/ 14 h 68"/>
                <a:gd name="T62" fmla="*/ 47 w 58"/>
                <a:gd name="T63" fmla="*/ 18 h 68"/>
                <a:gd name="T64" fmla="*/ 4 w 58"/>
                <a:gd name="T65" fmla="*/ 42 h 68"/>
                <a:gd name="T66" fmla="*/ 5 w 58"/>
                <a:gd name="T67" fmla="*/ 44 h 68"/>
                <a:gd name="T68" fmla="*/ 9 w 58"/>
                <a:gd name="T69" fmla="*/ 39 h 68"/>
                <a:gd name="T70" fmla="*/ 50 w 58"/>
                <a:gd name="T71" fmla="*/ 29 h 68"/>
                <a:gd name="T72" fmla="*/ 58 w 58"/>
                <a:gd name="T73" fmla="*/ 29 h 68"/>
                <a:gd name="T74" fmla="*/ 7 w 58"/>
                <a:gd name="T75" fmla="*/ 28 h 68"/>
                <a:gd name="T76" fmla="*/ 1 w 58"/>
                <a:gd name="T77" fmla="*/ 30 h 68"/>
                <a:gd name="T78" fmla="*/ 49 w 58"/>
                <a:gd name="T79" fmla="*/ 39 h 68"/>
                <a:gd name="T80" fmla="*/ 53 w 58"/>
                <a:gd name="T81" fmla="*/ 44 h 68"/>
                <a:gd name="T82" fmla="*/ 54 w 58"/>
                <a:gd name="T83" fmla="*/ 42 h 68"/>
                <a:gd name="T84" fmla="*/ 4 w 58"/>
                <a:gd name="T85" fmla="*/ 14 h 68"/>
                <a:gd name="T86" fmla="*/ 10 w 58"/>
                <a:gd name="T87" fmla="*/ 19 h 68"/>
                <a:gd name="T88" fmla="*/ 5 w 58"/>
                <a:gd name="T89" fmla="*/ 14 h 68"/>
                <a:gd name="T90" fmla="*/ 39 w 58"/>
                <a:gd name="T91" fmla="*/ 49 h 68"/>
                <a:gd name="T92" fmla="*/ 44 w 58"/>
                <a:gd name="T93" fmla="*/ 54 h 68"/>
                <a:gd name="T94" fmla="*/ 17 w 58"/>
                <a:gd name="T95" fmla="*/ 10 h 68"/>
                <a:gd name="T96" fmla="*/ 19 w 58"/>
                <a:gd name="T97" fmla="*/ 9 h 68"/>
                <a:gd name="T98" fmla="*/ 14 w 58"/>
                <a:gd name="T99" fmla="*/ 5 h 68"/>
                <a:gd name="T100" fmla="*/ 30 w 58"/>
                <a:gd name="T101" fmla="*/ 7 h 68"/>
                <a:gd name="T102" fmla="*/ 28 w 58"/>
                <a:gd name="T10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8">
                  <a:moveTo>
                    <a:pt x="44" y="25"/>
                  </a:moveTo>
                  <a:cubicBezTo>
                    <a:pt x="44" y="26"/>
                    <a:pt x="42" y="28"/>
                    <a:pt x="41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7" y="37"/>
                    <a:pt x="17" y="37"/>
                  </a:cubicBezTo>
                  <a:cubicBezTo>
                    <a:pt x="15" y="37"/>
                    <a:pt x="14" y="36"/>
                    <a:pt x="14" y="35"/>
                  </a:cubicBezTo>
                  <a:cubicBezTo>
                    <a:pt x="14" y="33"/>
                    <a:pt x="16" y="32"/>
                    <a:pt x="17" y="31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2"/>
                    <a:pt x="44" y="23"/>
                    <a:pt x="44" y="25"/>
                  </a:cubicBezTo>
                  <a:close/>
                  <a:moveTo>
                    <a:pt x="40" y="16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6" y="25"/>
                    <a:pt x="14" y="26"/>
                    <a:pt x="14" y="28"/>
                  </a:cubicBezTo>
                  <a:cubicBezTo>
                    <a:pt x="14" y="29"/>
                    <a:pt x="15" y="30"/>
                    <a:pt x="17" y="30"/>
                  </a:cubicBezTo>
                  <a:cubicBezTo>
                    <a:pt x="17" y="30"/>
                    <a:pt x="18" y="30"/>
                    <a:pt x="18" y="3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2" y="21"/>
                    <a:pt x="44" y="19"/>
                    <a:pt x="44" y="18"/>
                  </a:cubicBezTo>
                  <a:cubicBezTo>
                    <a:pt x="44" y="16"/>
                    <a:pt x="42" y="15"/>
                    <a:pt x="40" y="16"/>
                  </a:cubicBezTo>
                  <a:close/>
                  <a:moveTo>
                    <a:pt x="14" y="21"/>
                  </a:moveTo>
                  <a:cubicBezTo>
                    <a:pt x="14" y="22"/>
                    <a:pt x="15" y="23"/>
                    <a:pt x="17" y="23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9" y="19"/>
                    <a:pt x="30" y="17"/>
                    <a:pt x="30" y="16"/>
                  </a:cubicBezTo>
                  <a:cubicBezTo>
                    <a:pt x="30" y="14"/>
                    <a:pt x="28" y="13"/>
                    <a:pt x="26" y="1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4" y="19"/>
                    <a:pt x="14" y="21"/>
                  </a:cubicBezTo>
                  <a:close/>
                  <a:moveTo>
                    <a:pt x="38" y="54"/>
                  </a:moveTo>
                  <a:cubicBezTo>
                    <a:pt x="38" y="62"/>
                    <a:pt x="38" y="62"/>
                    <a:pt x="38" y="62"/>
                  </a:cubicBezTo>
                  <a:cubicBezTo>
                    <a:pt x="38" y="64"/>
                    <a:pt x="36" y="66"/>
                    <a:pt x="34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3" y="67"/>
                    <a:pt x="32" y="68"/>
                    <a:pt x="30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6" y="68"/>
                    <a:pt x="25" y="67"/>
                    <a:pt x="25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6"/>
                    <a:pt x="20" y="64"/>
                    <a:pt x="20" y="62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2"/>
                    <a:pt x="22" y="51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1" y="44"/>
                    <a:pt x="20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5" y="44"/>
                    <a:pt x="14" y="43"/>
                    <a:pt x="14" y="42"/>
                  </a:cubicBezTo>
                  <a:cubicBezTo>
                    <a:pt x="14" y="40"/>
                    <a:pt x="16" y="39"/>
                    <a:pt x="17" y="38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29"/>
                    <a:pt x="44" y="30"/>
                    <a:pt x="44" y="32"/>
                  </a:cubicBezTo>
                  <a:cubicBezTo>
                    <a:pt x="44" y="33"/>
                    <a:pt x="42" y="35"/>
                    <a:pt x="41" y="36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7" y="43"/>
                    <a:pt x="29" y="46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3"/>
                    <a:pt x="36" y="38"/>
                    <a:pt x="37" y="38"/>
                  </a:cubicBezTo>
                  <a:cubicBezTo>
                    <a:pt x="38" y="37"/>
                    <a:pt x="39" y="38"/>
                    <a:pt x="40" y="39"/>
                  </a:cubicBezTo>
                  <a:cubicBezTo>
                    <a:pt x="41" y="40"/>
                    <a:pt x="41" y="42"/>
                    <a:pt x="39" y="43"/>
                  </a:cubicBezTo>
                  <a:cubicBezTo>
                    <a:pt x="39" y="43"/>
                    <a:pt x="35" y="46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1"/>
                    <a:pt x="38" y="52"/>
                    <a:pt x="38" y="54"/>
                  </a:cubicBezTo>
                  <a:close/>
                  <a:moveTo>
                    <a:pt x="36" y="54"/>
                  </a:moveTo>
                  <a:cubicBezTo>
                    <a:pt x="36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2"/>
                    <a:pt x="22" y="53"/>
                    <a:pt x="22" y="54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3" y="64"/>
                    <a:pt x="24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5" y="64"/>
                    <a:pt x="36" y="63"/>
                    <a:pt x="36" y="62"/>
                  </a:cubicBezTo>
                  <a:lnTo>
                    <a:pt x="36" y="54"/>
                  </a:lnTo>
                  <a:close/>
                  <a:moveTo>
                    <a:pt x="42" y="4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1" y="11"/>
                    <a:pt x="41" y="1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4"/>
                    <a:pt x="44" y="4"/>
                  </a:cubicBezTo>
                  <a:cubicBezTo>
                    <a:pt x="43" y="4"/>
                    <a:pt x="42" y="4"/>
                    <a:pt x="42" y="4"/>
                  </a:cubicBezTo>
                  <a:close/>
                  <a:moveTo>
                    <a:pt x="17" y="48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6" y="54"/>
                    <a:pt x="16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7"/>
                    <a:pt x="18" y="47"/>
                  </a:cubicBezTo>
                  <a:cubicBezTo>
                    <a:pt x="18" y="47"/>
                    <a:pt x="17" y="47"/>
                    <a:pt x="17" y="48"/>
                  </a:cubicBezTo>
                  <a:close/>
                  <a:moveTo>
                    <a:pt x="48" y="19"/>
                  </a:moveTo>
                  <a:cubicBezTo>
                    <a:pt x="48" y="19"/>
                    <a:pt x="48" y="19"/>
                    <a:pt x="49" y="1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5"/>
                    <a:pt x="54" y="14"/>
                  </a:cubicBezTo>
                  <a:cubicBezTo>
                    <a:pt x="54" y="14"/>
                    <a:pt x="53" y="14"/>
                    <a:pt x="53" y="1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8"/>
                    <a:pt x="47" y="18"/>
                  </a:cubicBezTo>
                  <a:cubicBezTo>
                    <a:pt x="47" y="19"/>
                    <a:pt x="48" y="19"/>
                    <a:pt x="48" y="19"/>
                  </a:cubicBezTo>
                  <a:close/>
                  <a:moveTo>
                    <a:pt x="9" y="39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4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1"/>
                    <a:pt x="11" y="40"/>
                    <a:pt x="11" y="40"/>
                  </a:cubicBezTo>
                  <a:cubicBezTo>
                    <a:pt x="10" y="39"/>
                    <a:pt x="10" y="39"/>
                    <a:pt x="9" y="39"/>
                  </a:cubicBezTo>
                  <a:close/>
                  <a:moveTo>
                    <a:pt x="57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30"/>
                    <a:pt x="51" y="30"/>
                    <a:pt x="5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29"/>
                  </a:cubicBezTo>
                  <a:cubicBezTo>
                    <a:pt x="58" y="28"/>
                    <a:pt x="58" y="28"/>
                    <a:pt x="57" y="28"/>
                  </a:cubicBezTo>
                  <a:close/>
                  <a:moveTo>
                    <a:pt x="8" y="29"/>
                  </a:moveTo>
                  <a:cubicBezTo>
                    <a:pt x="8" y="28"/>
                    <a:pt x="7" y="28"/>
                    <a:pt x="7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8" y="29"/>
                  </a:cubicBezTo>
                  <a:close/>
                  <a:moveTo>
                    <a:pt x="49" y="39"/>
                  </a:moveTo>
                  <a:cubicBezTo>
                    <a:pt x="48" y="39"/>
                    <a:pt x="48" y="39"/>
                    <a:pt x="47" y="40"/>
                  </a:cubicBezTo>
                  <a:cubicBezTo>
                    <a:pt x="47" y="40"/>
                    <a:pt x="47" y="41"/>
                    <a:pt x="48" y="4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4"/>
                    <a:pt x="54" y="44"/>
                    <a:pt x="54" y="43"/>
                  </a:cubicBezTo>
                  <a:cubicBezTo>
                    <a:pt x="54" y="43"/>
                    <a:pt x="54" y="42"/>
                    <a:pt x="54" y="42"/>
                  </a:cubicBezTo>
                  <a:lnTo>
                    <a:pt x="49" y="39"/>
                  </a:lnTo>
                  <a:close/>
                  <a:moveTo>
                    <a:pt x="5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1" y="18"/>
                    <a:pt x="11" y="17"/>
                    <a:pt x="10" y="17"/>
                  </a:cubicBezTo>
                  <a:lnTo>
                    <a:pt x="5" y="14"/>
                  </a:lnTo>
                  <a:close/>
                  <a:moveTo>
                    <a:pt x="41" y="48"/>
                  </a:moveTo>
                  <a:cubicBezTo>
                    <a:pt x="41" y="47"/>
                    <a:pt x="40" y="47"/>
                    <a:pt x="40" y="47"/>
                  </a:cubicBezTo>
                  <a:cubicBezTo>
                    <a:pt x="39" y="47"/>
                    <a:pt x="39" y="48"/>
                    <a:pt x="39" y="49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4"/>
                    <a:pt x="43" y="54"/>
                    <a:pt x="43" y="54"/>
                  </a:cubicBezTo>
                  <a:cubicBezTo>
                    <a:pt x="43" y="54"/>
                    <a:pt x="43" y="54"/>
                    <a:pt x="44" y="54"/>
                  </a:cubicBezTo>
                  <a:cubicBezTo>
                    <a:pt x="44" y="54"/>
                    <a:pt x="44" y="53"/>
                    <a:pt x="44" y="53"/>
                  </a:cubicBezTo>
                  <a:lnTo>
                    <a:pt x="41" y="48"/>
                  </a:lnTo>
                  <a:close/>
                  <a:moveTo>
                    <a:pt x="17" y="10"/>
                  </a:moveTo>
                  <a:cubicBezTo>
                    <a:pt x="17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5"/>
                    <a:pt x="14" y="5"/>
                  </a:cubicBezTo>
                  <a:lnTo>
                    <a:pt x="17" y="10"/>
                  </a:lnTo>
                  <a:close/>
                  <a:moveTo>
                    <a:pt x="29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8" y="0"/>
                    <a:pt x="28" y="0"/>
                    <a:pt x="28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8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4160129" y="3268886"/>
              <a:ext cx="504664" cy="360111"/>
            </a:xfrm>
            <a:custGeom>
              <a:avLst/>
              <a:gdLst>
                <a:gd name="T0" fmla="*/ 9 w 84"/>
                <a:gd name="T1" fmla="*/ 37 h 60"/>
                <a:gd name="T2" fmla="*/ 74 w 84"/>
                <a:gd name="T3" fmla="*/ 37 h 60"/>
                <a:gd name="T4" fmla="*/ 10 w 84"/>
                <a:gd name="T5" fmla="*/ 5 h 60"/>
                <a:gd name="T6" fmla="*/ 11 w 84"/>
                <a:gd name="T7" fmla="*/ 7 h 60"/>
                <a:gd name="T8" fmla="*/ 32 w 84"/>
                <a:gd name="T9" fmla="*/ 24 h 60"/>
                <a:gd name="T10" fmla="*/ 33 w 84"/>
                <a:gd name="T11" fmla="*/ 25 h 60"/>
                <a:gd name="T12" fmla="*/ 34 w 84"/>
                <a:gd name="T13" fmla="*/ 29 h 60"/>
                <a:gd name="T14" fmla="*/ 37 w 84"/>
                <a:gd name="T15" fmla="*/ 29 h 60"/>
                <a:gd name="T16" fmla="*/ 37 w 84"/>
                <a:gd name="T17" fmla="*/ 31 h 60"/>
                <a:gd name="T18" fmla="*/ 41 w 84"/>
                <a:gd name="T19" fmla="*/ 32 h 60"/>
                <a:gd name="T20" fmla="*/ 43 w 84"/>
                <a:gd name="T21" fmla="*/ 32 h 60"/>
                <a:gd name="T22" fmla="*/ 47 w 84"/>
                <a:gd name="T23" fmla="*/ 30 h 60"/>
                <a:gd name="T24" fmla="*/ 48 w 84"/>
                <a:gd name="T25" fmla="*/ 29 h 60"/>
                <a:gd name="T26" fmla="*/ 51 w 84"/>
                <a:gd name="T27" fmla="*/ 27 h 60"/>
                <a:gd name="T28" fmla="*/ 50 w 84"/>
                <a:gd name="T29" fmla="*/ 25 h 60"/>
                <a:gd name="T30" fmla="*/ 52 w 84"/>
                <a:gd name="T31" fmla="*/ 23 h 60"/>
                <a:gd name="T32" fmla="*/ 51 w 84"/>
                <a:gd name="T33" fmla="*/ 20 h 60"/>
                <a:gd name="T34" fmla="*/ 50 w 84"/>
                <a:gd name="T35" fmla="*/ 18 h 60"/>
                <a:gd name="T36" fmla="*/ 49 w 84"/>
                <a:gd name="T37" fmla="*/ 15 h 60"/>
                <a:gd name="T38" fmla="*/ 47 w 84"/>
                <a:gd name="T39" fmla="*/ 15 h 60"/>
                <a:gd name="T40" fmla="*/ 46 w 84"/>
                <a:gd name="T41" fmla="*/ 13 h 60"/>
                <a:gd name="T42" fmla="*/ 42 w 84"/>
                <a:gd name="T43" fmla="*/ 13 h 60"/>
                <a:gd name="T44" fmla="*/ 40 w 84"/>
                <a:gd name="T45" fmla="*/ 12 h 60"/>
                <a:gd name="T46" fmla="*/ 37 w 84"/>
                <a:gd name="T47" fmla="*/ 14 h 60"/>
                <a:gd name="T48" fmla="*/ 35 w 84"/>
                <a:gd name="T49" fmla="*/ 14 h 60"/>
                <a:gd name="T50" fmla="*/ 33 w 84"/>
                <a:gd name="T51" fmla="*/ 18 h 60"/>
                <a:gd name="T52" fmla="*/ 33 w 84"/>
                <a:gd name="T53" fmla="*/ 20 h 60"/>
                <a:gd name="T54" fmla="*/ 31 w 84"/>
                <a:gd name="T55" fmla="*/ 22 h 60"/>
                <a:gd name="T56" fmla="*/ 33 w 84"/>
                <a:gd name="T57" fmla="*/ 22 h 60"/>
                <a:gd name="T58" fmla="*/ 35 w 84"/>
                <a:gd name="T59" fmla="*/ 17 h 60"/>
                <a:gd name="T60" fmla="*/ 39 w 84"/>
                <a:gd name="T61" fmla="*/ 14 h 60"/>
                <a:gd name="T62" fmla="*/ 45 w 84"/>
                <a:gd name="T63" fmla="*/ 14 h 60"/>
                <a:gd name="T64" fmla="*/ 49 w 84"/>
                <a:gd name="T65" fmla="*/ 17 h 60"/>
                <a:gd name="T66" fmla="*/ 50 w 84"/>
                <a:gd name="T67" fmla="*/ 22 h 60"/>
                <a:gd name="T68" fmla="*/ 49 w 84"/>
                <a:gd name="T69" fmla="*/ 26 h 60"/>
                <a:gd name="T70" fmla="*/ 45 w 84"/>
                <a:gd name="T71" fmla="*/ 30 h 60"/>
                <a:gd name="T72" fmla="*/ 39 w 84"/>
                <a:gd name="T73" fmla="*/ 30 h 60"/>
                <a:gd name="T74" fmla="*/ 35 w 84"/>
                <a:gd name="T75" fmla="*/ 27 h 60"/>
                <a:gd name="T76" fmla="*/ 33 w 84"/>
                <a:gd name="T77" fmla="*/ 22 h 60"/>
                <a:gd name="T78" fmla="*/ 42 w 84"/>
                <a:gd name="T79" fmla="*/ 27 h 60"/>
                <a:gd name="T80" fmla="*/ 37 w 84"/>
                <a:gd name="T81" fmla="*/ 22 h 60"/>
                <a:gd name="T82" fmla="*/ 44 w 84"/>
                <a:gd name="T83" fmla="*/ 22 h 60"/>
                <a:gd name="T84" fmla="*/ 42 w 84"/>
                <a:gd name="T85" fmla="*/ 19 h 60"/>
                <a:gd name="T86" fmla="*/ 79 w 84"/>
                <a:gd name="T87" fmla="*/ 6 h 60"/>
                <a:gd name="T88" fmla="*/ 5 w 84"/>
                <a:gd name="T89" fmla="*/ 6 h 60"/>
                <a:gd name="T90" fmla="*/ 0 w 84"/>
                <a:gd name="T91" fmla="*/ 51 h 60"/>
                <a:gd name="T92" fmla="*/ 0 w 84"/>
                <a:gd name="T93" fmla="*/ 55 h 60"/>
                <a:gd name="T94" fmla="*/ 84 w 84"/>
                <a:gd name="T95" fmla="*/ 55 h 60"/>
                <a:gd name="T96" fmla="*/ 76 w 84"/>
                <a:gd name="T97" fmla="*/ 57 h 60"/>
                <a:gd name="T98" fmla="*/ 3 w 84"/>
                <a:gd name="T99" fmla="*/ 53 h 60"/>
                <a:gd name="T100" fmla="*/ 30 w 84"/>
                <a:gd name="T101" fmla="*/ 56 h 60"/>
                <a:gd name="T102" fmla="*/ 54 w 84"/>
                <a:gd name="T103" fmla="*/ 53 h 60"/>
                <a:gd name="T104" fmla="*/ 76 w 84"/>
                <a:gd name="T105" fmla="*/ 57 h 60"/>
                <a:gd name="T106" fmla="*/ 52 w 84"/>
                <a:gd name="T107" fmla="*/ 54 h 60"/>
                <a:gd name="T108" fmla="*/ 53 w 84"/>
                <a:gd name="T109" fmla="*/ 51 h 60"/>
                <a:gd name="T110" fmla="*/ 7 w 84"/>
                <a:gd name="T111" fmla="*/ 43 h 60"/>
                <a:gd name="T112" fmla="*/ 53 w 84"/>
                <a:gd name="T113" fmla="*/ 51 h 60"/>
                <a:gd name="T114" fmla="*/ 8 w 84"/>
                <a:gd name="T115" fmla="*/ 41 h 60"/>
                <a:gd name="T116" fmla="*/ 10 w 84"/>
                <a:gd name="T117" fmla="*/ 3 h 60"/>
                <a:gd name="T118" fmla="*/ 76 w 84"/>
                <a:gd name="T119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" h="60">
                  <a:moveTo>
                    <a:pt x="10" y="5"/>
                  </a:moveTo>
                  <a:cubicBezTo>
                    <a:pt x="10" y="5"/>
                    <a:pt x="9" y="5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0" y="38"/>
                    <a:pt x="10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38"/>
                    <a:pt x="74" y="37"/>
                    <a:pt x="74" y="3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5"/>
                    <a:pt x="74" y="5"/>
                    <a:pt x="73" y="5"/>
                  </a:cubicBezTo>
                  <a:lnTo>
                    <a:pt x="10" y="5"/>
                  </a:lnTo>
                  <a:close/>
                  <a:moveTo>
                    <a:pt x="72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72" y="7"/>
                    <a:pt x="72" y="7"/>
                    <a:pt x="72" y="7"/>
                  </a:cubicBezTo>
                  <a:lnTo>
                    <a:pt x="72" y="36"/>
                  </a:lnTo>
                  <a:close/>
                  <a:moveTo>
                    <a:pt x="32" y="24"/>
                  </a:moveTo>
                  <a:cubicBezTo>
                    <a:pt x="32" y="24"/>
                    <a:pt x="33" y="24"/>
                    <a:pt x="33" y="24"/>
                  </a:cubicBezTo>
                  <a:cubicBezTo>
                    <a:pt x="33" y="24"/>
                    <a:pt x="33" y="24"/>
                    <a:pt x="34" y="25"/>
                  </a:cubicBezTo>
                  <a:cubicBezTo>
                    <a:pt x="34" y="25"/>
                    <a:pt x="34" y="25"/>
                    <a:pt x="33" y="25"/>
                  </a:cubicBezTo>
                  <a:cubicBezTo>
                    <a:pt x="33" y="25"/>
                    <a:pt x="33" y="26"/>
                    <a:pt x="33" y="26"/>
                  </a:cubicBezTo>
                  <a:cubicBezTo>
                    <a:pt x="33" y="26"/>
                    <a:pt x="33" y="26"/>
                    <a:pt x="33" y="27"/>
                  </a:cubicBezTo>
                  <a:cubicBezTo>
                    <a:pt x="33" y="28"/>
                    <a:pt x="34" y="28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6" y="29"/>
                    <a:pt x="36" y="29"/>
                  </a:cubicBezTo>
                  <a:cubicBezTo>
                    <a:pt x="36" y="29"/>
                    <a:pt x="36" y="28"/>
                    <a:pt x="37" y="29"/>
                  </a:cubicBezTo>
                  <a:cubicBezTo>
                    <a:pt x="37" y="29"/>
                    <a:pt x="37" y="29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1"/>
                    <a:pt x="39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1" y="32"/>
                    <a:pt x="41" y="32"/>
                  </a:cubicBezTo>
                  <a:cubicBezTo>
                    <a:pt x="41" y="32"/>
                    <a:pt x="41" y="31"/>
                    <a:pt x="41" y="31"/>
                  </a:cubicBezTo>
                  <a:cubicBezTo>
                    <a:pt x="41" y="30"/>
                    <a:pt x="42" y="30"/>
                    <a:pt x="42" y="31"/>
                  </a:cubicBezTo>
                  <a:cubicBezTo>
                    <a:pt x="42" y="31"/>
                    <a:pt x="43" y="32"/>
                    <a:pt x="43" y="32"/>
                  </a:cubicBezTo>
                  <a:cubicBezTo>
                    <a:pt x="43" y="32"/>
                    <a:pt x="43" y="32"/>
                    <a:pt x="44" y="32"/>
                  </a:cubicBezTo>
                  <a:cubicBezTo>
                    <a:pt x="44" y="32"/>
                    <a:pt x="45" y="31"/>
                    <a:pt x="46" y="31"/>
                  </a:cubicBezTo>
                  <a:cubicBezTo>
                    <a:pt x="46" y="31"/>
                    <a:pt x="47" y="31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29"/>
                    <a:pt x="47" y="29"/>
                    <a:pt x="47" y="29"/>
                  </a:cubicBezTo>
                  <a:cubicBezTo>
                    <a:pt x="47" y="28"/>
                    <a:pt x="47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8"/>
                    <a:pt x="50" y="28"/>
                    <a:pt x="51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4"/>
                    <a:pt x="50" y="24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4"/>
                    <a:pt x="52" y="24"/>
                    <a:pt x="52" y="23"/>
                  </a:cubicBezTo>
                  <a:cubicBezTo>
                    <a:pt x="52" y="23"/>
                    <a:pt x="52" y="22"/>
                    <a:pt x="52" y="22"/>
                  </a:cubicBezTo>
                  <a:cubicBezTo>
                    <a:pt x="52" y="21"/>
                    <a:pt x="52" y="21"/>
                    <a:pt x="52" y="20"/>
                  </a:cubicBezTo>
                  <a:cubicBezTo>
                    <a:pt x="52" y="20"/>
                    <a:pt x="52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19"/>
                    <a:pt x="50" y="19"/>
                  </a:cubicBezTo>
                  <a:cubicBezTo>
                    <a:pt x="50" y="19"/>
                    <a:pt x="50" y="19"/>
                    <a:pt x="50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7"/>
                    <a:pt x="51" y="17"/>
                  </a:cubicBezTo>
                  <a:cubicBezTo>
                    <a:pt x="50" y="16"/>
                    <a:pt x="50" y="15"/>
                    <a:pt x="49" y="15"/>
                  </a:cubicBezTo>
                  <a:cubicBezTo>
                    <a:pt x="49" y="15"/>
                    <a:pt x="49" y="14"/>
                    <a:pt x="48" y="14"/>
                  </a:cubicBezTo>
                  <a:cubicBezTo>
                    <a:pt x="48" y="14"/>
                    <a:pt x="48" y="15"/>
                    <a:pt x="48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6" y="14"/>
                    <a:pt x="47" y="14"/>
                  </a:cubicBezTo>
                  <a:cubicBezTo>
                    <a:pt x="47" y="14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5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2" y="12"/>
                    <a:pt x="42" y="13"/>
                  </a:cubicBezTo>
                  <a:cubicBezTo>
                    <a:pt x="42" y="13"/>
                    <a:pt x="41" y="13"/>
                    <a:pt x="41" y="13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9" y="12"/>
                    <a:pt x="38" y="12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7" y="14"/>
                    <a:pt x="37" y="15"/>
                    <a:pt x="37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4"/>
                    <a:pt x="35" y="14"/>
                  </a:cubicBezTo>
                  <a:cubicBezTo>
                    <a:pt x="35" y="14"/>
                    <a:pt x="35" y="15"/>
                    <a:pt x="34" y="15"/>
                  </a:cubicBezTo>
                  <a:cubicBezTo>
                    <a:pt x="34" y="15"/>
                    <a:pt x="33" y="16"/>
                    <a:pt x="33" y="17"/>
                  </a:cubicBezTo>
                  <a:cubicBezTo>
                    <a:pt x="33" y="17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20"/>
                    <a:pt x="33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1" y="21"/>
                    <a:pt x="31" y="22"/>
                  </a:cubicBezTo>
                  <a:cubicBezTo>
                    <a:pt x="31" y="22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lose/>
                  <a:moveTo>
                    <a:pt x="33" y="22"/>
                  </a:moveTo>
                  <a:cubicBezTo>
                    <a:pt x="34" y="21"/>
                    <a:pt x="35" y="21"/>
                    <a:pt x="35" y="20"/>
                  </a:cubicBezTo>
                  <a:cubicBezTo>
                    <a:pt x="36" y="19"/>
                    <a:pt x="36" y="18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7" y="17"/>
                    <a:pt x="38" y="17"/>
                  </a:cubicBezTo>
                  <a:cubicBezTo>
                    <a:pt x="39" y="16"/>
                    <a:pt x="39" y="15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5"/>
                    <a:pt x="41" y="15"/>
                    <a:pt x="42" y="15"/>
                  </a:cubicBezTo>
                  <a:cubicBezTo>
                    <a:pt x="43" y="15"/>
                    <a:pt x="44" y="15"/>
                    <a:pt x="44" y="14"/>
                  </a:cubicBezTo>
                  <a:cubicBezTo>
                    <a:pt x="44" y="14"/>
                    <a:pt x="44" y="14"/>
                    <a:pt x="45" y="14"/>
                  </a:cubicBezTo>
                  <a:cubicBezTo>
                    <a:pt x="44" y="15"/>
                    <a:pt x="45" y="16"/>
                    <a:pt x="46" y="17"/>
                  </a:cubicBezTo>
                  <a:cubicBezTo>
                    <a:pt x="46" y="17"/>
                    <a:pt x="47" y="17"/>
                    <a:pt x="48" y="17"/>
                  </a:cubicBezTo>
                  <a:cubicBezTo>
                    <a:pt x="48" y="17"/>
                    <a:pt x="48" y="17"/>
                    <a:pt x="49" y="17"/>
                  </a:cubicBezTo>
                  <a:cubicBezTo>
                    <a:pt x="48" y="18"/>
                    <a:pt x="48" y="19"/>
                    <a:pt x="48" y="20"/>
                  </a:cubicBezTo>
                  <a:cubicBezTo>
                    <a:pt x="48" y="21"/>
                    <a:pt x="49" y="21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8" y="23"/>
                    <a:pt x="48" y="24"/>
                  </a:cubicBezTo>
                  <a:cubicBezTo>
                    <a:pt x="48" y="25"/>
                    <a:pt x="48" y="26"/>
                    <a:pt x="49" y="26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6" y="27"/>
                    <a:pt x="46" y="27"/>
                  </a:cubicBezTo>
                  <a:cubicBezTo>
                    <a:pt x="45" y="28"/>
                    <a:pt x="44" y="29"/>
                    <a:pt x="45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29"/>
                    <a:pt x="43" y="28"/>
                    <a:pt x="42" y="28"/>
                  </a:cubicBezTo>
                  <a:cubicBezTo>
                    <a:pt x="41" y="28"/>
                    <a:pt x="40" y="29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8"/>
                    <a:pt x="38" y="27"/>
                  </a:cubicBezTo>
                  <a:cubicBezTo>
                    <a:pt x="37" y="27"/>
                    <a:pt x="36" y="27"/>
                    <a:pt x="35" y="27"/>
                  </a:cubicBezTo>
                  <a:cubicBezTo>
                    <a:pt x="35" y="27"/>
                    <a:pt x="35" y="27"/>
                    <a:pt x="35" y="26"/>
                  </a:cubicBezTo>
                  <a:cubicBezTo>
                    <a:pt x="36" y="26"/>
                    <a:pt x="36" y="25"/>
                    <a:pt x="35" y="24"/>
                  </a:cubicBezTo>
                  <a:cubicBezTo>
                    <a:pt x="35" y="23"/>
                    <a:pt x="34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lose/>
                  <a:moveTo>
                    <a:pt x="42" y="27"/>
                  </a:moveTo>
                  <a:cubicBezTo>
                    <a:pt x="44" y="27"/>
                    <a:pt x="46" y="24"/>
                    <a:pt x="46" y="22"/>
                  </a:cubicBezTo>
                  <a:cubicBezTo>
                    <a:pt x="46" y="19"/>
                    <a:pt x="44" y="17"/>
                    <a:pt x="42" y="17"/>
                  </a:cubicBezTo>
                  <a:cubicBezTo>
                    <a:pt x="39" y="17"/>
                    <a:pt x="37" y="19"/>
                    <a:pt x="37" y="22"/>
                  </a:cubicBezTo>
                  <a:cubicBezTo>
                    <a:pt x="37" y="24"/>
                    <a:pt x="39" y="27"/>
                    <a:pt x="42" y="27"/>
                  </a:cubicBezTo>
                  <a:close/>
                  <a:moveTo>
                    <a:pt x="42" y="19"/>
                  </a:moveTo>
                  <a:cubicBezTo>
                    <a:pt x="43" y="19"/>
                    <a:pt x="44" y="20"/>
                    <a:pt x="44" y="22"/>
                  </a:cubicBezTo>
                  <a:cubicBezTo>
                    <a:pt x="44" y="23"/>
                    <a:pt x="43" y="25"/>
                    <a:pt x="42" y="25"/>
                  </a:cubicBezTo>
                  <a:cubicBezTo>
                    <a:pt x="40" y="25"/>
                    <a:pt x="39" y="23"/>
                    <a:pt x="39" y="22"/>
                  </a:cubicBezTo>
                  <a:cubicBezTo>
                    <a:pt x="39" y="20"/>
                    <a:pt x="40" y="19"/>
                    <a:pt x="42" y="19"/>
                  </a:cubicBezTo>
                  <a:close/>
                  <a:moveTo>
                    <a:pt x="84" y="51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1"/>
                    <a:pt x="78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5" y="1"/>
                    <a:pt x="5" y="6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8"/>
                    <a:pt x="3" y="60"/>
                    <a:pt x="7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80" y="60"/>
                    <a:pt x="84" y="58"/>
                    <a:pt x="84" y="55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1"/>
                  </a:cubicBezTo>
                  <a:close/>
                  <a:moveTo>
                    <a:pt x="76" y="57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5" y="57"/>
                    <a:pt x="3" y="56"/>
                    <a:pt x="3" y="55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6"/>
                    <a:pt x="30" y="56"/>
                    <a:pt x="30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6"/>
                    <a:pt x="79" y="57"/>
                    <a:pt x="76" y="57"/>
                  </a:cubicBezTo>
                  <a:close/>
                  <a:moveTo>
                    <a:pt x="31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31" y="53"/>
                  </a:lnTo>
                  <a:close/>
                  <a:moveTo>
                    <a:pt x="53" y="51"/>
                  </a:moveTo>
                  <a:cubicBezTo>
                    <a:pt x="30" y="51"/>
                    <a:pt x="30" y="51"/>
                    <a:pt x="30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80" y="51"/>
                    <a:pt x="80" y="51"/>
                    <a:pt x="80" y="51"/>
                  </a:cubicBezTo>
                  <a:lnTo>
                    <a:pt x="53" y="51"/>
                  </a:lnTo>
                  <a:close/>
                  <a:moveTo>
                    <a:pt x="76" y="6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5" y="3"/>
                    <a:pt x="76" y="3"/>
                  </a:cubicBezTo>
                  <a:cubicBezTo>
                    <a:pt x="76" y="4"/>
                    <a:pt x="76" y="5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4" name="Freeform 14"/>
            <p:cNvSpPr>
              <a:spLocks noEditPoints="1"/>
            </p:cNvSpPr>
            <p:nvPr/>
          </p:nvSpPr>
          <p:spPr bwMode="auto">
            <a:xfrm>
              <a:off x="5611811" y="2867649"/>
              <a:ext cx="390810" cy="455946"/>
            </a:xfrm>
            <a:custGeom>
              <a:avLst/>
              <a:gdLst>
                <a:gd name="T0" fmla="*/ 36 w 56"/>
                <a:gd name="T1" fmla="*/ 14 h 65"/>
                <a:gd name="T2" fmla="*/ 43 w 56"/>
                <a:gd name="T3" fmla="*/ 2 h 65"/>
                <a:gd name="T4" fmla="*/ 41 w 56"/>
                <a:gd name="T5" fmla="*/ 0 h 65"/>
                <a:gd name="T6" fmla="*/ 13 w 56"/>
                <a:gd name="T7" fmla="*/ 1 h 65"/>
                <a:gd name="T8" fmla="*/ 20 w 56"/>
                <a:gd name="T9" fmla="*/ 14 h 65"/>
                <a:gd name="T10" fmla="*/ 0 w 56"/>
                <a:gd name="T11" fmla="*/ 37 h 65"/>
                <a:gd name="T12" fmla="*/ 7 w 56"/>
                <a:gd name="T13" fmla="*/ 65 h 65"/>
                <a:gd name="T14" fmla="*/ 56 w 56"/>
                <a:gd name="T15" fmla="*/ 58 h 65"/>
                <a:gd name="T16" fmla="*/ 36 w 56"/>
                <a:gd name="T17" fmla="*/ 15 h 65"/>
                <a:gd name="T18" fmla="*/ 23 w 56"/>
                <a:gd name="T19" fmla="*/ 4 h 65"/>
                <a:gd name="T20" fmla="*/ 21 w 56"/>
                <a:gd name="T21" fmla="*/ 5 h 65"/>
                <a:gd name="T22" fmla="*/ 22 w 56"/>
                <a:gd name="T23" fmla="*/ 13 h 65"/>
                <a:gd name="T24" fmla="*/ 39 w 56"/>
                <a:gd name="T25" fmla="*/ 3 h 65"/>
                <a:gd name="T26" fmla="*/ 26 w 56"/>
                <a:gd name="T27" fmla="*/ 13 h 65"/>
                <a:gd name="T28" fmla="*/ 33 w 56"/>
                <a:gd name="T29" fmla="*/ 15 h 65"/>
                <a:gd name="T30" fmla="*/ 23 w 56"/>
                <a:gd name="T31" fmla="*/ 16 h 65"/>
                <a:gd name="T32" fmla="*/ 53 w 56"/>
                <a:gd name="T33" fmla="*/ 58 h 65"/>
                <a:gd name="T34" fmla="*/ 7 w 56"/>
                <a:gd name="T35" fmla="*/ 62 h 65"/>
                <a:gd name="T36" fmla="*/ 3 w 56"/>
                <a:gd name="T37" fmla="*/ 37 h 65"/>
                <a:gd name="T38" fmla="*/ 34 w 56"/>
                <a:gd name="T39" fmla="*/ 18 h 65"/>
                <a:gd name="T40" fmla="*/ 53 w 56"/>
                <a:gd name="T41" fmla="*/ 58 h 65"/>
                <a:gd name="T42" fmla="*/ 8 w 56"/>
                <a:gd name="T43" fmla="*/ 54 h 65"/>
                <a:gd name="T44" fmla="*/ 12 w 56"/>
                <a:gd name="T45" fmla="*/ 58 h 65"/>
                <a:gd name="T46" fmla="*/ 6 w 56"/>
                <a:gd name="T47" fmla="*/ 54 h 65"/>
                <a:gd name="T48" fmla="*/ 23 w 56"/>
                <a:gd name="T49" fmla="*/ 21 h 65"/>
                <a:gd name="T50" fmla="*/ 23 w 56"/>
                <a:gd name="T51" fmla="*/ 23 h 65"/>
                <a:gd name="T52" fmla="*/ 28 w 56"/>
                <a:gd name="T53" fmla="*/ 28 h 65"/>
                <a:gd name="T54" fmla="*/ 28 w 56"/>
                <a:gd name="T55" fmla="*/ 53 h 65"/>
                <a:gd name="T56" fmla="*/ 28 w 56"/>
                <a:gd name="T57" fmla="*/ 28 h 65"/>
                <a:gd name="T58" fmla="*/ 17 w 56"/>
                <a:gd name="T59" fmla="*/ 41 h 65"/>
                <a:gd name="T60" fmla="*/ 38 w 56"/>
                <a:gd name="T61" fmla="*/ 41 h 65"/>
                <a:gd name="T62" fmla="*/ 26 w 56"/>
                <a:gd name="T63" fmla="*/ 37 h 65"/>
                <a:gd name="T64" fmla="*/ 32 w 56"/>
                <a:gd name="T65" fmla="*/ 44 h 65"/>
                <a:gd name="T66" fmla="*/ 29 w 56"/>
                <a:gd name="T67" fmla="*/ 49 h 65"/>
                <a:gd name="T68" fmla="*/ 27 w 56"/>
                <a:gd name="T69" fmla="*/ 49 h 65"/>
                <a:gd name="T70" fmla="*/ 24 w 56"/>
                <a:gd name="T71" fmla="*/ 44 h 65"/>
                <a:gd name="T72" fmla="*/ 26 w 56"/>
                <a:gd name="T73" fmla="*/ 44 h 65"/>
                <a:gd name="T74" fmla="*/ 30 w 56"/>
                <a:gd name="T75" fmla="*/ 44 h 65"/>
                <a:gd name="T76" fmla="*/ 24 w 56"/>
                <a:gd name="T77" fmla="*/ 37 h 65"/>
                <a:gd name="T78" fmla="*/ 27 w 56"/>
                <a:gd name="T79" fmla="*/ 32 h 65"/>
                <a:gd name="T80" fmla="*/ 29 w 56"/>
                <a:gd name="T81" fmla="*/ 32 h 65"/>
                <a:gd name="T82" fmla="*/ 32 w 56"/>
                <a:gd name="T83" fmla="*/ 37 h 65"/>
                <a:gd name="T84" fmla="*/ 30 w 56"/>
                <a:gd name="T85" fmla="*/ 37 h 65"/>
                <a:gd name="T86" fmla="*/ 26 w 56"/>
                <a:gd name="T87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65">
                  <a:moveTo>
                    <a:pt x="36" y="1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1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9" y="16"/>
                    <a:pt x="0" y="26"/>
                    <a:pt x="0" y="3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5"/>
                    <a:pt x="7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3" y="65"/>
                    <a:pt x="56" y="61"/>
                    <a:pt x="56" y="5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26"/>
                    <a:pt x="47" y="16"/>
                    <a:pt x="36" y="15"/>
                  </a:cubicBezTo>
                  <a:close/>
                  <a:moveTo>
                    <a:pt x="26" y="13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26" y="13"/>
                  </a:lnTo>
                  <a:close/>
                  <a:moveTo>
                    <a:pt x="2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15"/>
                  </a:lnTo>
                  <a:close/>
                  <a:moveTo>
                    <a:pt x="53" y="58"/>
                  </a:moveTo>
                  <a:cubicBezTo>
                    <a:pt x="53" y="60"/>
                    <a:pt x="51" y="62"/>
                    <a:pt x="49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2"/>
                    <a:pt x="3" y="60"/>
                    <a:pt x="3" y="5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6"/>
                    <a:pt x="11" y="18"/>
                    <a:pt x="22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4" y="18"/>
                    <a:pt x="53" y="26"/>
                    <a:pt x="53" y="37"/>
                  </a:cubicBezTo>
                  <a:lnTo>
                    <a:pt x="53" y="58"/>
                  </a:lnTo>
                  <a:close/>
                  <a:moveTo>
                    <a:pt x="8" y="38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9" y="57"/>
                    <a:pt x="11" y="57"/>
                  </a:cubicBezTo>
                  <a:cubicBezTo>
                    <a:pt x="11" y="57"/>
                    <a:pt x="12" y="57"/>
                    <a:pt x="12" y="58"/>
                  </a:cubicBezTo>
                  <a:cubicBezTo>
                    <a:pt x="12" y="58"/>
                    <a:pt x="11" y="59"/>
                    <a:pt x="11" y="59"/>
                  </a:cubicBezTo>
                  <a:cubicBezTo>
                    <a:pt x="8" y="59"/>
                    <a:pt x="6" y="56"/>
                    <a:pt x="6" y="5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28"/>
                    <a:pt x="14" y="21"/>
                    <a:pt x="23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5" y="23"/>
                    <a:pt x="8" y="29"/>
                    <a:pt x="8" y="38"/>
                  </a:cubicBezTo>
                  <a:close/>
                  <a:moveTo>
                    <a:pt x="28" y="28"/>
                  </a:moveTo>
                  <a:cubicBezTo>
                    <a:pt x="21" y="28"/>
                    <a:pt x="15" y="34"/>
                    <a:pt x="15" y="41"/>
                  </a:cubicBezTo>
                  <a:cubicBezTo>
                    <a:pt x="15" y="47"/>
                    <a:pt x="21" y="53"/>
                    <a:pt x="28" y="53"/>
                  </a:cubicBezTo>
                  <a:cubicBezTo>
                    <a:pt x="35" y="53"/>
                    <a:pt x="40" y="47"/>
                    <a:pt x="40" y="41"/>
                  </a:cubicBezTo>
                  <a:cubicBezTo>
                    <a:pt x="40" y="34"/>
                    <a:pt x="35" y="28"/>
                    <a:pt x="28" y="28"/>
                  </a:cubicBezTo>
                  <a:close/>
                  <a:moveTo>
                    <a:pt x="28" y="51"/>
                  </a:moveTo>
                  <a:cubicBezTo>
                    <a:pt x="22" y="51"/>
                    <a:pt x="17" y="46"/>
                    <a:pt x="17" y="41"/>
                  </a:cubicBezTo>
                  <a:cubicBezTo>
                    <a:pt x="17" y="35"/>
                    <a:pt x="22" y="30"/>
                    <a:pt x="28" y="30"/>
                  </a:cubicBezTo>
                  <a:cubicBezTo>
                    <a:pt x="33" y="30"/>
                    <a:pt x="38" y="35"/>
                    <a:pt x="38" y="41"/>
                  </a:cubicBezTo>
                  <a:cubicBezTo>
                    <a:pt x="38" y="46"/>
                    <a:pt x="33" y="51"/>
                    <a:pt x="28" y="51"/>
                  </a:cubicBezTo>
                  <a:close/>
                  <a:moveTo>
                    <a:pt x="26" y="37"/>
                  </a:moveTo>
                  <a:cubicBezTo>
                    <a:pt x="26" y="39"/>
                    <a:pt x="27" y="40"/>
                    <a:pt x="28" y="40"/>
                  </a:cubicBezTo>
                  <a:cubicBezTo>
                    <a:pt x="30" y="40"/>
                    <a:pt x="32" y="41"/>
                    <a:pt x="32" y="44"/>
                  </a:cubicBezTo>
                  <a:cubicBezTo>
                    <a:pt x="32" y="46"/>
                    <a:pt x="31" y="47"/>
                    <a:pt x="29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7" y="50"/>
                    <a:pt x="27" y="49"/>
                    <a:pt x="27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5" y="47"/>
                    <a:pt x="24" y="46"/>
                    <a:pt x="24" y="44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6" y="43"/>
                    <a:pt x="26" y="44"/>
                  </a:cubicBezTo>
                  <a:cubicBezTo>
                    <a:pt x="26" y="45"/>
                    <a:pt x="27" y="46"/>
                    <a:pt x="28" y="46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0" y="42"/>
                    <a:pt x="29" y="42"/>
                    <a:pt x="28" y="42"/>
                  </a:cubicBezTo>
                  <a:cubicBezTo>
                    <a:pt x="25" y="42"/>
                    <a:pt x="24" y="40"/>
                    <a:pt x="24" y="37"/>
                  </a:cubicBezTo>
                  <a:cubicBezTo>
                    <a:pt x="24" y="36"/>
                    <a:pt x="25" y="34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1"/>
                    <a:pt x="28" y="31"/>
                  </a:cubicBezTo>
                  <a:cubicBezTo>
                    <a:pt x="28" y="31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4"/>
                    <a:pt x="32" y="35"/>
                    <a:pt x="32" y="37"/>
                  </a:cubicBezTo>
                  <a:cubicBezTo>
                    <a:pt x="32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30" y="36"/>
                    <a:pt x="29" y="35"/>
                    <a:pt x="28" y="35"/>
                  </a:cubicBezTo>
                  <a:cubicBezTo>
                    <a:pt x="27" y="35"/>
                    <a:pt x="26" y="36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5" name="Freeform 65"/>
            <p:cNvSpPr>
              <a:spLocks noEditPoints="1"/>
            </p:cNvSpPr>
            <p:nvPr/>
          </p:nvSpPr>
          <p:spPr bwMode="auto">
            <a:xfrm>
              <a:off x="3706668" y="4682705"/>
              <a:ext cx="454390" cy="454388"/>
            </a:xfrm>
            <a:custGeom>
              <a:avLst/>
              <a:gdLst>
                <a:gd name="T0" fmla="*/ 45 w 62"/>
                <a:gd name="T1" fmla="*/ 4 h 62"/>
                <a:gd name="T2" fmla="*/ 45 w 62"/>
                <a:gd name="T3" fmla="*/ 9 h 62"/>
                <a:gd name="T4" fmla="*/ 17 w 62"/>
                <a:gd name="T5" fmla="*/ 52 h 62"/>
                <a:gd name="T6" fmla="*/ 16 w 62"/>
                <a:gd name="T7" fmla="*/ 58 h 62"/>
                <a:gd name="T8" fmla="*/ 19 w 62"/>
                <a:gd name="T9" fmla="*/ 52 h 62"/>
                <a:gd name="T10" fmla="*/ 54 w 62"/>
                <a:gd name="T11" fmla="*/ 19 h 62"/>
                <a:gd name="T12" fmla="*/ 56 w 62"/>
                <a:gd name="T13" fmla="*/ 15 h 62"/>
                <a:gd name="T14" fmla="*/ 53 w 62"/>
                <a:gd name="T15" fmla="*/ 19 h 62"/>
                <a:gd name="T16" fmla="*/ 4 w 62"/>
                <a:gd name="T17" fmla="*/ 46 h 62"/>
                <a:gd name="T18" fmla="*/ 9 w 62"/>
                <a:gd name="T19" fmla="*/ 44 h 62"/>
                <a:gd name="T20" fmla="*/ 61 w 62"/>
                <a:gd name="T21" fmla="*/ 30 h 62"/>
                <a:gd name="T22" fmla="*/ 56 w 62"/>
                <a:gd name="T23" fmla="*/ 32 h 62"/>
                <a:gd name="T24" fmla="*/ 61 w 62"/>
                <a:gd name="T25" fmla="*/ 30 h 62"/>
                <a:gd name="T26" fmla="*/ 1 w 62"/>
                <a:gd name="T27" fmla="*/ 30 h 62"/>
                <a:gd name="T28" fmla="*/ 5 w 62"/>
                <a:gd name="T29" fmla="*/ 32 h 62"/>
                <a:gd name="T30" fmla="*/ 52 w 62"/>
                <a:gd name="T31" fmla="*/ 43 h 62"/>
                <a:gd name="T32" fmla="*/ 57 w 62"/>
                <a:gd name="T33" fmla="*/ 47 h 62"/>
                <a:gd name="T34" fmla="*/ 54 w 62"/>
                <a:gd name="T35" fmla="*/ 43 h 62"/>
                <a:gd name="T36" fmla="*/ 10 w 62"/>
                <a:gd name="T37" fmla="*/ 18 h 62"/>
                <a:gd name="T38" fmla="*/ 4 w 62"/>
                <a:gd name="T39" fmla="*/ 15 h 62"/>
                <a:gd name="T40" fmla="*/ 45 w 62"/>
                <a:gd name="T41" fmla="*/ 52 h 62"/>
                <a:gd name="T42" fmla="*/ 45 w 62"/>
                <a:gd name="T43" fmla="*/ 57 h 62"/>
                <a:gd name="T44" fmla="*/ 47 w 62"/>
                <a:gd name="T45" fmla="*/ 56 h 62"/>
                <a:gd name="T46" fmla="*/ 30 w 62"/>
                <a:gd name="T47" fmla="*/ 56 h 62"/>
                <a:gd name="T48" fmla="*/ 32 w 62"/>
                <a:gd name="T49" fmla="*/ 61 h 62"/>
                <a:gd name="T50" fmla="*/ 17 w 62"/>
                <a:gd name="T51" fmla="*/ 9 h 62"/>
                <a:gd name="T52" fmla="*/ 19 w 62"/>
                <a:gd name="T53" fmla="*/ 8 h 62"/>
                <a:gd name="T54" fmla="*/ 15 w 62"/>
                <a:gd name="T55" fmla="*/ 5 h 62"/>
                <a:gd name="T56" fmla="*/ 32 w 62"/>
                <a:gd name="T57" fmla="*/ 5 h 62"/>
                <a:gd name="T58" fmla="*/ 30 w 62"/>
                <a:gd name="T59" fmla="*/ 1 h 62"/>
                <a:gd name="T60" fmla="*/ 53 w 62"/>
                <a:gd name="T61" fmla="*/ 30 h 62"/>
                <a:gd name="T62" fmla="*/ 29 w 62"/>
                <a:gd name="T63" fmla="*/ 53 h 62"/>
                <a:gd name="T64" fmla="*/ 14 w 62"/>
                <a:gd name="T65" fmla="*/ 19 h 62"/>
                <a:gd name="T66" fmla="*/ 48 w 62"/>
                <a:gd name="T67" fmla="*/ 19 h 62"/>
                <a:gd name="T68" fmla="*/ 46 w 62"/>
                <a:gd name="T69" fmla="*/ 22 h 62"/>
                <a:gd name="T70" fmla="*/ 46 w 62"/>
                <a:gd name="T71" fmla="*/ 22 h 62"/>
                <a:gd name="T72" fmla="*/ 39 w 62"/>
                <a:gd name="T73" fmla="*/ 27 h 62"/>
                <a:gd name="T74" fmla="*/ 31 w 62"/>
                <a:gd name="T75" fmla="*/ 48 h 62"/>
                <a:gd name="T76" fmla="*/ 36 w 62"/>
                <a:gd name="T77" fmla="*/ 27 h 62"/>
                <a:gd name="T78" fmla="*/ 36 w 62"/>
                <a:gd name="T79" fmla="*/ 27 h 62"/>
                <a:gd name="T80" fmla="*/ 23 w 62"/>
                <a:gd name="T81" fmla="*/ 27 h 62"/>
                <a:gd name="T82" fmla="*/ 21 w 62"/>
                <a:gd name="T83" fmla="*/ 27 h 62"/>
                <a:gd name="T84" fmla="*/ 28 w 62"/>
                <a:gd name="T85" fmla="*/ 47 h 62"/>
                <a:gd name="T86" fmla="*/ 28 w 62"/>
                <a:gd name="T87" fmla="*/ 47 h 62"/>
                <a:gd name="T88" fmla="*/ 39 w 62"/>
                <a:gd name="T8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62">
                  <a:moveTo>
                    <a:pt x="43" y="9"/>
                  </a:moveTo>
                  <a:cubicBezTo>
                    <a:pt x="43" y="9"/>
                    <a:pt x="43" y="9"/>
                    <a:pt x="43" y="8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6" y="4"/>
                    <a:pt x="46" y="4"/>
                  </a:cubicBezTo>
                  <a:cubicBezTo>
                    <a:pt x="47" y="4"/>
                    <a:pt x="47" y="5"/>
                    <a:pt x="47" y="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10"/>
                    <a:pt x="44" y="10"/>
                  </a:cubicBezTo>
                  <a:cubicBezTo>
                    <a:pt x="43" y="10"/>
                    <a:pt x="43" y="9"/>
                    <a:pt x="43" y="9"/>
                  </a:cubicBezTo>
                  <a:close/>
                  <a:moveTo>
                    <a:pt x="17" y="52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5" y="57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7" y="57"/>
                    <a:pt x="17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2"/>
                    <a:pt x="18" y="52"/>
                    <a:pt x="17" y="52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4" y="1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5"/>
                  </a:cubicBezTo>
                  <a:cubicBezTo>
                    <a:pt x="57" y="15"/>
                    <a:pt x="57" y="14"/>
                    <a:pt x="56" y="15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2" y="19"/>
                    <a:pt x="53" y="19"/>
                    <a:pt x="53" y="19"/>
                  </a:cubicBezTo>
                  <a:close/>
                  <a:moveTo>
                    <a:pt x="8" y="43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9" y="42"/>
                    <a:pt x="9" y="42"/>
                    <a:pt x="8" y="43"/>
                  </a:cubicBezTo>
                  <a:close/>
                  <a:moveTo>
                    <a:pt x="61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5" y="30"/>
                    <a:pt x="55" y="31"/>
                  </a:cubicBezTo>
                  <a:cubicBezTo>
                    <a:pt x="55" y="31"/>
                    <a:pt x="56" y="32"/>
                    <a:pt x="5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2" y="31"/>
                    <a:pt x="62" y="31"/>
                  </a:cubicBezTo>
                  <a:cubicBezTo>
                    <a:pt x="62" y="30"/>
                    <a:pt x="61" y="30"/>
                    <a:pt x="61" y="30"/>
                  </a:cubicBezTo>
                  <a:close/>
                  <a:moveTo>
                    <a:pt x="6" y="31"/>
                  </a:moveTo>
                  <a:cubicBezTo>
                    <a:pt x="6" y="30"/>
                    <a:pt x="6" y="30"/>
                    <a:pt x="5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6" y="31"/>
                    <a:pt x="6" y="31"/>
                  </a:cubicBezTo>
                  <a:close/>
                  <a:moveTo>
                    <a:pt x="54" y="43"/>
                  </a:moveTo>
                  <a:cubicBezTo>
                    <a:pt x="53" y="42"/>
                    <a:pt x="52" y="42"/>
                    <a:pt x="52" y="43"/>
                  </a:cubicBezTo>
                  <a:cubicBezTo>
                    <a:pt x="52" y="43"/>
                    <a:pt x="52" y="44"/>
                    <a:pt x="53" y="44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8" y="46"/>
                    <a:pt x="58" y="46"/>
                  </a:cubicBezTo>
                  <a:cubicBezTo>
                    <a:pt x="58" y="46"/>
                    <a:pt x="58" y="45"/>
                    <a:pt x="57" y="45"/>
                  </a:cubicBezTo>
                  <a:lnTo>
                    <a:pt x="54" y="43"/>
                  </a:lnTo>
                  <a:close/>
                  <a:moveTo>
                    <a:pt x="8" y="19"/>
                  </a:move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9" y="19"/>
                    <a:pt x="10" y="18"/>
                  </a:cubicBezTo>
                  <a:cubicBezTo>
                    <a:pt x="10" y="18"/>
                    <a:pt x="10" y="17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4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lnTo>
                    <a:pt x="8" y="19"/>
                  </a:lnTo>
                  <a:close/>
                  <a:moveTo>
                    <a:pt x="45" y="52"/>
                  </a:moveTo>
                  <a:cubicBezTo>
                    <a:pt x="44" y="52"/>
                    <a:pt x="44" y="52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7"/>
                    <a:pt x="47" y="57"/>
                    <a:pt x="47" y="56"/>
                  </a:cubicBezTo>
                  <a:lnTo>
                    <a:pt x="45" y="52"/>
                  </a:lnTo>
                  <a:close/>
                  <a:moveTo>
                    <a:pt x="31" y="55"/>
                  </a:moveTo>
                  <a:cubicBezTo>
                    <a:pt x="30" y="55"/>
                    <a:pt x="30" y="56"/>
                    <a:pt x="30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2"/>
                    <a:pt x="31" y="62"/>
                  </a:cubicBezTo>
                  <a:cubicBezTo>
                    <a:pt x="31" y="62"/>
                    <a:pt x="32" y="61"/>
                    <a:pt x="32" y="61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1" y="55"/>
                    <a:pt x="31" y="55"/>
                  </a:cubicBezTo>
                  <a:close/>
                  <a:moveTo>
                    <a:pt x="17" y="9"/>
                  </a:moveTo>
                  <a:cubicBezTo>
                    <a:pt x="17" y="9"/>
                    <a:pt x="18" y="10"/>
                    <a:pt x="18" y="10"/>
                  </a:cubicBezTo>
                  <a:cubicBezTo>
                    <a:pt x="18" y="10"/>
                    <a:pt x="18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lnTo>
                    <a:pt x="17" y="9"/>
                  </a:lnTo>
                  <a:close/>
                  <a:moveTo>
                    <a:pt x="31" y="6"/>
                  </a:moveTo>
                  <a:cubicBezTo>
                    <a:pt x="31" y="6"/>
                    <a:pt x="32" y="6"/>
                    <a:pt x="32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1" y="6"/>
                  </a:cubicBezTo>
                  <a:close/>
                  <a:moveTo>
                    <a:pt x="53" y="30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0" y="53"/>
                    <a:pt x="30" y="53"/>
                    <a:pt x="29" y="5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8"/>
                    <a:pt x="9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8" y="19"/>
                    <a:pt x="48" y="1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8"/>
                    <a:pt x="54" y="29"/>
                    <a:pt x="53" y="30"/>
                  </a:cubicBezTo>
                  <a:close/>
                  <a:moveTo>
                    <a:pt x="46" y="22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50" y="27"/>
                    <a:pt x="50" y="27"/>
                    <a:pt x="50" y="27"/>
                  </a:cubicBezTo>
                  <a:lnTo>
                    <a:pt x="46" y="22"/>
                  </a:lnTo>
                  <a:close/>
                  <a:moveTo>
                    <a:pt x="4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44" y="21"/>
                  </a:lnTo>
                  <a:close/>
                  <a:moveTo>
                    <a:pt x="25" y="29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7" y="29"/>
                    <a:pt x="37" y="29"/>
                    <a:pt x="37" y="29"/>
                  </a:cubicBezTo>
                  <a:lnTo>
                    <a:pt x="25" y="29"/>
                  </a:lnTo>
                  <a:close/>
                  <a:moveTo>
                    <a:pt x="36" y="2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26" y="27"/>
                    <a:pt x="26" y="27"/>
                    <a:pt x="26" y="27"/>
                  </a:cubicBezTo>
                  <a:lnTo>
                    <a:pt x="36" y="27"/>
                  </a:lnTo>
                  <a:close/>
                  <a:moveTo>
                    <a:pt x="2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8" y="21"/>
                  </a:lnTo>
                  <a:close/>
                  <a:moveTo>
                    <a:pt x="12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6" y="22"/>
                    <a:pt x="16" y="22"/>
                    <a:pt x="16" y="22"/>
                  </a:cubicBezTo>
                  <a:lnTo>
                    <a:pt x="12" y="27"/>
                  </a:lnTo>
                  <a:close/>
                  <a:moveTo>
                    <a:pt x="28" y="47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28" y="47"/>
                  </a:lnTo>
                  <a:close/>
                  <a:moveTo>
                    <a:pt x="33" y="47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39" y="29"/>
                    <a:pt x="39" y="29"/>
                    <a:pt x="39" y="29"/>
                  </a:cubicBez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6" name="Freeform 41"/>
            <p:cNvSpPr>
              <a:spLocks noEditPoints="1"/>
            </p:cNvSpPr>
            <p:nvPr/>
          </p:nvSpPr>
          <p:spPr bwMode="auto">
            <a:xfrm>
              <a:off x="4623918" y="2055543"/>
              <a:ext cx="467459" cy="451878"/>
            </a:xfrm>
            <a:custGeom>
              <a:avLst/>
              <a:gdLst>
                <a:gd name="T0" fmla="*/ 12 w 63"/>
                <a:gd name="T1" fmla="*/ 10 h 61"/>
                <a:gd name="T2" fmla="*/ 13 w 63"/>
                <a:gd name="T3" fmla="*/ 10 h 61"/>
                <a:gd name="T4" fmla="*/ 13 w 63"/>
                <a:gd name="T5" fmla="*/ 12 h 61"/>
                <a:gd name="T6" fmla="*/ 13 w 63"/>
                <a:gd name="T7" fmla="*/ 29 h 61"/>
                <a:gd name="T8" fmla="*/ 13 w 63"/>
                <a:gd name="T9" fmla="*/ 31 h 61"/>
                <a:gd name="T10" fmla="*/ 13 w 63"/>
                <a:gd name="T11" fmla="*/ 31 h 61"/>
                <a:gd name="T12" fmla="*/ 12 w 63"/>
                <a:gd name="T13" fmla="*/ 31 h 61"/>
                <a:gd name="T14" fmla="*/ 12 w 63"/>
                <a:gd name="T15" fmla="*/ 10 h 61"/>
                <a:gd name="T16" fmla="*/ 61 w 63"/>
                <a:gd name="T17" fmla="*/ 59 h 61"/>
                <a:gd name="T18" fmla="*/ 56 w 63"/>
                <a:gd name="T19" fmla="*/ 61 h 61"/>
                <a:gd name="T20" fmla="*/ 51 w 63"/>
                <a:gd name="T21" fmla="*/ 59 h 61"/>
                <a:gd name="T22" fmla="*/ 38 w 63"/>
                <a:gd name="T23" fmla="*/ 47 h 61"/>
                <a:gd name="T24" fmla="*/ 36 w 63"/>
                <a:gd name="T25" fmla="*/ 42 h 61"/>
                <a:gd name="T26" fmla="*/ 32 w 63"/>
                <a:gd name="T27" fmla="*/ 38 h 61"/>
                <a:gd name="T28" fmla="*/ 22 w 63"/>
                <a:gd name="T29" fmla="*/ 41 h 61"/>
                <a:gd name="T30" fmla="*/ 8 w 63"/>
                <a:gd name="T31" fmla="*/ 35 h 61"/>
                <a:gd name="T32" fmla="*/ 8 w 63"/>
                <a:gd name="T33" fmla="*/ 6 h 61"/>
                <a:gd name="T34" fmla="*/ 22 w 63"/>
                <a:gd name="T35" fmla="*/ 0 h 61"/>
                <a:gd name="T36" fmla="*/ 36 w 63"/>
                <a:gd name="T37" fmla="*/ 6 h 61"/>
                <a:gd name="T38" fmla="*/ 39 w 63"/>
                <a:gd name="T39" fmla="*/ 31 h 61"/>
                <a:gd name="T40" fmla="*/ 43 w 63"/>
                <a:gd name="T41" fmla="*/ 35 h 61"/>
                <a:gd name="T42" fmla="*/ 48 w 63"/>
                <a:gd name="T43" fmla="*/ 37 h 61"/>
                <a:gd name="T44" fmla="*/ 60 w 63"/>
                <a:gd name="T45" fmla="*/ 49 h 61"/>
                <a:gd name="T46" fmla="*/ 61 w 63"/>
                <a:gd name="T47" fmla="*/ 59 h 61"/>
                <a:gd name="T48" fmla="*/ 10 w 63"/>
                <a:gd name="T49" fmla="*/ 8 h 61"/>
                <a:gd name="T50" fmla="*/ 5 w 63"/>
                <a:gd name="T51" fmla="*/ 21 h 61"/>
                <a:gd name="T52" fmla="*/ 10 w 63"/>
                <a:gd name="T53" fmla="*/ 33 h 61"/>
                <a:gd name="T54" fmla="*/ 22 w 63"/>
                <a:gd name="T55" fmla="*/ 38 h 61"/>
                <a:gd name="T56" fmla="*/ 34 w 63"/>
                <a:gd name="T57" fmla="*/ 33 h 61"/>
                <a:gd name="T58" fmla="*/ 39 w 63"/>
                <a:gd name="T59" fmla="*/ 21 h 61"/>
                <a:gd name="T60" fmla="*/ 34 w 63"/>
                <a:gd name="T61" fmla="*/ 8 h 61"/>
                <a:gd name="T62" fmla="*/ 22 w 63"/>
                <a:gd name="T63" fmla="*/ 3 h 61"/>
                <a:gd name="T64" fmla="*/ 10 w 63"/>
                <a:gd name="T65" fmla="*/ 8 h 61"/>
                <a:gd name="T66" fmla="*/ 36 w 63"/>
                <a:gd name="T67" fmla="*/ 34 h 61"/>
                <a:gd name="T68" fmla="*/ 34 w 63"/>
                <a:gd name="T69" fmla="*/ 35 h 61"/>
                <a:gd name="T70" fmla="*/ 38 w 63"/>
                <a:gd name="T71" fmla="*/ 39 h 61"/>
                <a:gd name="T72" fmla="*/ 39 w 63"/>
                <a:gd name="T73" fmla="*/ 37 h 61"/>
                <a:gd name="T74" fmla="*/ 40 w 63"/>
                <a:gd name="T75" fmla="*/ 36 h 61"/>
                <a:gd name="T76" fmla="*/ 37 w 63"/>
                <a:gd name="T77" fmla="*/ 33 h 61"/>
                <a:gd name="T78" fmla="*/ 36 w 63"/>
                <a:gd name="T79" fmla="*/ 34 h 61"/>
                <a:gd name="T80" fmla="*/ 41 w 63"/>
                <a:gd name="T81" fmla="*/ 44 h 61"/>
                <a:gd name="T82" fmla="*/ 53 w 63"/>
                <a:gd name="T83" fmla="*/ 57 h 61"/>
                <a:gd name="T84" fmla="*/ 58 w 63"/>
                <a:gd name="T85" fmla="*/ 57 h 61"/>
                <a:gd name="T86" fmla="*/ 60 w 63"/>
                <a:gd name="T87" fmla="*/ 54 h 61"/>
                <a:gd name="T88" fmla="*/ 58 w 63"/>
                <a:gd name="T89" fmla="*/ 51 h 61"/>
                <a:gd name="T90" fmla="*/ 46 w 63"/>
                <a:gd name="T91" fmla="*/ 39 h 61"/>
                <a:gd name="T92" fmla="*/ 43 w 63"/>
                <a:gd name="T93" fmla="*/ 38 h 61"/>
                <a:gd name="T94" fmla="*/ 42 w 63"/>
                <a:gd name="T95" fmla="*/ 38 h 61"/>
                <a:gd name="T96" fmla="*/ 41 w 63"/>
                <a:gd name="T97" fmla="*/ 38 h 61"/>
                <a:gd name="T98" fmla="*/ 40 w 63"/>
                <a:gd name="T99" fmla="*/ 39 h 61"/>
                <a:gd name="T100" fmla="*/ 40 w 63"/>
                <a:gd name="T101" fmla="*/ 40 h 61"/>
                <a:gd name="T102" fmla="*/ 39 w 63"/>
                <a:gd name="T103" fmla="*/ 40 h 61"/>
                <a:gd name="T104" fmla="*/ 41 w 63"/>
                <a:gd name="T105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61">
                  <a:moveTo>
                    <a:pt x="12" y="10"/>
                  </a:moveTo>
                  <a:cubicBezTo>
                    <a:pt x="12" y="10"/>
                    <a:pt x="13" y="10"/>
                    <a:pt x="13" y="10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8" y="17"/>
                    <a:pt x="8" y="24"/>
                    <a:pt x="13" y="29"/>
                  </a:cubicBezTo>
                  <a:cubicBezTo>
                    <a:pt x="14" y="30"/>
                    <a:pt x="14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6" y="25"/>
                    <a:pt x="6" y="16"/>
                    <a:pt x="12" y="10"/>
                  </a:cubicBezTo>
                  <a:close/>
                  <a:moveTo>
                    <a:pt x="61" y="59"/>
                  </a:moveTo>
                  <a:cubicBezTo>
                    <a:pt x="59" y="60"/>
                    <a:pt x="58" y="61"/>
                    <a:pt x="56" y="61"/>
                  </a:cubicBezTo>
                  <a:cubicBezTo>
                    <a:pt x="54" y="61"/>
                    <a:pt x="52" y="60"/>
                    <a:pt x="51" y="5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5"/>
                    <a:pt x="36" y="43"/>
                    <a:pt x="36" y="4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9" y="40"/>
                    <a:pt x="26" y="41"/>
                    <a:pt x="22" y="41"/>
                  </a:cubicBezTo>
                  <a:cubicBezTo>
                    <a:pt x="17" y="41"/>
                    <a:pt x="12" y="38"/>
                    <a:pt x="8" y="35"/>
                  </a:cubicBezTo>
                  <a:cubicBezTo>
                    <a:pt x="0" y="27"/>
                    <a:pt x="0" y="14"/>
                    <a:pt x="8" y="6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28" y="0"/>
                    <a:pt x="33" y="3"/>
                    <a:pt x="36" y="6"/>
                  </a:cubicBezTo>
                  <a:cubicBezTo>
                    <a:pt x="43" y="13"/>
                    <a:pt x="44" y="23"/>
                    <a:pt x="39" y="31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7" y="35"/>
                    <a:pt x="48" y="37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3" y="52"/>
                    <a:pt x="63" y="56"/>
                    <a:pt x="61" y="59"/>
                  </a:cubicBezTo>
                  <a:close/>
                  <a:moveTo>
                    <a:pt x="10" y="8"/>
                  </a:moveTo>
                  <a:cubicBezTo>
                    <a:pt x="7" y="12"/>
                    <a:pt x="5" y="16"/>
                    <a:pt x="5" y="21"/>
                  </a:cubicBezTo>
                  <a:cubicBezTo>
                    <a:pt x="5" y="25"/>
                    <a:pt x="7" y="29"/>
                    <a:pt x="10" y="33"/>
                  </a:cubicBezTo>
                  <a:cubicBezTo>
                    <a:pt x="13" y="36"/>
                    <a:pt x="18" y="38"/>
                    <a:pt x="22" y="38"/>
                  </a:cubicBezTo>
                  <a:cubicBezTo>
                    <a:pt x="27" y="38"/>
                    <a:pt x="31" y="36"/>
                    <a:pt x="34" y="33"/>
                  </a:cubicBezTo>
                  <a:cubicBezTo>
                    <a:pt x="37" y="29"/>
                    <a:pt x="39" y="25"/>
                    <a:pt x="39" y="21"/>
                  </a:cubicBezTo>
                  <a:cubicBezTo>
                    <a:pt x="39" y="16"/>
                    <a:pt x="37" y="12"/>
                    <a:pt x="34" y="8"/>
                  </a:cubicBezTo>
                  <a:cubicBezTo>
                    <a:pt x="31" y="5"/>
                    <a:pt x="27" y="3"/>
                    <a:pt x="22" y="3"/>
                  </a:cubicBezTo>
                  <a:cubicBezTo>
                    <a:pt x="18" y="3"/>
                    <a:pt x="13" y="5"/>
                    <a:pt x="10" y="8"/>
                  </a:cubicBezTo>
                  <a:close/>
                  <a:moveTo>
                    <a:pt x="36" y="34"/>
                  </a:moveTo>
                  <a:cubicBezTo>
                    <a:pt x="35" y="34"/>
                    <a:pt x="35" y="35"/>
                    <a:pt x="34" y="3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9" y="37"/>
                  </a:cubicBezTo>
                  <a:cubicBezTo>
                    <a:pt x="39" y="37"/>
                    <a:pt x="40" y="36"/>
                    <a:pt x="40" y="3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4"/>
                    <a:pt x="36" y="34"/>
                  </a:cubicBezTo>
                  <a:close/>
                  <a:moveTo>
                    <a:pt x="41" y="44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4" y="58"/>
                    <a:pt x="57" y="58"/>
                    <a:pt x="58" y="57"/>
                  </a:cubicBezTo>
                  <a:cubicBezTo>
                    <a:pt x="59" y="56"/>
                    <a:pt x="60" y="55"/>
                    <a:pt x="60" y="54"/>
                  </a:cubicBezTo>
                  <a:cubicBezTo>
                    <a:pt x="60" y="53"/>
                    <a:pt x="59" y="52"/>
                    <a:pt x="58" y="51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8"/>
                    <a:pt x="44" y="38"/>
                    <a:pt x="43" y="38"/>
                  </a:cubicBez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0" y="39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2"/>
                    <a:pt x="39" y="43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7" name="Freeform 41"/>
            <p:cNvSpPr>
              <a:spLocks noEditPoints="1"/>
            </p:cNvSpPr>
            <p:nvPr/>
          </p:nvSpPr>
          <p:spPr bwMode="auto">
            <a:xfrm>
              <a:off x="7387715" y="5751080"/>
              <a:ext cx="467459" cy="451878"/>
            </a:xfrm>
            <a:custGeom>
              <a:avLst/>
              <a:gdLst>
                <a:gd name="T0" fmla="*/ 12 w 63"/>
                <a:gd name="T1" fmla="*/ 10 h 61"/>
                <a:gd name="T2" fmla="*/ 13 w 63"/>
                <a:gd name="T3" fmla="*/ 10 h 61"/>
                <a:gd name="T4" fmla="*/ 13 w 63"/>
                <a:gd name="T5" fmla="*/ 12 h 61"/>
                <a:gd name="T6" fmla="*/ 13 w 63"/>
                <a:gd name="T7" fmla="*/ 29 h 61"/>
                <a:gd name="T8" fmla="*/ 13 w 63"/>
                <a:gd name="T9" fmla="*/ 31 h 61"/>
                <a:gd name="T10" fmla="*/ 13 w 63"/>
                <a:gd name="T11" fmla="*/ 31 h 61"/>
                <a:gd name="T12" fmla="*/ 12 w 63"/>
                <a:gd name="T13" fmla="*/ 31 h 61"/>
                <a:gd name="T14" fmla="*/ 12 w 63"/>
                <a:gd name="T15" fmla="*/ 10 h 61"/>
                <a:gd name="T16" fmla="*/ 61 w 63"/>
                <a:gd name="T17" fmla="*/ 59 h 61"/>
                <a:gd name="T18" fmla="*/ 56 w 63"/>
                <a:gd name="T19" fmla="*/ 61 h 61"/>
                <a:gd name="T20" fmla="*/ 51 w 63"/>
                <a:gd name="T21" fmla="*/ 59 h 61"/>
                <a:gd name="T22" fmla="*/ 38 w 63"/>
                <a:gd name="T23" fmla="*/ 47 h 61"/>
                <a:gd name="T24" fmla="*/ 36 w 63"/>
                <a:gd name="T25" fmla="*/ 42 h 61"/>
                <a:gd name="T26" fmla="*/ 32 w 63"/>
                <a:gd name="T27" fmla="*/ 38 h 61"/>
                <a:gd name="T28" fmla="*/ 22 w 63"/>
                <a:gd name="T29" fmla="*/ 41 h 61"/>
                <a:gd name="T30" fmla="*/ 8 w 63"/>
                <a:gd name="T31" fmla="*/ 35 h 61"/>
                <a:gd name="T32" fmla="*/ 8 w 63"/>
                <a:gd name="T33" fmla="*/ 6 h 61"/>
                <a:gd name="T34" fmla="*/ 22 w 63"/>
                <a:gd name="T35" fmla="*/ 0 h 61"/>
                <a:gd name="T36" fmla="*/ 36 w 63"/>
                <a:gd name="T37" fmla="*/ 6 h 61"/>
                <a:gd name="T38" fmla="*/ 39 w 63"/>
                <a:gd name="T39" fmla="*/ 31 h 61"/>
                <a:gd name="T40" fmla="*/ 43 w 63"/>
                <a:gd name="T41" fmla="*/ 35 h 61"/>
                <a:gd name="T42" fmla="*/ 48 w 63"/>
                <a:gd name="T43" fmla="*/ 37 h 61"/>
                <a:gd name="T44" fmla="*/ 60 w 63"/>
                <a:gd name="T45" fmla="*/ 49 h 61"/>
                <a:gd name="T46" fmla="*/ 61 w 63"/>
                <a:gd name="T47" fmla="*/ 59 h 61"/>
                <a:gd name="T48" fmla="*/ 10 w 63"/>
                <a:gd name="T49" fmla="*/ 8 h 61"/>
                <a:gd name="T50" fmla="*/ 5 w 63"/>
                <a:gd name="T51" fmla="*/ 21 h 61"/>
                <a:gd name="T52" fmla="*/ 10 w 63"/>
                <a:gd name="T53" fmla="*/ 33 h 61"/>
                <a:gd name="T54" fmla="*/ 22 w 63"/>
                <a:gd name="T55" fmla="*/ 38 h 61"/>
                <a:gd name="T56" fmla="*/ 34 w 63"/>
                <a:gd name="T57" fmla="*/ 33 h 61"/>
                <a:gd name="T58" fmla="*/ 39 w 63"/>
                <a:gd name="T59" fmla="*/ 21 h 61"/>
                <a:gd name="T60" fmla="*/ 34 w 63"/>
                <a:gd name="T61" fmla="*/ 8 h 61"/>
                <a:gd name="T62" fmla="*/ 22 w 63"/>
                <a:gd name="T63" fmla="*/ 3 h 61"/>
                <a:gd name="T64" fmla="*/ 10 w 63"/>
                <a:gd name="T65" fmla="*/ 8 h 61"/>
                <a:gd name="T66" fmla="*/ 36 w 63"/>
                <a:gd name="T67" fmla="*/ 34 h 61"/>
                <a:gd name="T68" fmla="*/ 34 w 63"/>
                <a:gd name="T69" fmla="*/ 35 h 61"/>
                <a:gd name="T70" fmla="*/ 38 w 63"/>
                <a:gd name="T71" fmla="*/ 39 h 61"/>
                <a:gd name="T72" fmla="*/ 39 w 63"/>
                <a:gd name="T73" fmla="*/ 37 h 61"/>
                <a:gd name="T74" fmla="*/ 40 w 63"/>
                <a:gd name="T75" fmla="*/ 36 h 61"/>
                <a:gd name="T76" fmla="*/ 37 w 63"/>
                <a:gd name="T77" fmla="*/ 33 h 61"/>
                <a:gd name="T78" fmla="*/ 36 w 63"/>
                <a:gd name="T79" fmla="*/ 34 h 61"/>
                <a:gd name="T80" fmla="*/ 41 w 63"/>
                <a:gd name="T81" fmla="*/ 44 h 61"/>
                <a:gd name="T82" fmla="*/ 53 w 63"/>
                <a:gd name="T83" fmla="*/ 57 h 61"/>
                <a:gd name="T84" fmla="*/ 58 w 63"/>
                <a:gd name="T85" fmla="*/ 57 h 61"/>
                <a:gd name="T86" fmla="*/ 60 w 63"/>
                <a:gd name="T87" fmla="*/ 54 h 61"/>
                <a:gd name="T88" fmla="*/ 58 w 63"/>
                <a:gd name="T89" fmla="*/ 51 h 61"/>
                <a:gd name="T90" fmla="*/ 46 w 63"/>
                <a:gd name="T91" fmla="*/ 39 h 61"/>
                <a:gd name="T92" fmla="*/ 43 w 63"/>
                <a:gd name="T93" fmla="*/ 38 h 61"/>
                <a:gd name="T94" fmla="*/ 42 w 63"/>
                <a:gd name="T95" fmla="*/ 38 h 61"/>
                <a:gd name="T96" fmla="*/ 41 w 63"/>
                <a:gd name="T97" fmla="*/ 38 h 61"/>
                <a:gd name="T98" fmla="*/ 40 w 63"/>
                <a:gd name="T99" fmla="*/ 39 h 61"/>
                <a:gd name="T100" fmla="*/ 40 w 63"/>
                <a:gd name="T101" fmla="*/ 40 h 61"/>
                <a:gd name="T102" fmla="*/ 39 w 63"/>
                <a:gd name="T103" fmla="*/ 40 h 61"/>
                <a:gd name="T104" fmla="*/ 41 w 63"/>
                <a:gd name="T105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61">
                  <a:moveTo>
                    <a:pt x="12" y="10"/>
                  </a:moveTo>
                  <a:cubicBezTo>
                    <a:pt x="12" y="10"/>
                    <a:pt x="13" y="10"/>
                    <a:pt x="13" y="10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8" y="17"/>
                    <a:pt x="8" y="24"/>
                    <a:pt x="13" y="29"/>
                  </a:cubicBezTo>
                  <a:cubicBezTo>
                    <a:pt x="14" y="30"/>
                    <a:pt x="14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6" y="25"/>
                    <a:pt x="6" y="16"/>
                    <a:pt x="12" y="10"/>
                  </a:cubicBezTo>
                  <a:close/>
                  <a:moveTo>
                    <a:pt x="61" y="59"/>
                  </a:moveTo>
                  <a:cubicBezTo>
                    <a:pt x="59" y="60"/>
                    <a:pt x="58" y="61"/>
                    <a:pt x="56" y="61"/>
                  </a:cubicBezTo>
                  <a:cubicBezTo>
                    <a:pt x="54" y="61"/>
                    <a:pt x="52" y="60"/>
                    <a:pt x="51" y="5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5"/>
                    <a:pt x="36" y="43"/>
                    <a:pt x="36" y="4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9" y="40"/>
                    <a:pt x="26" y="41"/>
                    <a:pt x="22" y="41"/>
                  </a:cubicBezTo>
                  <a:cubicBezTo>
                    <a:pt x="17" y="41"/>
                    <a:pt x="12" y="38"/>
                    <a:pt x="8" y="35"/>
                  </a:cubicBezTo>
                  <a:cubicBezTo>
                    <a:pt x="0" y="27"/>
                    <a:pt x="0" y="14"/>
                    <a:pt x="8" y="6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28" y="0"/>
                    <a:pt x="33" y="3"/>
                    <a:pt x="36" y="6"/>
                  </a:cubicBezTo>
                  <a:cubicBezTo>
                    <a:pt x="43" y="13"/>
                    <a:pt x="44" y="23"/>
                    <a:pt x="39" y="31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7" y="35"/>
                    <a:pt x="48" y="37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3" y="52"/>
                    <a:pt x="63" y="56"/>
                    <a:pt x="61" y="59"/>
                  </a:cubicBezTo>
                  <a:close/>
                  <a:moveTo>
                    <a:pt x="10" y="8"/>
                  </a:moveTo>
                  <a:cubicBezTo>
                    <a:pt x="7" y="12"/>
                    <a:pt x="5" y="16"/>
                    <a:pt x="5" y="21"/>
                  </a:cubicBezTo>
                  <a:cubicBezTo>
                    <a:pt x="5" y="25"/>
                    <a:pt x="7" y="29"/>
                    <a:pt x="10" y="33"/>
                  </a:cubicBezTo>
                  <a:cubicBezTo>
                    <a:pt x="13" y="36"/>
                    <a:pt x="18" y="38"/>
                    <a:pt x="22" y="38"/>
                  </a:cubicBezTo>
                  <a:cubicBezTo>
                    <a:pt x="27" y="38"/>
                    <a:pt x="31" y="36"/>
                    <a:pt x="34" y="33"/>
                  </a:cubicBezTo>
                  <a:cubicBezTo>
                    <a:pt x="37" y="29"/>
                    <a:pt x="39" y="25"/>
                    <a:pt x="39" y="21"/>
                  </a:cubicBezTo>
                  <a:cubicBezTo>
                    <a:pt x="39" y="16"/>
                    <a:pt x="37" y="12"/>
                    <a:pt x="34" y="8"/>
                  </a:cubicBezTo>
                  <a:cubicBezTo>
                    <a:pt x="31" y="5"/>
                    <a:pt x="27" y="3"/>
                    <a:pt x="22" y="3"/>
                  </a:cubicBezTo>
                  <a:cubicBezTo>
                    <a:pt x="18" y="3"/>
                    <a:pt x="13" y="5"/>
                    <a:pt x="10" y="8"/>
                  </a:cubicBezTo>
                  <a:close/>
                  <a:moveTo>
                    <a:pt x="36" y="34"/>
                  </a:moveTo>
                  <a:cubicBezTo>
                    <a:pt x="35" y="34"/>
                    <a:pt x="35" y="35"/>
                    <a:pt x="34" y="3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9" y="37"/>
                  </a:cubicBezTo>
                  <a:cubicBezTo>
                    <a:pt x="39" y="37"/>
                    <a:pt x="40" y="36"/>
                    <a:pt x="40" y="3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4"/>
                    <a:pt x="36" y="34"/>
                  </a:cubicBezTo>
                  <a:close/>
                  <a:moveTo>
                    <a:pt x="41" y="44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4" y="58"/>
                    <a:pt x="57" y="58"/>
                    <a:pt x="58" y="57"/>
                  </a:cubicBezTo>
                  <a:cubicBezTo>
                    <a:pt x="59" y="56"/>
                    <a:pt x="60" y="55"/>
                    <a:pt x="60" y="54"/>
                  </a:cubicBezTo>
                  <a:cubicBezTo>
                    <a:pt x="60" y="53"/>
                    <a:pt x="59" y="52"/>
                    <a:pt x="58" y="51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8"/>
                    <a:pt x="44" y="38"/>
                    <a:pt x="43" y="38"/>
                  </a:cubicBez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0" y="39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2"/>
                    <a:pt x="39" y="43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8" name="Freeform 85"/>
            <p:cNvSpPr>
              <a:spLocks noEditPoints="1"/>
            </p:cNvSpPr>
            <p:nvPr/>
          </p:nvSpPr>
          <p:spPr bwMode="auto">
            <a:xfrm>
              <a:off x="5477342" y="6185035"/>
              <a:ext cx="653447" cy="491050"/>
            </a:xfrm>
            <a:custGeom>
              <a:avLst/>
              <a:gdLst>
                <a:gd name="T0" fmla="*/ 53 w 71"/>
                <a:gd name="T1" fmla="*/ 5 h 51"/>
                <a:gd name="T2" fmla="*/ 0 w 71"/>
                <a:gd name="T3" fmla="*/ 12 h 51"/>
                <a:gd name="T4" fmla="*/ 8 w 71"/>
                <a:gd name="T5" fmla="*/ 33 h 51"/>
                <a:gd name="T6" fmla="*/ 12 w 71"/>
                <a:gd name="T7" fmla="*/ 43 h 51"/>
                <a:gd name="T8" fmla="*/ 46 w 71"/>
                <a:gd name="T9" fmla="*/ 40 h 51"/>
                <a:gd name="T10" fmla="*/ 11 w 71"/>
                <a:gd name="T11" fmla="*/ 35 h 51"/>
                <a:gd name="T12" fmla="*/ 48 w 71"/>
                <a:gd name="T13" fmla="*/ 31 h 51"/>
                <a:gd name="T14" fmla="*/ 56 w 71"/>
                <a:gd name="T15" fmla="*/ 6 h 51"/>
                <a:gd name="T16" fmla="*/ 71 w 71"/>
                <a:gd name="T17" fmla="*/ 2 h 51"/>
                <a:gd name="T18" fmla="*/ 45 w 71"/>
                <a:gd name="T19" fmla="*/ 18 h 51"/>
                <a:gd name="T20" fmla="*/ 49 w 71"/>
                <a:gd name="T21" fmla="*/ 18 h 51"/>
                <a:gd name="T22" fmla="*/ 45 w 71"/>
                <a:gd name="T23" fmla="*/ 20 h 51"/>
                <a:gd name="T24" fmla="*/ 9 w 71"/>
                <a:gd name="T25" fmla="*/ 30 h 51"/>
                <a:gd name="T26" fmla="*/ 12 w 71"/>
                <a:gd name="T27" fmla="*/ 32 h 51"/>
                <a:gd name="T28" fmla="*/ 28 w 71"/>
                <a:gd name="T29" fmla="*/ 18 h 51"/>
                <a:gd name="T30" fmla="*/ 35 w 71"/>
                <a:gd name="T31" fmla="*/ 18 h 51"/>
                <a:gd name="T32" fmla="*/ 43 w 71"/>
                <a:gd name="T33" fmla="*/ 18 h 51"/>
                <a:gd name="T34" fmla="*/ 28 w 71"/>
                <a:gd name="T35" fmla="*/ 20 h 51"/>
                <a:gd name="T36" fmla="*/ 28 w 71"/>
                <a:gd name="T37" fmla="*/ 25 h 51"/>
                <a:gd name="T38" fmla="*/ 21 w 71"/>
                <a:gd name="T39" fmla="*/ 25 h 51"/>
                <a:gd name="T40" fmla="*/ 26 w 71"/>
                <a:gd name="T41" fmla="*/ 25 h 51"/>
                <a:gd name="T42" fmla="*/ 20 w 71"/>
                <a:gd name="T43" fmla="*/ 13 h 51"/>
                <a:gd name="T44" fmla="*/ 18 w 71"/>
                <a:gd name="T45" fmla="*/ 18 h 51"/>
                <a:gd name="T46" fmla="*/ 18 w 71"/>
                <a:gd name="T47" fmla="*/ 13 h 51"/>
                <a:gd name="T48" fmla="*/ 19 w 71"/>
                <a:gd name="T49" fmla="*/ 25 h 51"/>
                <a:gd name="T50" fmla="*/ 18 w 71"/>
                <a:gd name="T51" fmla="*/ 20 h 51"/>
                <a:gd name="T52" fmla="*/ 5 w 71"/>
                <a:gd name="T53" fmla="*/ 20 h 51"/>
                <a:gd name="T54" fmla="*/ 13 w 71"/>
                <a:gd name="T55" fmla="*/ 27 h 51"/>
                <a:gd name="T56" fmla="*/ 14 w 71"/>
                <a:gd name="T57" fmla="*/ 32 h 51"/>
                <a:gd name="T58" fmla="*/ 26 w 71"/>
                <a:gd name="T59" fmla="*/ 27 h 51"/>
                <a:gd name="T60" fmla="*/ 21 w 71"/>
                <a:gd name="T61" fmla="*/ 27 h 51"/>
                <a:gd name="T62" fmla="*/ 33 w 71"/>
                <a:gd name="T63" fmla="*/ 32 h 51"/>
                <a:gd name="T64" fmla="*/ 36 w 71"/>
                <a:gd name="T65" fmla="*/ 27 h 51"/>
                <a:gd name="T66" fmla="*/ 35 w 71"/>
                <a:gd name="T67" fmla="*/ 32 h 51"/>
                <a:gd name="T68" fmla="*/ 37 w 71"/>
                <a:gd name="T69" fmla="*/ 20 h 51"/>
                <a:gd name="T70" fmla="*/ 36 w 71"/>
                <a:gd name="T71" fmla="*/ 25 h 51"/>
                <a:gd name="T72" fmla="*/ 9 w 71"/>
                <a:gd name="T73" fmla="*/ 13 h 51"/>
                <a:gd name="T74" fmla="*/ 3 w 71"/>
                <a:gd name="T75" fmla="*/ 14 h 51"/>
                <a:gd name="T76" fmla="*/ 42 w 71"/>
                <a:gd name="T77" fmla="*/ 32 h 51"/>
                <a:gd name="T78" fmla="*/ 46 w 71"/>
                <a:gd name="T79" fmla="*/ 27 h 51"/>
                <a:gd name="T80" fmla="*/ 13 w 71"/>
                <a:gd name="T81" fmla="*/ 44 h 51"/>
                <a:gd name="T82" fmla="*/ 17 w 71"/>
                <a:gd name="T83" fmla="*/ 48 h 51"/>
                <a:gd name="T84" fmla="*/ 12 w 71"/>
                <a:gd name="T85" fmla="*/ 48 h 51"/>
                <a:gd name="T86" fmla="*/ 13 w 71"/>
                <a:gd name="T87" fmla="*/ 49 h 51"/>
                <a:gd name="T88" fmla="*/ 40 w 71"/>
                <a:gd name="T89" fmla="*/ 51 h 51"/>
                <a:gd name="T90" fmla="*/ 40 w 71"/>
                <a:gd name="T91" fmla="*/ 49 h 51"/>
                <a:gd name="T92" fmla="*/ 42 w 71"/>
                <a:gd name="T93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51">
                  <a:moveTo>
                    <a:pt x="70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6" y="0"/>
                    <a:pt x="54" y="2"/>
                    <a:pt x="53" y="5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2"/>
                    <a:pt x="7" y="32"/>
                    <a:pt x="8" y="33"/>
                  </a:cubicBezTo>
                  <a:cubicBezTo>
                    <a:pt x="8" y="33"/>
                    <a:pt x="8" y="33"/>
                    <a:pt x="8" y="34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41"/>
                    <a:pt x="10" y="43"/>
                    <a:pt x="12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7" y="42"/>
                    <a:pt x="47" y="41"/>
                  </a:cubicBezTo>
                  <a:cubicBezTo>
                    <a:pt x="47" y="41"/>
                    <a:pt x="46" y="40"/>
                    <a:pt x="46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2" y="35"/>
                    <a:pt x="1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5" y="35"/>
                    <a:pt x="47" y="33"/>
                    <a:pt x="48" y="31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2"/>
                    <a:pt x="54" y="12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4"/>
                    <a:pt x="58" y="3"/>
                    <a:pt x="59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3"/>
                    <a:pt x="71" y="3"/>
                    <a:pt x="71" y="2"/>
                  </a:cubicBezTo>
                  <a:cubicBezTo>
                    <a:pt x="71" y="1"/>
                    <a:pt x="70" y="0"/>
                    <a:pt x="70" y="0"/>
                  </a:cubicBezTo>
                  <a:close/>
                  <a:moveTo>
                    <a:pt x="49" y="18"/>
                  </a:moveTo>
                  <a:cubicBezTo>
                    <a:pt x="45" y="18"/>
                    <a:pt x="45" y="18"/>
                    <a:pt x="45" y="18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50" y="13"/>
                    <a:pt x="50" y="13"/>
                    <a:pt x="50" y="13"/>
                  </a:cubicBezTo>
                  <a:lnTo>
                    <a:pt x="49" y="18"/>
                  </a:lnTo>
                  <a:close/>
                  <a:moveTo>
                    <a:pt x="47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8" y="20"/>
                    <a:pt x="48" y="20"/>
                    <a:pt x="48" y="20"/>
                  </a:cubicBezTo>
                  <a:lnTo>
                    <a:pt x="47" y="25"/>
                  </a:lnTo>
                  <a:close/>
                  <a:moveTo>
                    <a:pt x="9" y="30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0" y="31"/>
                    <a:pt x="9" y="30"/>
                  </a:cubicBezTo>
                  <a:close/>
                  <a:moveTo>
                    <a:pt x="35" y="18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35" y="18"/>
                  </a:lnTo>
                  <a:close/>
                  <a:moveTo>
                    <a:pt x="37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13"/>
                  </a:lnTo>
                  <a:close/>
                  <a:moveTo>
                    <a:pt x="28" y="20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28" y="25"/>
                    <a:pt x="28" y="25"/>
                    <a:pt x="28" y="25"/>
                  </a:cubicBezTo>
                  <a:lnTo>
                    <a:pt x="28" y="20"/>
                  </a:lnTo>
                  <a:close/>
                  <a:moveTo>
                    <a:pt x="2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25"/>
                  </a:lnTo>
                  <a:close/>
                  <a:moveTo>
                    <a:pt x="26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6" y="18"/>
                  </a:lnTo>
                  <a:close/>
                  <a:moveTo>
                    <a:pt x="18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8" y="13"/>
                    <a:pt x="18" y="13"/>
                    <a:pt x="18" y="13"/>
                  </a:cubicBezTo>
                  <a:lnTo>
                    <a:pt x="18" y="18"/>
                  </a:lnTo>
                  <a:close/>
                  <a:moveTo>
                    <a:pt x="18" y="20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8" y="20"/>
                  </a:lnTo>
                  <a:close/>
                  <a:moveTo>
                    <a:pt x="11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0" y="20"/>
                    <a:pt x="10" y="20"/>
                    <a:pt x="10" y="20"/>
                  </a:cubicBezTo>
                  <a:lnTo>
                    <a:pt x="11" y="25"/>
                  </a:lnTo>
                  <a:close/>
                  <a:moveTo>
                    <a:pt x="13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4" y="32"/>
                    <a:pt x="14" y="32"/>
                    <a:pt x="14" y="32"/>
                  </a:cubicBezTo>
                  <a:lnTo>
                    <a:pt x="13" y="27"/>
                  </a:lnTo>
                  <a:close/>
                  <a:moveTo>
                    <a:pt x="21" y="27"/>
                  </a:moveTo>
                  <a:cubicBezTo>
                    <a:pt x="26" y="27"/>
                    <a:pt x="26" y="27"/>
                    <a:pt x="26" y="27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1" y="32"/>
                    <a:pt x="21" y="32"/>
                    <a:pt x="21" y="32"/>
                  </a:cubicBezTo>
                  <a:lnTo>
                    <a:pt x="21" y="27"/>
                  </a:lnTo>
                  <a:close/>
                  <a:moveTo>
                    <a:pt x="28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8" y="32"/>
                    <a:pt x="28" y="32"/>
                    <a:pt x="28" y="32"/>
                  </a:cubicBezTo>
                  <a:lnTo>
                    <a:pt x="28" y="27"/>
                  </a:lnTo>
                  <a:close/>
                  <a:moveTo>
                    <a:pt x="36" y="27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5" y="32"/>
                    <a:pt x="35" y="32"/>
                    <a:pt x="35" y="32"/>
                  </a:cubicBezTo>
                  <a:lnTo>
                    <a:pt x="36" y="27"/>
                  </a:lnTo>
                  <a:close/>
                  <a:moveTo>
                    <a:pt x="36" y="25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5"/>
                    <a:pt x="42" y="25"/>
                    <a:pt x="42" y="25"/>
                  </a:cubicBezTo>
                  <a:lnTo>
                    <a:pt x="36" y="25"/>
                  </a:ln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4" y="13"/>
                  </a:cubicBezTo>
                  <a:close/>
                  <a:moveTo>
                    <a:pt x="42" y="32"/>
                  </a:moveTo>
                  <a:cubicBezTo>
                    <a:pt x="42" y="32"/>
                    <a:pt x="42" y="32"/>
                    <a:pt x="42" y="3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1"/>
                    <a:pt x="43" y="32"/>
                    <a:pt x="42" y="32"/>
                  </a:cubicBezTo>
                  <a:close/>
                  <a:moveTo>
                    <a:pt x="13" y="44"/>
                  </a:moveTo>
                  <a:cubicBezTo>
                    <a:pt x="11" y="44"/>
                    <a:pt x="10" y="46"/>
                    <a:pt x="10" y="48"/>
                  </a:cubicBezTo>
                  <a:cubicBezTo>
                    <a:pt x="10" y="50"/>
                    <a:pt x="11" y="51"/>
                    <a:pt x="13" y="51"/>
                  </a:cubicBezTo>
                  <a:cubicBezTo>
                    <a:pt x="15" y="51"/>
                    <a:pt x="17" y="50"/>
                    <a:pt x="17" y="48"/>
                  </a:cubicBezTo>
                  <a:cubicBezTo>
                    <a:pt x="17" y="46"/>
                    <a:pt x="15" y="44"/>
                    <a:pt x="13" y="44"/>
                  </a:cubicBezTo>
                  <a:close/>
                  <a:moveTo>
                    <a:pt x="13" y="49"/>
                  </a:moveTo>
                  <a:cubicBezTo>
                    <a:pt x="13" y="49"/>
                    <a:pt x="12" y="48"/>
                    <a:pt x="12" y="48"/>
                  </a:cubicBezTo>
                  <a:cubicBezTo>
                    <a:pt x="12" y="47"/>
                    <a:pt x="13" y="46"/>
                    <a:pt x="13" y="46"/>
                  </a:cubicBezTo>
                  <a:cubicBezTo>
                    <a:pt x="14" y="46"/>
                    <a:pt x="15" y="47"/>
                    <a:pt x="15" y="48"/>
                  </a:cubicBezTo>
                  <a:cubicBezTo>
                    <a:pt x="15" y="48"/>
                    <a:pt x="14" y="49"/>
                    <a:pt x="13" y="49"/>
                  </a:cubicBezTo>
                  <a:close/>
                  <a:moveTo>
                    <a:pt x="40" y="44"/>
                  </a:moveTo>
                  <a:cubicBezTo>
                    <a:pt x="38" y="44"/>
                    <a:pt x="37" y="46"/>
                    <a:pt x="37" y="48"/>
                  </a:cubicBezTo>
                  <a:cubicBezTo>
                    <a:pt x="37" y="50"/>
                    <a:pt x="38" y="51"/>
                    <a:pt x="40" y="51"/>
                  </a:cubicBezTo>
                  <a:cubicBezTo>
                    <a:pt x="42" y="51"/>
                    <a:pt x="44" y="50"/>
                    <a:pt x="44" y="48"/>
                  </a:cubicBezTo>
                  <a:cubicBezTo>
                    <a:pt x="44" y="46"/>
                    <a:pt x="42" y="44"/>
                    <a:pt x="40" y="44"/>
                  </a:cubicBezTo>
                  <a:close/>
                  <a:moveTo>
                    <a:pt x="40" y="49"/>
                  </a:moveTo>
                  <a:cubicBezTo>
                    <a:pt x="39" y="49"/>
                    <a:pt x="39" y="48"/>
                    <a:pt x="39" y="48"/>
                  </a:cubicBezTo>
                  <a:cubicBezTo>
                    <a:pt x="39" y="47"/>
                    <a:pt x="39" y="46"/>
                    <a:pt x="40" y="46"/>
                  </a:cubicBezTo>
                  <a:cubicBezTo>
                    <a:pt x="41" y="46"/>
                    <a:pt x="42" y="47"/>
                    <a:pt x="42" y="48"/>
                  </a:cubicBezTo>
                  <a:cubicBezTo>
                    <a:pt x="42" y="48"/>
                    <a:pt x="41" y="49"/>
                    <a:pt x="40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7458400" y="5270180"/>
              <a:ext cx="371163" cy="371166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4 w 35"/>
                <a:gd name="T21" fmla="*/ 12 h 35"/>
                <a:gd name="T22" fmla="*/ 19 w 35"/>
                <a:gd name="T23" fmla="*/ 18 h 35"/>
                <a:gd name="T24" fmla="*/ 24 w 35"/>
                <a:gd name="T25" fmla="*/ 23 h 35"/>
                <a:gd name="T26" fmla="*/ 24 w 35"/>
                <a:gd name="T27" fmla="*/ 24 h 35"/>
                <a:gd name="T28" fmla="*/ 24 w 35"/>
                <a:gd name="T29" fmla="*/ 25 h 35"/>
                <a:gd name="T30" fmla="*/ 23 w 35"/>
                <a:gd name="T31" fmla="*/ 24 h 35"/>
                <a:gd name="T32" fmla="*/ 18 w 35"/>
                <a:gd name="T33" fmla="*/ 19 h 35"/>
                <a:gd name="T34" fmla="*/ 12 w 35"/>
                <a:gd name="T35" fmla="*/ 24 h 35"/>
                <a:gd name="T36" fmla="*/ 12 w 35"/>
                <a:gd name="T37" fmla="*/ 25 h 35"/>
                <a:gd name="T38" fmla="*/ 11 w 35"/>
                <a:gd name="T39" fmla="*/ 24 h 35"/>
                <a:gd name="T40" fmla="*/ 11 w 35"/>
                <a:gd name="T41" fmla="*/ 23 h 35"/>
                <a:gd name="T42" fmla="*/ 16 w 35"/>
                <a:gd name="T43" fmla="*/ 18 h 35"/>
                <a:gd name="T44" fmla="*/ 11 w 35"/>
                <a:gd name="T45" fmla="*/ 12 h 35"/>
                <a:gd name="T46" fmla="*/ 11 w 35"/>
                <a:gd name="T47" fmla="*/ 11 h 35"/>
                <a:gd name="T48" fmla="*/ 12 w 35"/>
                <a:gd name="T49" fmla="*/ 11 h 35"/>
                <a:gd name="T50" fmla="*/ 18 w 35"/>
                <a:gd name="T51" fmla="*/ 16 h 35"/>
                <a:gd name="T52" fmla="*/ 23 w 35"/>
                <a:gd name="T53" fmla="*/ 11 h 35"/>
                <a:gd name="T54" fmla="*/ 24 w 35"/>
                <a:gd name="T55" fmla="*/ 11 h 35"/>
                <a:gd name="T56" fmla="*/ 24 w 35"/>
                <a:gd name="T57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7" y="35"/>
                    <a:pt x="35" y="27"/>
                    <a:pt x="35" y="18"/>
                  </a:cubicBezTo>
                  <a:cubicBezTo>
                    <a:pt x="35" y="8"/>
                    <a:pt x="27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4" y="12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4"/>
                    <a:pt x="24" y="24"/>
                  </a:cubicBezTo>
                  <a:cubicBezTo>
                    <a:pt x="24" y="24"/>
                    <a:pt x="24" y="25"/>
                    <a:pt x="24" y="25"/>
                  </a:cubicBezTo>
                  <a:cubicBezTo>
                    <a:pt x="23" y="25"/>
                    <a:pt x="23" y="24"/>
                    <a:pt x="23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4" y="10"/>
                    <a:pt x="24" y="11"/>
                  </a:cubicBezTo>
                  <a:cubicBezTo>
                    <a:pt x="25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0" name="Freeform 14"/>
            <p:cNvSpPr>
              <a:spLocks noEditPoints="1"/>
            </p:cNvSpPr>
            <p:nvPr/>
          </p:nvSpPr>
          <p:spPr bwMode="auto">
            <a:xfrm>
              <a:off x="3499405" y="3988395"/>
              <a:ext cx="330276" cy="385323"/>
            </a:xfrm>
            <a:custGeom>
              <a:avLst/>
              <a:gdLst>
                <a:gd name="T0" fmla="*/ 36 w 56"/>
                <a:gd name="T1" fmla="*/ 14 h 65"/>
                <a:gd name="T2" fmla="*/ 43 w 56"/>
                <a:gd name="T3" fmla="*/ 2 h 65"/>
                <a:gd name="T4" fmla="*/ 41 w 56"/>
                <a:gd name="T5" fmla="*/ 0 h 65"/>
                <a:gd name="T6" fmla="*/ 13 w 56"/>
                <a:gd name="T7" fmla="*/ 1 h 65"/>
                <a:gd name="T8" fmla="*/ 20 w 56"/>
                <a:gd name="T9" fmla="*/ 14 h 65"/>
                <a:gd name="T10" fmla="*/ 0 w 56"/>
                <a:gd name="T11" fmla="*/ 37 h 65"/>
                <a:gd name="T12" fmla="*/ 7 w 56"/>
                <a:gd name="T13" fmla="*/ 65 h 65"/>
                <a:gd name="T14" fmla="*/ 56 w 56"/>
                <a:gd name="T15" fmla="*/ 58 h 65"/>
                <a:gd name="T16" fmla="*/ 36 w 56"/>
                <a:gd name="T17" fmla="*/ 15 h 65"/>
                <a:gd name="T18" fmla="*/ 23 w 56"/>
                <a:gd name="T19" fmla="*/ 4 h 65"/>
                <a:gd name="T20" fmla="*/ 21 w 56"/>
                <a:gd name="T21" fmla="*/ 5 h 65"/>
                <a:gd name="T22" fmla="*/ 22 w 56"/>
                <a:gd name="T23" fmla="*/ 13 h 65"/>
                <a:gd name="T24" fmla="*/ 39 w 56"/>
                <a:gd name="T25" fmla="*/ 3 h 65"/>
                <a:gd name="T26" fmla="*/ 26 w 56"/>
                <a:gd name="T27" fmla="*/ 13 h 65"/>
                <a:gd name="T28" fmla="*/ 33 w 56"/>
                <a:gd name="T29" fmla="*/ 15 h 65"/>
                <a:gd name="T30" fmla="*/ 23 w 56"/>
                <a:gd name="T31" fmla="*/ 16 h 65"/>
                <a:gd name="T32" fmla="*/ 53 w 56"/>
                <a:gd name="T33" fmla="*/ 58 h 65"/>
                <a:gd name="T34" fmla="*/ 7 w 56"/>
                <a:gd name="T35" fmla="*/ 62 h 65"/>
                <a:gd name="T36" fmla="*/ 3 w 56"/>
                <a:gd name="T37" fmla="*/ 37 h 65"/>
                <a:gd name="T38" fmla="*/ 34 w 56"/>
                <a:gd name="T39" fmla="*/ 18 h 65"/>
                <a:gd name="T40" fmla="*/ 53 w 56"/>
                <a:gd name="T41" fmla="*/ 58 h 65"/>
                <a:gd name="T42" fmla="*/ 8 w 56"/>
                <a:gd name="T43" fmla="*/ 54 h 65"/>
                <a:gd name="T44" fmla="*/ 12 w 56"/>
                <a:gd name="T45" fmla="*/ 58 h 65"/>
                <a:gd name="T46" fmla="*/ 6 w 56"/>
                <a:gd name="T47" fmla="*/ 54 h 65"/>
                <a:gd name="T48" fmla="*/ 23 w 56"/>
                <a:gd name="T49" fmla="*/ 21 h 65"/>
                <a:gd name="T50" fmla="*/ 23 w 56"/>
                <a:gd name="T51" fmla="*/ 23 h 65"/>
                <a:gd name="T52" fmla="*/ 28 w 56"/>
                <a:gd name="T53" fmla="*/ 28 h 65"/>
                <a:gd name="T54" fmla="*/ 28 w 56"/>
                <a:gd name="T55" fmla="*/ 53 h 65"/>
                <a:gd name="T56" fmla="*/ 28 w 56"/>
                <a:gd name="T57" fmla="*/ 28 h 65"/>
                <a:gd name="T58" fmla="*/ 17 w 56"/>
                <a:gd name="T59" fmla="*/ 41 h 65"/>
                <a:gd name="T60" fmla="*/ 38 w 56"/>
                <a:gd name="T61" fmla="*/ 41 h 65"/>
                <a:gd name="T62" fmla="*/ 26 w 56"/>
                <a:gd name="T63" fmla="*/ 37 h 65"/>
                <a:gd name="T64" fmla="*/ 32 w 56"/>
                <a:gd name="T65" fmla="*/ 44 h 65"/>
                <a:gd name="T66" fmla="*/ 29 w 56"/>
                <a:gd name="T67" fmla="*/ 49 h 65"/>
                <a:gd name="T68" fmla="*/ 27 w 56"/>
                <a:gd name="T69" fmla="*/ 49 h 65"/>
                <a:gd name="T70" fmla="*/ 24 w 56"/>
                <a:gd name="T71" fmla="*/ 44 h 65"/>
                <a:gd name="T72" fmla="*/ 26 w 56"/>
                <a:gd name="T73" fmla="*/ 44 h 65"/>
                <a:gd name="T74" fmla="*/ 30 w 56"/>
                <a:gd name="T75" fmla="*/ 44 h 65"/>
                <a:gd name="T76" fmla="*/ 24 w 56"/>
                <a:gd name="T77" fmla="*/ 37 h 65"/>
                <a:gd name="T78" fmla="*/ 27 w 56"/>
                <a:gd name="T79" fmla="*/ 32 h 65"/>
                <a:gd name="T80" fmla="*/ 29 w 56"/>
                <a:gd name="T81" fmla="*/ 32 h 65"/>
                <a:gd name="T82" fmla="*/ 32 w 56"/>
                <a:gd name="T83" fmla="*/ 37 h 65"/>
                <a:gd name="T84" fmla="*/ 30 w 56"/>
                <a:gd name="T85" fmla="*/ 37 h 65"/>
                <a:gd name="T86" fmla="*/ 26 w 56"/>
                <a:gd name="T87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65">
                  <a:moveTo>
                    <a:pt x="36" y="1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1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9" y="16"/>
                    <a:pt x="0" y="26"/>
                    <a:pt x="0" y="3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5"/>
                    <a:pt x="7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3" y="65"/>
                    <a:pt x="56" y="61"/>
                    <a:pt x="56" y="5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26"/>
                    <a:pt x="47" y="16"/>
                    <a:pt x="36" y="15"/>
                  </a:cubicBezTo>
                  <a:close/>
                  <a:moveTo>
                    <a:pt x="26" y="13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26" y="13"/>
                  </a:lnTo>
                  <a:close/>
                  <a:moveTo>
                    <a:pt x="2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15"/>
                  </a:lnTo>
                  <a:close/>
                  <a:moveTo>
                    <a:pt x="53" y="58"/>
                  </a:moveTo>
                  <a:cubicBezTo>
                    <a:pt x="53" y="60"/>
                    <a:pt x="51" y="62"/>
                    <a:pt x="49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2"/>
                    <a:pt x="3" y="60"/>
                    <a:pt x="3" y="5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6"/>
                    <a:pt x="11" y="18"/>
                    <a:pt x="22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4" y="18"/>
                    <a:pt x="53" y="26"/>
                    <a:pt x="53" y="37"/>
                  </a:cubicBezTo>
                  <a:lnTo>
                    <a:pt x="53" y="58"/>
                  </a:lnTo>
                  <a:close/>
                  <a:moveTo>
                    <a:pt x="8" y="38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9" y="57"/>
                    <a:pt x="11" y="57"/>
                  </a:cubicBezTo>
                  <a:cubicBezTo>
                    <a:pt x="11" y="57"/>
                    <a:pt x="12" y="57"/>
                    <a:pt x="12" y="58"/>
                  </a:cubicBezTo>
                  <a:cubicBezTo>
                    <a:pt x="12" y="58"/>
                    <a:pt x="11" y="59"/>
                    <a:pt x="11" y="59"/>
                  </a:cubicBezTo>
                  <a:cubicBezTo>
                    <a:pt x="8" y="59"/>
                    <a:pt x="6" y="56"/>
                    <a:pt x="6" y="5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28"/>
                    <a:pt x="14" y="21"/>
                    <a:pt x="23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5" y="23"/>
                    <a:pt x="8" y="29"/>
                    <a:pt x="8" y="38"/>
                  </a:cubicBezTo>
                  <a:close/>
                  <a:moveTo>
                    <a:pt x="28" y="28"/>
                  </a:moveTo>
                  <a:cubicBezTo>
                    <a:pt x="21" y="28"/>
                    <a:pt x="15" y="34"/>
                    <a:pt x="15" y="41"/>
                  </a:cubicBezTo>
                  <a:cubicBezTo>
                    <a:pt x="15" y="47"/>
                    <a:pt x="21" y="53"/>
                    <a:pt x="28" y="53"/>
                  </a:cubicBezTo>
                  <a:cubicBezTo>
                    <a:pt x="35" y="53"/>
                    <a:pt x="40" y="47"/>
                    <a:pt x="40" y="41"/>
                  </a:cubicBezTo>
                  <a:cubicBezTo>
                    <a:pt x="40" y="34"/>
                    <a:pt x="35" y="28"/>
                    <a:pt x="28" y="28"/>
                  </a:cubicBezTo>
                  <a:close/>
                  <a:moveTo>
                    <a:pt x="28" y="51"/>
                  </a:moveTo>
                  <a:cubicBezTo>
                    <a:pt x="22" y="51"/>
                    <a:pt x="17" y="46"/>
                    <a:pt x="17" y="41"/>
                  </a:cubicBezTo>
                  <a:cubicBezTo>
                    <a:pt x="17" y="35"/>
                    <a:pt x="22" y="30"/>
                    <a:pt x="28" y="30"/>
                  </a:cubicBezTo>
                  <a:cubicBezTo>
                    <a:pt x="33" y="30"/>
                    <a:pt x="38" y="35"/>
                    <a:pt x="38" y="41"/>
                  </a:cubicBezTo>
                  <a:cubicBezTo>
                    <a:pt x="38" y="46"/>
                    <a:pt x="33" y="51"/>
                    <a:pt x="28" y="51"/>
                  </a:cubicBezTo>
                  <a:close/>
                  <a:moveTo>
                    <a:pt x="26" y="37"/>
                  </a:moveTo>
                  <a:cubicBezTo>
                    <a:pt x="26" y="39"/>
                    <a:pt x="27" y="40"/>
                    <a:pt x="28" y="40"/>
                  </a:cubicBezTo>
                  <a:cubicBezTo>
                    <a:pt x="30" y="40"/>
                    <a:pt x="32" y="41"/>
                    <a:pt x="32" y="44"/>
                  </a:cubicBezTo>
                  <a:cubicBezTo>
                    <a:pt x="32" y="46"/>
                    <a:pt x="31" y="47"/>
                    <a:pt x="29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7" y="50"/>
                    <a:pt x="27" y="49"/>
                    <a:pt x="27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5" y="47"/>
                    <a:pt x="24" y="46"/>
                    <a:pt x="24" y="44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6" y="43"/>
                    <a:pt x="26" y="44"/>
                  </a:cubicBezTo>
                  <a:cubicBezTo>
                    <a:pt x="26" y="45"/>
                    <a:pt x="27" y="46"/>
                    <a:pt x="28" y="46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0" y="42"/>
                    <a:pt x="29" y="42"/>
                    <a:pt x="28" y="42"/>
                  </a:cubicBezTo>
                  <a:cubicBezTo>
                    <a:pt x="25" y="42"/>
                    <a:pt x="24" y="40"/>
                    <a:pt x="24" y="37"/>
                  </a:cubicBezTo>
                  <a:cubicBezTo>
                    <a:pt x="24" y="36"/>
                    <a:pt x="25" y="34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1"/>
                    <a:pt x="28" y="31"/>
                  </a:cubicBezTo>
                  <a:cubicBezTo>
                    <a:pt x="28" y="31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4"/>
                    <a:pt x="32" y="35"/>
                    <a:pt x="32" y="37"/>
                  </a:cubicBezTo>
                  <a:cubicBezTo>
                    <a:pt x="32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30" y="36"/>
                    <a:pt x="29" y="35"/>
                    <a:pt x="28" y="35"/>
                  </a:cubicBezTo>
                  <a:cubicBezTo>
                    <a:pt x="27" y="35"/>
                    <a:pt x="26" y="36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1" name="Freeform 18"/>
            <p:cNvSpPr>
              <a:spLocks noEditPoints="1"/>
            </p:cNvSpPr>
            <p:nvPr/>
          </p:nvSpPr>
          <p:spPr bwMode="auto">
            <a:xfrm>
              <a:off x="5233507" y="3403364"/>
              <a:ext cx="473037" cy="446461"/>
            </a:xfrm>
            <a:custGeom>
              <a:avLst/>
              <a:gdLst>
                <a:gd name="T0" fmla="*/ 13 w 75"/>
                <a:gd name="T1" fmla="*/ 41 h 71"/>
                <a:gd name="T2" fmla="*/ 13 w 75"/>
                <a:gd name="T3" fmla="*/ 35 h 71"/>
                <a:gd name="T4" fmla="*/ 65 w 75"/>
                <a:gd name="T5" fmla="*/ 12 h 71"/>
                <a:gd name="T6" fmla="*/ 36 w 75"/>
                <a:gd name="T7" fmla="*/ 13 h 71"/>
                <a:gd name="T8" fmla="*/ 65 w 75"/>
                <a:gd name="T9" fmla="*/ 14 h 71"/>
                <a:gd name="T10" fmla="*/ 65 w 75"/>
                <a:gd name="T11" fmla="*/ 12 h 71"/>
                <a:gd name="T12" fmla="*/ 22 w 75"/>
                <a:gd name="T13" fmla="*/ 38 h 71"/>
                <a:gd name="T14" fmla="*/ 27 w 75"/>
                <a:gd name="T15" fmla="*/ 38 h 71"/>
                <a:gd name="T16" fmla="*/ 36 w 75"/>
                <a:gd name="T17" fmla="*/ 35 h 71"/>
                <a:gd name="T18" fmla="*/ 36 w 75"/>
                <a:gd name="T19" fmla="*/ 41 h 71"/>
                <a:gd name="T20" fmla="*/ 36 w 75"/>
                <a:gd name="T21" fmla="*/ 35 h 71"/>
                <a:gd name="T22" fmla="*/ 75 w 75"/>
                <a:gd name="T23" fmla="*/ 36 h 71"/>
                <a:gd name="T24" fmla="*/ 67 w 75"/>
                <a:gd name="T25" fmla="*/ 42 h 71"/>
                <a:gd name="T26" fmla="*/ 71 w 75"/>
                <a:gd name="T27" fmla="*/ 52 h 71"/>
                <a:gd name="T28" fmla="*/ 67 w 75"/>
                <a:gd name="T29" fmla="*/ 53 h 71"/>
                <a:gd name="T30" fmla="*/ 49 w 75"/>
                <a:gd name="T31" fmla="*/ 42 h 71"/>
                <a:gd name="T32" fmla="*/ 43 w 75"/>
                <a:gd name="T33" fmla="*/ 59 h 71"/>
                <a:gd name="T34" fmla="*/ 8 w 75"/>
                <a:gd name="T35" fmla="*/ 70 h 71"/>
                <a:gd name="T36" fmla="*/ 6 w 75"/>
                <a:gd name="T37" fmla="*/ 70 h 71"/>
                <a:gd name="T38" fmla="*/ 9 w 75"/>
                <a:gd name="T39" fmla="*/ 59 h 71"/>
                <a:gd name="T40" fmla="*/ 0 w 75"/>
                <a:gd name="T41" fmla="*/ 53 h 71"/>
                <a:gd name="T42" fmla="*/ 6 w 75"/>
                <a:gd name="T43" fmla="*/ 17 h 71"/>
                <a:gd name="T44" fmla="*/ 26 w 75"/>
                <a:gd name="T45" fmla="*/ 6 h 71"/>
                <a:gd name="T46" fmla="*/ 69 w 75"/>
                <a:gd name="T47" fmla="*/ 0 h 71"/>
                <a:gd name="T48" fmla="*/ 72 w 75"/>
                <a:gd name="T49" fmla="*/ 36 h 71"/>
                <a:gd name="T50" fmla="*/ 69 w 75"/>
                <a:gd name="T51" fmla="*/ 3 h 71"/>
                <a:gd name="T52" fmla="*/ 29 w 75"/>
                <a:gd name="T53" fmla="*/ 6 h 71"/>
                <a:gd name="T54" fmla="*/ 43 w 75"/>
                <a:gd name="T55" fmla="*/ 18 h 71"/>
                <a:gd name="T56" fmla="*/ 48 w 75"/>
                <a:gd name="T57" fmla="*/ 21 h 71"/>
                <a:gd name="T58" fmla="*/ 66 w 75"/>
                <a:gd name="T59" fmla="*/ 22 h 71"/>
                <a:gd name="T60" fmla="*/ 48 w 75"/>
                <a:gd name="T61" fmla="*/ 23 h 71"/>
                <a:gd name="T62" fmla="*/ 65 w 75"/>
                <a:gd name="T63" fmla="*/ 30 h 71"/>
                <a:gd name="T64" fmla="*/ 65 w 75"/>
                <a:gd name="T65" fmla="*/ 32 h 71"/>
                <a:gd name="T66" fmla="*/ 48 w 75"/>
                <a:gd name="T67" fmla="*/ 39 h 71"/>
                <a:gd name="T68" fmla="*/ 56 w 75"/>
                <a:gd name="T69" fmla="*/ 39 h 71"/>
                <a:gd name="T70" fmla="*/ 63 w 75"/>
                <a:gd name="T71" fmla="*/ 41 h 71"/>
                <a:gd name="T72" fmla="*/ 64 w 75"/>
                <a:gd name="T73" fmla="*/ 39 h 71"/>
                <a:gd name="T74" fmla="*/ 72 w 75"/>
                <a:gd name="T75" fmla="*/ 36 h 71"/>
                <a:gd name="T76" fmla="*/ 46 w 75"/>
                <a:gd name="T77" fmla="*/ 23 h 71"/>
                <a:gd name="T78" fmla="*/ 6 w 75"/>
                <a:gd name="T79" fmla="*/ 20 h 71"/>
                <a:gd name="T80" fmla="*/ 3 w 75"/>
                <a:gd name="T81" fmla="*/ 53 h 71"/>
                <a:gd name="T82" fmla="*/ 12 w 75"/>
                <a:gd name="T83" fmla="*/ 56 h 71"/>
                <a:gd name="T84" fmla="*/ 13 w 75"/>
                <a:gd name="T85" fmla="*/ 57 h 71"/>
                <a:gd name="T86" fmla="*/ 20 w 75"/>
                <a:gd name="T87" fmla="*/ 56 h 71"/>
                <a:gd name="T88" fmla="*/ 43 w 75"/>
                <a:gd name="T89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71">
                  <a:moveTo>
                    <a:pt x="16" y="38"/>
                  </a:moveTo>
                  <a:cubicBezTo>
                    <a:pt x="16" y="40"/>
                    <a:pt x="15" y="41"/>
                    <a:pt x="13" y="41"/>
                  </a:cubicBezTo>
                  <a:cubicBezTo>
                    <a:pt x="12" y="41"/>
                    <a:pt x="10" y="40"/>
                    <a:pt x="10" y="38"/>
                  </a:cubicBezTo>
                  <a:cubicBezTo>
                    <a:pt x="10" y="37"/>
                    <a:pt x="12" y="35"/>
                    <a:pt x="13" y="35"/>
                  </a:cubicBezTo>
                  <a:cubicBezTo>
                    <a:pt x="15" y="35"/>
                    <a:pt x="16" y="37"/>
                    <a:pt x="16" y="38"/>
                  </a:cubicBezTo>
                  <a:close/>
                  <a:moveTo>
                    <a:pt x="65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6" y="14"/>
                    <a:pt x="36" y="14"/>
                    <a:pt x="37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6" y="14"/>
                    <a:pt x="66" y="13"/>
                  </a:cubicBezTo>
                  <a:cubicBezTo>
                    <a:pt x="66" y="12"/>
                    <a:pt x="65" y="12"/>
                    <a:pt x="65" y="12"/>
                  </a:cubicBezTo>
                  <a:close/>
                  <a:moveTo>
                    <a:pt x="24" y="35"/>
                  </a:moveTo>
                  <a:cubicBezTo>
                    <a:pt x="23" y="35"/>
                    <a:pt x="22" y="37"/>
                    <a:pt x="22" y="38"/>
                  </a:cubicBezTo>
                  <a:cubicBezTo>
                    <a:pt x="22" y="40"/>
                    <a:pt x="23" y="41"/>
                    <a:pt x="24" y="41"/>
                  </a:cubicBezTo>
                  <a:cubicBezTo>
                    <a:pt x="26" y="41"/>
                    <a:pt x="27" y="40"/>
                    <a:pt x="27" y="38"/>
                  </a:cubicBezTo>
                  <a:cubicBezTo>
                    <a:pt x="27" y="37"/>
                    <a:pt x="26" y="35"/>
                    <a:pt x="24" y="35"/>
                  </a:cubicBezTo>
                  <a:close/>
                  <a:moveTo>
                    <a:pt x="36" y="35"/>
                  </a:moveTo>
                  <a:cubicBezTo>
                    <a:pt x="34" y="35"/>
                    <a:pt x="33" y="37"/>
                    <a:pt x="33" y="38"/>
                  </a:cubicBezTo>
                  <a:cubicBezTo>
                    <a:pt x="33" y="40"/>
                    <a:pt x="34" y="41"/>
                    <a:pt x="36" y="41"/>
                  </a:cubicBezTo>
                  <a:cubicBezTo>
                    <a:pt x="37" y="41"/>
                    <a:pt x="39" y="40"/>
                    <a:pt x="39" y="38"/>
                  </a:cubicBezTo>
                  <a:cubicBezTo>
                    <a:pt x="39" y="37"/>
                    <a:pt x="37" y="35"/>
                    <a:pt x="36" y="35"/>
                  </a:cubicBezTo>
                  <a:close/>
                  <a:moveTo>
                    <a:pt x="75" y="6"/>
                  </a:moveTo>
                  <a:cubicBezTo>
                    <a:pt x="75" y="36"/>
                    <a:pt x="75" y="36"/>
                    <a:pt x="75" y="36"/>
                  </a:cubicBezTo>
                  <a:cubicBezTo>
                    <a:pt x="75" y="40"/>
                    <a:pt x="73" y="42"/>
                    <a:pt x="69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1"/>
                    <a:pt x="71" y="52"/>
                    <a:pt x="71" y="52"/>
                  </a:cubicBezTo>
                  <a:cubicBezTo>
                    <a:pt x="71" y="53"/>
                    <a:pt x="70" y="54"/>
                    <a:pt x="69" y="54"/>
                  </a:cubicBezTo>
                  <a:cubicBezTo>
                    <a:pt x="68" y="54"/>
                    <a:pt x="68" y="54"/>
                    <a:pt x="67" y="5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6"/>
                    <a:pt x="46" y="59"/>
                    <a:pt x="43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7" y="71"/>
                    <a:pt x="7" y="71"/>
                  </a:cubicBezTo>
                  <a:cubicBezTo>
                    <a:pt x="7" y="71"/>
                    <a:pt x="6" y="71"/>
                    <a:pt x="6" y="70"/>
                  </a:cubicBezTo>
                  <a:cubicBezTo>
                    <a:pt x="5" y="70"/>
                    <a:pt x="5" y="69"/>
                    <a:pt x="5" y="6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6"/>
                    <a:pt x="0" y="5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3" y="17"/>
                    <a:pt x="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9" y="0"/>
                    <a:pt x="3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3" y="0"/>
                    <a:pt x="75" y="3"/>
                    <a:pt x="75" y="6"/>
                  </a:cubicBezTo>
                  <a:close/>
                  <a:moveTo>
                    <a:pt x="72" y="36"/>
                  </a:moveTo>
                  <a:cubicBezTo>
                    <a:pt x="72" y="6"/>
                    <a:pt x="72" y="6"/>
                    <a:pt x="72" y="6"/>
                  </a:cubicBezTo>
                  <a:cubicBezTo>
                    <a:pt x="72" y="4"/>
                    <a:pt x="71" y="3"/>
                    <a:pt x="69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29" y="4"/>
                    <a:pt x="29" y="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6" y="18"/>
                    <a:pt x="48" y="20"/>
                    <a:pt x="48" y="23"/>
                  </a:cubicBezTo>
                  <a:cubicBezTo>
                    <a:pt x="48" y="22"/>
                    <a:pt x="48" y="22"/>
                    <a:pt x="48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6" y="22"/>
                    <a:pt x="66" y="22"/>
                  </a:cubicBezTo>
                  <a:cubicBezTo>
                    <a:pt x="66" y="23"/>
                    <a:pt x="65" y="23"/>
                    <a:pt x="65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30"/>
                    <a:pt x="66" y="31"/>
                    <a:pt x="66" y="31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6" y="39"/>
                    <a:pt x="56" y="39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9"/>
                    <a:pt x="64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1" y="39"/>
                    <a:pt x="72" y="38"/>
                    <a:pt x="72" y="36"/>
                  </a:cubicBezTo>
                  <a:close/>
                  <a:moveTo>
                    <a:pt x="46" y="5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3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0"/>
                    <a:pt x="3" y="21"/>
                    <a:pt x="3" y="2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5"/>
                    <a:pt x="4" y="56"/>
                    <a:pt x="6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6"/>
                    <a:pt x="46" y="55"/>
                    <a:pt x="4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2" name="Freeform 72"/>
            <p:cNvSpPr>
              <a:spLocks noEditPoints="1"/>
            </p:cNvSpPr>
            <p:nvPr/>
          </p:nvSpPr>
          <p:spPr bwMode="auto">
            <a:xfrm>
              <a:off x="3477443" y="4457560"/>
              <a:ext cx="257175" cy="252412"/>
            </a:xfrm>
            <a:custGeom>
              <a:avLst/>
              <a:gdLst>
                <a:gd name="T0" fmla="*/ 12 w 68"/>
                <a:gd name="T1" fmla="*/ 0 h 67"/>
                <a:gd name="T2" fmla="*/ 0 w 68"/>
                <a:gd name="T3" fmla="*/ 56 h 67"/>
                <a:gd name="T4" fmla="*/ 57 w 68"/>
                <a:gd name="T5" fmla="*/ 67 h 67"/>
                <a:gd name="T6" fmla="*/ 68 w 68"/>
                <a:gd name="T7" fmla="*/ 11 h 67"/>
                <a:gd name="T8" fmla="*/ 65 w 68"/>
                <a:gd name="T9" fmla="*/ 11 h 67"/>
                <a:gd name="T10" fmla="*/ 57 w 68"/>
                <a:gd name="T11" fmla="*/ 64 h 67"/>
                <a:gd name="T12" fmla="*/ 3 w 68"/>
                <a:gd name="T13" fmla="*/ 56 h 67"/>
                <a:gd name="T14" fmla="*/ 12 w 68"/>
                <a:gd name="T15" fmla="*/ 3 h 67"/>
                <a:gd name="T16" fmla="*/ 65 w 68"/>
                <a:gd name="T17" fmla="*/ 11 h 67"/>
                <a:gd name="T18" fmla="*/ 12 w 68"/>
                <a:gd name="T19" fmla="*/ 5 h 67"/>
                <a:gd name="T20" fmla="*/ 6 w 68"/>
                <a:gd name="T21" fmla="*/ 56 h 67"/>
                <a:gd name="T22" fmla="*/ 56 w 68"/>
                <a:gd name="T23" fmla="*/ 62 h 67"/>
                <a:gd name="T24" fmla="*/ 63 w 68"/>
                <a:gd name="T25" fmla="*/ 12 h 67"/>
                <a:gd name="T26" fmla="*/ 61 w 68"/>
                <a:gd name="T27" fmla="*/ 12 h 67"/>
                <a:gd name="T28" fmla="*/ 35 w 68"/>
                <a:gd name="T29" fmla="*/ 33 h 67"/>
                <a:gd name="T30" fmla="*/ 56 w 68"/>
                <a:gd name="T31" fmla="*/ 7 h 67"/>
                <a:gd name="T32" fmla="*/ 12 w 68"/>
                <a:gd name="T33" fmla="*/ 7 h 67"/>
                <a:gd name="T34" fmla="*/ 33 w 68"/>
                <a:gd name="T35" fmla="*/ 33 h 67"/>
                <a:gd name="T36" fmla="*/ 8 w 68"/>
                <a:gd name="T37" fmla="*/ 12 h 67"/>
                <a:gd name="T38" fmla="*/ 8 w 68"/>
                <a:gd name="T39" fmla="*/ 56 h 67"/>
                <a:gd name="T40" fmla="*/ 33 w 68"/>
                <a:gd name="T41" fmla="*/ 35 h 67"/>
                <a:gd name="T42" fmla="*/ 12 w 68"/>
                <a:gd name="T43" fmla="*/ 60 h 67"/>
                <a:gd name="T44" fmla="*/ 56 w 68"/>
                <a:gd name="T45" fmla="*/ 60 h 67"/>
                <a:gd name="T46" fmla="*/ 35 w 68"/>
                <a:gd name="T47" fmla="*/ 35 h 67"/>
                <a:gd name="T48" fmla="*/ 61 w 68"/>
                <a:gd name="T49" fmla="*/ 56 h 67"/>
                <a:gd name="T50" fmla="*/ 12 w 68"/>
                <a:gd name="T51" fmla="*/ 20 h 67"/>
                <a:gd name="T52" fmla="*/ 19 w 68"/>
                <a:gd name="T53" fmla="*/ 19 h 67"/>
                <a:gd name="T54" fmla="*/ 20 w 68"/>
                <a:gd name="T55" fmla="*/ 12 h 67"/>
                <a:gd name="T56" fmla="*/ 21 w 68"/>
                <a:gd name="T57" fmla="*/ 19 h 67"/>
                <a:gd name="T58" fmla="*/ 29 w 68"/>
                <a:gd name="T59" fmla="*/ 20 h 67"/>
                <a:gd name="T60" fmla="*/ 21 w 68"/>
                <a:gd name="T61" fmla="*/ 21 h 67"/>
                <a:gd name="T62" fmla="*/ 20 w 68"/>
                <a:gd name="T63" fmla="*/ 28 h 67"/>
                <a:gd name="T64" fmla="*/ 19 w 68"/>
                <a:gd name="T65" fmla="*/ 21 h 67"/>
                <a:gd name="T66" fmla="*/ 12 w 68"/>
                <a:gd name="T67" fmla="*/ 20 h 67"/>
                <a:gd name="T68" fmla="*/ 26 w 68"/>
                <a:gd name="T69" fmla="*/ 53 h 67"/>
                <a:gd name="T70" fmla="*/ 25 w 68"/>
                <a:gd name="T71" fmla="*/ 53 h 67"/>
                <a:gd name="T72" fmla="*/ 16 w 68"/>
                <a:gd name="T73" fmla="*/ 53 h 67"/>
                <a:gd name="T74" fmla="*/ 15 w 68"/>
                <a:gd name="T75" fmla="*/ 53 h 67"/>
                <a:gd name="T76" fmla="*/ 19 w 68"/>
                <a:gd name="T77" fmla="*/ 47 h 67"/>
                <a:gd name="T78" fmla="*/ 15 w 68"/>
                <a:gd name="T79" fmla="*/ 42 h 67"/>
                <a:gd name="T80" fmla="*/ 20 w 68"/>
                <a:gd name="T81" fmla="*/ 46 h 67"/>
                <a:gd name="T82" fmla="*/ 26 w 68"/>
                <a:gd name="T83" fmla="*/ 42 h 67"/>
                <a:gd name="T84" fmla="*/ 22 w 68"/>
                <a:gd name="T85" fmla="*/ 47 h 67"/>
                <a:gd name="T86" fmla="*/ 40 w 68"/>
                <a:gd name="T87" fmla="*/ 19 h 67"/>
                <a:gd name="T88" fmla="*/ 56 w 68"/>
                <a:gd name="T89" fmla="*/ 18 h 67"/>
                <a:gd name="T90" fmla="*/ 56 w 68"/>
                <a:gd name="T91" fmla="*/ 20 h 67"/>
                <a:gd name="T92" fmla="*/ 40 w 68"/>
                <a:gd name="T93" fmla="*/ 19 h 67"/>
                <a:gd name="T94" fmla="*/ 55 w 68"/>
                <a:gd name="T95" fmla="*/ 45 h 67"/>
                <a:gd name="T96" fmla="*/ 40 w 68"/>
                <a:gd name="T97" fmla="*/ 44 h 67"/>
                <a:gd name="T98" fmla="*/ 55 w 68"/>
                <a:gd name="T99" fmla="*/ 43 h 67"/>
                <a:gd name="T100" fmla="*/ 56 w 68"/>
                <a:gd name="T101" fmla="*/ 50 h 67"/>
                <a:gd name="T102" fmla="*/ 41 w 68"/>
                <a:gd name="T103" fmla="*/ 51 h 67"/>
                <a:gd name="T104" fmla="*/ 41 w 68"/>
                <a:gd name="T105" fmla="*/ 49 h 67"/>
                <a:gd name="T106" fmla="*/ 56 w 68"/>
                <a:gd name="T10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67">
                  <a:moveTo>
                    <a:pt x="5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5" y="67"/>
                    <a:pt x="12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3" y="67"/>
                    <a:pt x="68" y="62"/>
                    <a:pt x="68" y="56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5"/>
                    <a:pt x="63" y="0"/>
                    <a:pt x="57" y="0"/>
                  </a:cubicBezTo>
                  <a:close/>
                  <a:moveTo>
                    <a:pt x="65" y="11"/>
                  </a:moveTo>
                  <a:cubicBezTo>
                    <a:pt x="65" y="56"/>
                    <a:pt x="65" y="56"/>
                    <a:pt x="65" y="56"/>
                  </a:cubicBezTo>
                  <a:cubicBezTo>
                    <a:pt x="65" y="61"/>
                    <a:pt x="61" y="64"/>
                    <a:pt x="5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7" y="64"/>
                    <a:pt x="3" y="61"/>
                    <a:pt x="3" y="56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7"/>
                    <a:pt x="7" y="3"/>
                    <a:pt x="12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1" y="3"/>
                    <a:pt x="65" y="7"/>
                    <a:pt x="65" y="11"/>
                  </a:cubicBezTo>
                  <a:close/>
                  <a:moveTo>
                    <a:pt x="56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9"/>
                    <a:pt x="9" y="62"/>
                    <a:pt x="12" y="6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60" y="62"/>
                    <a:pt x="63" y="59"/>
                    <a:pt x="63" y="56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8"/>
                    <a:pt x="60" y="5"/>
                    <a:pt x="56" y="5"/>
                  </a:cubicBezTo>
                  <a:close/>
                  <a:moveTo>
                    <a:pt x="61" y="12"/>
                  </a:moveTo>
                  <a:cubicBezTo>
                    <a:pt x="61" y="33"/>
                    <a:pt x="61" y="33"/>
                    <a:pt x="61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9" y="7"/>
                    <a:pt x="61" y="9"/>
                    <a:pt x="61" y="12"/>
                  </a:cubicBezTo>
                  <a:close/>
                  <a:moveTo>
                    <a:pt x="12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7"/>
                    <a:pt x="12" y="7"/>
                  </a:cubicBezTo>
                  <a:close/>
                  <a:moveTo>
                    <a:pt x="8" y="56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0"/>
                    <a:pt x="8" y="58"/>
                    <a:pt x="8" y="56"/>
                  </a:cubicBezTo>
                  <a:close/>
                  <a:moveTo>
                    <a:pt x="56" y="60"/>
                  </a:moveTo>
                  <a:cubicBezTo>
                    <a:pt x="35" y="60"/>
                    <a:pt x="35" y="60"/>
                    <a:pt x="35" y="60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8"/>
                    <a:pt x="59" y="60"/>
                    <a:pt x="56" y="60"/>
                  </a:cubicBezTo>
                  <a:close/>
                  <a:moveTo>
                    <a:pt x="12" y="20"/>
                  </a:moveTo>
                  <a:cubicBezTo>
                    <a:pt x="12" y="19"/>
                    <a:pt x="13" y="19"/>
                    <a:pt x="13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9" y="19"/>
                    <a:pt x="29" y="20"/>
                  </a:cubicBezTo>
                  <a:cubicBezTo>
                    <a:pt x="29" y="20"/>
                    <a:pt x="28" y="21"/>
                    <a:pt x="28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8"/>
                    <a:pt x="20" y="28"/>
                  </a:cubicBezTo>
                  <a:cubicBezTo>
                    <a:pt x="20" y="28"/>
                    <a:pt x="19" y="27"/>
                    <a:pt x="19" y="27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lose/>
                  <a:moveTo>
                    <a:pt x="26" y="52"/>
                  </a:moveTo>
                  <a:cubicBezTo>
                    <a:pt x="27" y="52"/>
                    <a:pt x="27" y="53"/>
                    <a:pt x="26" y="53"/>
                  </a:cubicBezTo>
                  <a:cubicBezTo>
                    <a:pt x="26" y="53"/>
                    <a:pt x="26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4" y="53"/>
                    <a:pt x="14" y="52"/>
                    <a:pt x="15" y="52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2"/>
                    <a:pt x="15" y="42"/>
                  </a:cubicBezTo>
                  <a:cubicBezTo>
                    <a:pt x="15" y="41"/>
                    <a:pt x="16" y="41"/>
                    <a:pt x="16" y="42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1"/>
                    <a:pt x="26" y="41"/>
                    <a:pt x="26" y="42"/>
                  </a:cubicBezTo>
                  <a:cubicBezTo>
                    <a:pt x="27" y="42"/>
                    <a:pt x="27" y="43"/>
                    <a:pt x="26" y="43"/>
                  </a:cubicBezTo>
                  <a:cubicBezTo>
                    <a:pt x="22" y="47"/>
                    <a:pt x="22" y="47"/>
                    <a:pt x="22" y="47"/>
                  </a:cubicBezTo>
                  <a:lnTo>
                    <a:pt x="26" y="52"/>
                  </a:lnTo>
                  <a:close/>
                  <a:moveTo>
                    <a:pt x="40" y="19"/>
                  </a:moveTo>
                  <a:cubicBezTo>
                    <a:pt x="40" y="19"/>
                    <a:pt x="41" y="18"/>
                    <a:pt x="41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7" y="19"/>
                    <a:pt x="57" y="19"/>
                  </a:cubicBezTo>
                  <a:cubicBezTo>
                    <a:pt x="57" y="20"/>
                    <a:pt x="56" y="20"/>
                    <a:pt x="56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0" y="20"/>
                    <a:pt x="40" y="19"/>
                  </a:cubicBezTo>
                  <a:close/>
                  <a:moveTo>
                    <a:pt x="56" y="44"/>
                  </a:moveTo>
                  <a:cubicBezTo>
                    <a:pt x="56" y="45"/>
                    <a:pt x="56" y="45"/>
                    <a:pt x="55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0" y="45"/>
                    <a:pt x="40" y="44"/>
                  </a:cubicBezTo>
                  <a:cubicBezTo>
                    <a:pt x="40" y="44"/>
                    <a:pt x="41" y="43"/>
                    <a:pt x="41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6" y="43"/>
                    <a:pt x="56" y="44"/>
                    <a:pt x="56" y="44"/>
                  </a:cubicBezTo>
                  <a:close/>
                  <a:moveTo>
                    <a:pt x="56" y="50"/>
                  </a:moveTo>
                  <a:cubicBezTo>
                    <a:pt x="56" y="51"/>
                    <a:pt x="56" y="51"/>
                    <a:pt x="55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0" y="51"/>
                    <a:pt x="40" y="50"/>
                  </a:cubicBezTo>
                  <a:cubicBezTo>
                    <a:pt x="40" y="50"/>
                    <a:pt x="41" y="49"/>
                    <a:pt x="41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49"/>
                    <a:pt x="56" y="50"/>
                    <a:pt x="56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7083924" y="1761825"/>
              <a:ext cx="354914" cy="343084"/>
            </a:xfrm>
            <a:custGeom>
              <a:avLst/>
              <a:gdLst>
                <a:gd name="T0" fmla="*/ 12 w 63"/>
                <a:gd name="T1" fmla="*/ 10 h 61"/>
                <a:gd name="T2" fmla="*/ 13 w 63"/>
                <a:gd name="T3" fmla="*/ 10 h 61"/>
                <a:gd name="T4" fmla="*/ 13 w 63"/>
                <a:gd name="T5" fmla="*/ 12 h 61"/>
                <a:gd name="T6" fmla="*/ 13 w 63"/>
                <a:gd name="T7" fmla="*/ 29 h 61"/>
                <a:gd name="T8" fmla="*/ 13 w 63"/>
                <a:gd name="T9" fmla="*/ 31 h 61"/>
                <a:gd name="T10" fmla="*/ 13 w 63"/>
                <a:gd name="T11" fmla="*/ 31 h 61"/>
                <a:gd name="T12" fmla="*/ 12 w 63"/>
                <a:gd name="T13" fmla="*/ 31 h 61"/>
                <a:gd name="T14" fmla="*/ 12 w 63"/>
                <a:gd name="T15" fmla="*/ 10 h 61"/>
                <a:gd name="T16" fmla="*/ 61 w 63"/>
                <a:gd name="T17" fmla="*/ 59 h 61"/>
                <a:gd name="T18" fmla="*/ 56 w 63"/>
                <a:gd name="T19" fmla="*/ 61 h 61"/>
                <a:gd name="T20" fmla="*/ 51 w 63"/>
                <a:gd name="T21" fmla="*/ 59 h 61"/>
                <a:gd name="T22" fmla="*/ 38 w 63"/>
                <a:gd name="T23" fmla="*/ 47 h 61"/>
                <a:gd name="T24" fmla="*/ 36 w 63"/>
                <a:gd name="T25" fmla="*/ 42 h 61"/>
                <a:gd name="T26" fmla="*/ 32 w 63"/>
                <a:gd name="T27" fmla="*/ 38 h 61"/>
                <a:gd name="T28" fmla="*/ 22 w 63"/>
                <a:gd name="T29" fmla="*/ 41 h 61"/>
                <a:gd name="T30" fmla="*/ 8 w 63"/>
                <a:gd name="T31" fmla="*/ 35 h 61"/>
                <a:gd name="T32" fmla="*/ 8 w 63"/>
                <a:gd name="T33" fmla="*/ 6 h 61"/>
                <a:gd name="T34" fmla="*/ 22 w 63"/>
                <a:gd name="T35" fmla="*/ 0 h 61"/>
                <a:gd name="T36" fmla="*/ 36 w 63"/>
                <a:gd name="T37" fmla="*/ 6 h 61"/>
                <a:gd name="T38" fmla="*/ 39 w 63"/>
                <a:gd name="T39" fmla="*/ 31 h 61"/>
                <a:gd name="T40" fmla="*/ 43 w 63"/>
                <a:gd name="T41" fmla="*/ 35 h 61"/>
                <a:gd name="T42" fmla="*/ 48 w 63"/>
                <a:gd name="T43" fmla="*/ 37 h 61"/>
                <a:gd name="T44" fmla="*/ 60 w 63"/>
                <a:gd name="T45" fmla="*/ 49 h 61"/>
                <a:gd name="T46" fmla="*/ 61 w 63"/>
                <a:gd name="T47" fmla="*/ 59 h 61"/>
                <a:gd name="T48" fmla="*/ 10 w 63"/>
                <a:gd name="T49" fmla="*/ 8 h 61"/>
                <a:gd name="T50" fmla="*/ 5 w 63"/>
                <a:gd name="T51" fmla="*/ 21 h 61"/>
                <a:gd name="T52" fmla="*/ 10 w 63"/>
                <a:gd name="T53" fmla="*/ 33 h 61"/>
                <a:gd name="T54" fmla="*/ 22 w 63"/>
                <a:gd name="T55" fmla="*/ 38 h 61"/>
                <a:gd name="T56" fmla="*/ 34 w 63"/>
                <a:gd name="T57" fmla="*/ 33 h 61"/>
                <a:gd name="T58" fmla="*/ 39 w 63"/>
                <a:gd name="T59" fmla="*/ 21 h 61"/>
                <a:gd name="T60" fmla="*/ 34 w 63"/>
                <a:gd name="T61" fmla="*/ 8 h 61"/>
                <a:gd name="T62" fmla="*/ 22 w 63"/>
                <a:gd name="T63" fmla="*/ 3 h 61"/>
                <a:gd name="T64" fmla="*/ 10 w 63"/>
                <a:gd name="T65" fmla="*/ 8 h 61"/>
                <a:gd name="T66" fmla="*/ 36 w 63"/>
                <a:gd name="T67" fmla="*/ 34 h 61"/>
                <a:gd name="T68" fmla="*/ 34 w 63"/>
                <a:gd name="T69" fmla="*/ 35 h 61"/>
                <a:gd name="T70" fmla="*/ 38 w 63"/>
                <a:gd name="T71" fmla="*/ 39 h 61"/>
                <a:gd name="T72" fmla="*/ 39 w 63"/>
                <a:gd name="T73" fmla="*/ 37 h 61"/>
                <a:gd name="T74" fmla="*/ 40 w 63"/>
                <a:gd name="T75" fmla="*/ 36 h 61"/>
                <a:gd name="T76" fmla="*/ 37 w 63"/>
                <a:gd name="T77" fmla="*/ 33 h 61"/>
                <a:gd name="T78" fmla="*/ 36 w 63"/>
                <a:gd name="T79" fmla="*/ 34 h 61"/>
                <a:gd name="T80" fmla="*/ 41 w 63"/>
                <a:gd name="T81" fmla="*/ 44 h 61"/>
                <a:gd name="T82" fmla="*/ 53 w 63"/>
                <a:gd name="T83" fmla="*/ 57 h 61"/>
                <a:gd name="T84" fmla="*/ 58 w 63"/>
                <a:gd name="T85" fmla="*/ 57 h 61"/>
                <a:gd name="T86" fmla="*/ 60 w 63"/>
                <a:gd name="T87" fmla="*/ 54 h 61"/>
                <a:gd name="T88" fmla="*/ 58 w 63"/>
                <a:gd name="T89" fmla="*/ 51 h 61"/>
                <a:gd name="T90" fmla="*/ 46 w 63"/>
                <a:gd name="T91" fmla="*/ 39 h 61"/>
                <a:gd name="T92" fmla="*/ 43 w 63"/>
                <a:gd name="T93" fmla="*/ 38 h 61"/>
                <a:gd name="T94" fmla="*/ 42 w 63"/>
                <a:gd name="T95" fmla="*/ 38 h 61"/>
                <a:gd name="T96" fmla="*/ 41 w 63"/>
                <a:gd name="T97" fmla="*/ 38 h 61"/>
                <a:gd name="T98" fmla="*/ 40 w 63"/>
                <a:gd name="T99" fmla="*/ 39 h 61"/>
                <a:gd name="T100" fmla="*/ 40 w 63"/>
                <a:gd name="T101" fmla="*/ 40 h 61"/>
                <a:gd name="T102" fmla="*/ 39 w 63"/>
                <a:gd name="T103" fmla="*/ 40 h 61"/>
                <a:gd name="T104" fmla="*/ 41 w 63"/>
                <a:gd name="T105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61">
                  <a:moveTo>
                    <a:pt x="12" y="10"/>
                  </a:moveTo>
                  <a:cubicBezTo>
                    <a:pt x="12" y="10"/>
                    <a:pt x="13" y="10"/>
                    <a:pt x="13" y="10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8" y="17"/>
                    <a:pt x="8" y="24"/>
                    <a:pt x="13" y="29"/>
                  </a:cubicBezTo>
                  <a:cubicBezTo>
                    <a:pt x="14" y="30"/>
                    <a:pt x="14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6" y="25"/>
                    <a:pt x="6" y="16"/>
                    <a:pt x="12" y="10"/>
                  </a:cubicBezTo>
                  <a:close/>
                  <a:moveTo>
                    <a:pt x="61" y="59"/>
                  </a:moveTo>
                  <a:cubicBezTo>
                    <a:pt x="59" y="60"/>
                    <a:pt x="58" y="61"/>
                    <a:pt x="56" y="61"/>
                  </a:cubicBezTo>
                  <a:cubicBezTo>
                    <a:pt x="54" y="61"/>
                    <a:pt x="52" y="60"/>
                    <a:pt x="51" y="5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5"/>
                    <a:pt x="36" y="43"/>
                    <a:pt x="36" y="4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9" y="40"/>
                    <a:pt x="26" y="41"/>
                    <a:pt x="22" y="41"/>
                  </a:cubicBezTo>
                  <a:cubicBezTo>
                    <a:pt x="17" y="41"/>
                    <a:pt x="12" y="38"/>
                    <a:pt x="8" y="35"/>
                  </a:cubicBezTo>
                  <a:cubicBezTo>
                    <a:pt x="0" y="27"/>
                    <a:pt x="0" y="14"/>
                    <a:pt x="8" y="6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28" y="0"/>
                    <a:pt x="33" y="3"/>
                    <a:pt x="36" y="6"/>
                  </a:cubicBezTo>
                  <a:cubicBezTo>
                    <a:pt x="43" y="13"/>
                    <a:pt x="44" y="23"/>
                    <a:pt x="39" y="31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7" y="35"/>
                    <a:pt x="48" y="37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3" y="52"/>
                    <a:pt x="63" y="56"/>
                    <a:pt x="61" y="59"/>
                  </a:cubicBezTo>
                  <a:close/>
                  <a:moveTo>
                    <a:pt x="10" y="8"/>
                  </a:moveTo>
                  <a:cubicBezTo>
                    <a:pt x="7" y="12"/>
                    <a:pt x="5" y="16"/>
                    <a:pt x="5" y="21"/>
                  </a:cubicBezTo>
                  <a:cubicBezTo>
                    <a:pt x="5" y="25"/>
                    <a:pt x="7" y="29"/>
                    <a:pt x="10" y="33"/>
                  </a:cubicBezTo>
                  <a:cubicBezTo>
                    <a:pt x="13" y="36"/>
                    <a:pt x="18" y="38"/>
                    <a:pt x="22" y="38"/>
                  </a:cubicBezTo>
                  <a:cubicBezTo>
                    <a:pt x="27" y="38"/>
                    <a:pt x="31" y="36"/>
                    <a:pt x="34" y="33"/>
                  </a:cubicBezTo>
                  <a:cubicBezTo>
                    <a:pt x="37" y="29"/>
                    <a:pt x="39" y="25"/>
                    <a:pt x="39" y="21"/>
                  </a:cubicBezTo>
                  <a:cubicBezTo>
                    <a:pt x="39" y="16"/>
                    <a:pt x="37" y="12"/>
                    <a:pt x="34" y="8"/>
                  </a:cubicBezTo>
                  <a:cubicBezTo>
                    <a:pt x="31" y="5"/>
                    <a:pt x="27" y="3"/>
                    <a:pt x="22" y="3"/>
                  </a:cubicBezTo>
                  <a:cubicBezTo>
                    <a:pt x="18" y="3"/>
                    <a:pt x="13" y="5"/>
                    <a:pt x="10" y="8"/>
                  </a:cubicBezTo>
                  <a:close/>
                  <a:moveTo>
                    <a:pt x="36" y="34"/>
                  </a:moveTo>
                  <a:cubicBezTo>
                    <a:pt x="35" y="34"/>
                    <a:pt x="35" y="35"/>
                    <a:pt x="34" y="3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9" y="37"/>
                  </a:cubicBezTo>
                  <a:cubicBezTo>
                    <a:pt x="39" y="37"/>
                    <a:pt x="40" y="36"/>
                    <a:pt x="40" y="3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4"/>
                    <a:pt x="36" y="34"/>
                  </a:cubicBezTo>
                  <a:close/>
                  <a:moveTo>
                    <a:pt x="41" y="44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4" y="58"/>
                    <a:pt x="57" y="58"/>
                    <a:pt x="58" y="57"/>
                  </a:cubicBezTo>
                  <a:cubicBezTo>
                    <a:pt x="59" y="56"/>
                    <a:pt x="60" y="55"/>
                    <a:pt x="60" y="54"/>
                  </a:cubicBezTo>
                  <a:cubicBezTo>
                    <a:pt x="60" y="53"/>
                    <a:pt x="59" y="52"/>
                    <a:pt x="58" y="51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8"/>
                    <a:pt x="44" y="38"/>
                    <a:pt x="43" y="38"/>
                  </a:cubicBez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0" y="39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2"/>
                    <a:pt x="39" y="43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4" name="Freeform 74"/>
            <p:cNvSpPr>
              <a:spLocks noEditPoints="1"/>
            </p:cNvSpPr>
            <p:nvPr/>
          </p:nvSpPr>
          <p:spPr bwMode="auto">
            <a:xfrm>
              <a:off x="7231205" y="6105313"/>
              <a:ext cx="454390" cy="454388"/>
            </a:xfrm>
            <a:custGeom>
              <a:avLst/>
              <a:gdLst>
                <a:gd name="T0" fmla="*/ 45 w 62"/>
                <a:gd name="T1" fmla="*/ 4 h 62"/>
                <a:gd name="T2" fmla="*/ 45 w 62"/>
                <a:gd name="T3" fmla="*/ 9 h 62"/>
                <a:gd name="T4" fmla="*/ 17 w 62"/>
                <a:gd name="T5" fmla="*/ 52 h 62"/>
                <a:gd name="T6" fmla="*/ 16 w 62"/>
                <a:gd name="T7" fmla="*/ 58 h 62"/>
                <a:gd name="T8" fmla="*/ 19 w 62"/>
                <a:gd name="T9" fmla="*/ 52 h 62"/>
                <a:gd name="T10" fmla="*/ 54 w 62"/>
                <a:gd name="T11" fmla="*/ 19 h 62"/>
                <a:gd name="T12" fmla="*/ 56 w 62"/>
                <a:gd name="T13" fmla="*/ 15 h 62"/>
                <a:gd name="T14" fmla="*/ 53 w 62"/>
                <a:gd name="T15" fmla="*/ 19 h 62"/>
                <a:gd name="T16" fmla="*/ 4 w 62"/>
                <a:gd name="T17" fmla="*/ 46 h 62"/>
                <a:gd name="T18" fmla="*/ 9 w 62"/>
                <a:gd name="T19" fmla="*/ 44 h 62"/>
                <a:gd name="T20" fmla="*/ 61 w 62"/>
                <a:gd name="T21" fmla="*/ 30 h 62"/>
                <a:gd name="T22" fmla="*/ 56 w 62"/>
                <a:gd name="T23" fmla="*/ 32 h 62"/>
                <a:gd name="T24" fmla="*/ 61 w 62"/>
                <a:gd name="T25" fmla="*/ 30 h 62"/>
                <a:gd name="T26" fmla="*/ 1 w 62"/>
                <a:gd name="T27" fmla="*/ 30 h 62"/>
                <a:gd name="T28" fmla="*/ 5 w 62"/>
                <a:gd name="T29" fmla="*/ 32 h 62"/>
                <a:gd name="T30" fmla="*/ 52 w 62"/>
                <a:gd name="T31" fmla="*/ 43 h 62"/>
                <a:gd name="T32" fmla="*/ 57 w 62"/>
                <a:gd name="T33" fmla="*/ 47 h 62"/>
                <a:gd name="T34" fmla="*/ 54 w 62"/>
                <a:gd name="T35" fmla="*/ 43 h 62"/>
                <a:gd name="T36" fmla="*/ 10 w 62"/>
                <a:gd name="T37" fmla="*/ 18 h 62"/>
                <a:gd name="T38" fmla="*/ 4 w 62"/>
                <a:gd name="T39" fmla="*/ 15 h 62"/>
                <a:gd name="T40" fmla="*/ 45 w 62"/>
                <a:gd name="T41" fmla="*/ 52 h 62"/>
                <a:gd name="T42" fmla="*/ 45 w 62"/>
                <a:gd name="T43" fmla="*/ 57 h 62"/>
                <a:gd name="T44" fmla="*/ 47 w 62"/>
                <a:gd name="T45" fmla="*/ 56 h 62"/>
                <a:gd name="T46" fmla="*/ 30 w 62"/>
                <a:gd name="T47" fmla="*/ 56 h 62"/>
                <a:gd name="T48" fmla="*/ 32 w 62"/>
                <a:gd name="T49" fmla="*/ 61 h 62"/>
                <a:gd name="T50" fmla="*/ 17 w 62"/>
                <a:gd name="T51" fmla="*/ 9 h 62"/>
                <a:gd name="T52" fmla="*/ 19 w 62"/>
                <a:gd name="T53" fmla="*/ 8 h 62"/>
                <a:gd name="T54" fmla="*/ 15 w 62"/>
                <a:gd name="T55" fmla="*/ 5 h 62"/>
                <a:gd name="T56" fmla="*/ 32 w 62"/>
                <a:gd name="T57" fmla="*/ 5 h 62"/>
                <a:gd name="T58" fmla="*/ 30 w 62"/>
                <a:gd name="T59" fmla="*/ 1 h 62"/>
                <a:gd name="T60" fmla="*/ 53 w 62"/>
                <a:gd name="T61" fmla="*/ 30 h 62"/>
                <a:gd name="T62" fmla="*/ 29 w 62"/>
                <a:gd name="T63" fmla="*/ 53 h 62"/>
                <a:gd name="T64" fmla="*/ 14 w 62"/>
                <a:gd name="T65" fmla="*/ 19 h 62"/>
                <a:gd name="T66" fmla="*/ 48 w 62"/>
                <a:gd name="T67" fmla="*/ 19 h 62"/>
                <a:gd name="T68" fmla="*/ 46 w 62"/>
                <a:gd name="T69" fmla="*/ 22 h 62"/>
                <a:gd name="T70" fmla="*/ 46 w 62"/>
                <a:gd name="T71" fmla="*/ 22 h 62"/>
                <a:gd name="T72" fmla="*/ 39 w 62"/>
                <a:gd name="T73" fmla="*/ 27 h 62"/>
                <a:gd name="T74" fmla="*/ 31 w 62"/>
                <a:gd name="T75" fmla="*/ 48 h 62"/>
                <a:gd name="T76" fmla="*/ 36 w 62"/>
                <a:gd name="T77" fmla="*/ 27 h 62"/>
                <a:gd name="T78" fmla="*/ 36 w 62"/>
                <a:gd name="T79" fmla="*/ 27 h 62"/>
                <a:gd name="T80" fmla="*/ 23 w 62"/>
                <a:gd name="T81" fmla="*/ 27 h 62"/>
                <a:gd name="T82" fmla="*/ 21 w 62"/>
                <a:gd name="T83" fmla="*/ 27 h 62"/>
                <a:gd name="T84" fmla="*/ 28 w 62"/>
                <a:gd name="T85" fmla="*/ 47 h 62"/>
                <a:gd name="T86" fmla="*/ 28 w 62"/>
                <a:gd name="T87" fmla="*/ 47 h 62"/>
                <a:gd name="T88" fmla="*/ 39 w 62"/>
                <a:gd name="T8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62">
                  <a:moveTo>
                    <a:pt x="43" y="9"/>
                  </a:moveTo>
                  <a:cubicBezTo>
                    <a:pt x="43" y="9"/>
                    <a:pt x="43" y="9"/>
                    <a:pt x="43" y="8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6" y="4"/>
                    <a:pt x="46" y="4"/>
                  </a:cubicBezTo>
                  <a:cubicBezTo>
                    <a:pt x="47" y="4"/>
                    <a:pt x="47" y="5"/>
                    <a:pt x="47" y="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10"/>
                    <a:pt x="44" y="10"/>
                  </a:cubicBezTo>
                  <a:cubicBezTo>
                    <a:pt x="43" y="10"/>
                    <a:pt x="43" y="9"/>
                    <a:pt x="43" y="9"/>
                  </a:cubicBezTo>
                  <a:close/>
                  <a:moveTo>
                    <a:pt x="17" y="52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5" y="57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7" y="57"/>
                    <a:pt x="17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2"/>
                    <a:pt x="18" y="52"/>
                    <a:pt x="17" y="52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4" y="1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5"/>
                  </a:cubicBezTo>
                  <a:cubicBezTo>
                    <a:pt x="57" y="15"/>
                    <a:pt x="57" y="14"/>
                    <a:pt x="56" y="15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2" y="19"/>
                    <a:pt x="53" y="19"/>
                    <a:pt x="53" y="19"/>
                  </a:cubicBezTo>
                  <a:close/>
                  <a:moveTo>
                    <a:pt x="8" y="43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9" y="42"/>
                    <a:pt x="9" y="42"/>
                    <a:pt x="8" y="43"/>
                  </a:cubicBezTo>
                  <a:close/>
                  <a:moveTo>
                    <a:pt x="61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5" y="30"/>
                    <a:pt x="55" y="31"/>
                  </a:cubicBezTo>
                  <a:cubicBezTo>
                    <a:pt x="55" y="31"/>
                    <a:pt x="56" y="32"/>
                    <a:pt x="5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2" y="31"/>
                    <a:pt x="62" y="31"/>
                  </a:cubicBezTo>
                  <a:cubicBezTo>
                    <a:pt x="62" y="30"/>
                    <a:pt x="61" y="30"/>
                    <a:pt x="61" y="30"/>
                  </a:cubicBezTo>
                  <a:close/>
                  <a:moveTo>
                    <a:pt x="6" y="31"/>
                  </a:moveTo>
                  <a:cubicBezTo>
                    <a:pt x="6" y="30"/>
                    <a:pt x="6" y="30"/>
                    <a:pt x="5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6" y="31"/>
                    <a:pt x="6" y="31"/>
                  </a:cubicBezTo>
                  <a:close/>
                  <a:moveTo>
                    <a:pt x="54" y="43"/>
                  </a:moveTo>
                  <a:cubicBezTo>
                    <a:pt x="53" y="42"/>
                    <a:pt x="52" y="42"/>
                    <a:pt x="52" y="43"/>
                  </a:cubicBezTo>
                  <a:cubicBezTo>
                    <a:pt x="52" y="43"/>
                    <a:pt x="52" y="44"/>
                    <a:pt x="53" y="44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8" y="46"/>
                    <a:pt x="58" y="46"/>
                  </a:cubicBezTo>
                  <a:cubicBezTo>
                    <a:pt x="58" y="46"/>
                    <a:pt x="58" y="45"/>
                    <a:pt x="57" y="45"/>
                  </a:cubicBezTo>
                  <a:lnTo>
                    <a:pt x="54" y="43"/>
                  </a:lnTo>
                  <a:close/>
                  <a:moveTo>
                    <a:pt x="8" y="19"/>
                  </a:move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9" y="19"/>
                    <a:pt x="10" y="18"/>
                  </a:cubicBezTo>
                  <a:cubicBezTo>
                    <a:pt x="10" y="18"/>
                    <a:pt x="10" y="17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4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lnTo>
                    <a:pt x="8" y="19"/>
                  </a:lnTo>
                  <a:close/>
                  <a:moveTo>
                    <a:pt x="45" y="52"/>
                  </a:moveTo>
                  <a:cubicBezTo>
                    <a:pt x="44" y="52"/>
                    <a:pt x="44" y="52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7"/>
                    <a:pt x="47" y="57"/>
                    <a:pt x="47" y="56"/>
                  </a:cubicBezTo>
                  <a:lnTo>
                    <a:pt x="45" y="52"/>
                  </a:lnTo>
                  <a:close/>
                  <a:moveTo>
                    <a:pt x="31" y="55"/>
                  </a:moveTo>
                  <a:cubicBezTo>
                    <a:pt x="30" y="55"/>
                    <a:pt x="30" y="56"/>
                    <a:pt x="30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2"/>
                    <a:pt x="31" y="62"/>
                  </a:cubicBezTo>
                  <a:cubicBezTo>
                    <a:pt x="31" y="62"/>
                    <a:pt x="32" y="61"/>
                    <a:pt x="32" y="61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1" y="55"/>
                    <a:pt x="31" y="55"/>
                  </a:cubicBezTo>
                  <a:close/>
                  <a:moveTo>
                    <a:pt x="17" y="9"/>
                  </a:moveTo>
                  <a:cubicBezTo>
                    <a:pt x="17" y="9"/>
                    <a:pt x="18" y="10"/>
                    <a:pt x="18" y="10"/>
                  </a:cubicBezTo>
                  <a:cubicBezTo>
                    <a:pt x="18" y="10"/>
                    <a:pt x="18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lnTo>
                    <a:pt x="17" y="9"/>
                  </a:lnTo>
                  <a:close/>
                  <a:moveTo>
                    <a:pt x="31" y="6"/>
                  </a:moveTo>
                  <a:cubicBezTo>
                    <a:pt x="31" y="6"/>
                    <a:pt x="32" y="6"/>
                    <a:pt x="32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1" y="6"/>
                  </a:cubicBezTo>
                  <a:close/>
                  <a:moveTo>
                    <a:pt x="53" y="30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0" y="53"/>
                    <a:pt x="30" y="53"/>
                    <a:pt x="29" y="5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8"/>
                    <a:pt x="9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8" y="19"/>
                    <a:pt x="48" y="1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8"/>
                    <a:pt x="54" y="29"/>
                    <a:pt x="53" y="30"/>
                  </a:cubicBezTo>
                  <a:close/>
                  <a:moveTo>
                    <a:pt x="46" y="22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50" y="27"/>
                    <a:pt x="50" y="27"/>
                    <a:pt x="50" y="27"/>
                  </a:cubicBezTo>
                  <a:lnTo>
                    <a:pt x="46" y="22"/>
                  </a:lnTo>
                  <a:close/>
                  <a:moveTo>
                    <a:pt x="4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44" y="21"/>
                  </a:lnTo>
                  <a:close/>
                  <a:moveTo>
                    <a:pt x="25" y="29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7" y="29"/>
                    <a:pt x="37" y="29"/>
                    <a:pt x="37" y="29"/>
                  </a:cubicBezTo>
                  <a:lnTo>
                    <a:pt x="25" y="29"/>
                  </a:lnTo>
                  <a:close/>
                  <a:moveTo>
                    <a:pt x="36" y="2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26" y="27"/>
                    <a:pt x="26" y="27"/>
                    <a:pt x="26" y="27"/>
                  </a:cubicBezTo>
                  <a:lnTo>
                    <a:pt x="36" y="27"/>
                  </a:lnTo>
                  <a:close/>
                  <a:moveTo>
                    <a:pt x="2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8" y="21"/>
                  </a:lnTo>
                  <a:close/>
                  <a:moveTo>
                    <a:pt x="12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6" y="22"/>
                    <a:pt x="16" y="22"/>
                    <a:pt x="16" y="22"/>
                  </a:cubicBezTo>
                  <a:lnTo>
                    <a:pt x="12" y="27"/>
                  </a:lnTo>
                  <a:close/>
                  <a:moveTo>
                    <a:pt x="28" y="47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28" y="47"/>
                  </a:lnTo>
                  <a:close/>
                  <a:moveTo>
                    <a:pt x="33" y="47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39" y="29"/>
                    <a:pt x="39" y="29"/>
                    <a:pt x="39" y="29"/>
                  </a:cubicBez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4407926" y="4306627"/>
              <a:ext cx="387490" cy="387493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7 w 35"/>
                <a:gd name="T21" fmla="*/ 12 h 35"/>
                <a:gd name="T22" fmla="*/ 27 w 35"/>
                <a:gd name="T23" fmla="*/ 14 h 35"/>
                <a:gd name="T24" fmla="*/ 16 w 35"/>
                <a:gd name="T25" fmla="*/ 23 h 35"/>
                <a:gd name="T26" fmla="*/ 16 w 35"/>
                <a:gd name="T27" fmla="*/ 23 h 35"/>
                <a:gd name="T28" fmla="*/ 15 w 35"/>
                <a:gd name="T29" fmla="*/ 23 h 35"/>
                <a:gd name="T30" fmla="*/ 9 w 35"/>
                <a:gd name="T31" fmla="*/ 18 h 35"/>
                <a:gd name="T32" fmla="*/ 9 w 35"/>
                <a:gd name="T33" fmla="*/ 16 h 35"/>
                <a:gd name="T34" fmla="*/ 10 w 35"/>
                <a:gd name="T35" fmla="*/ 16 h 35"/>
                <a:gd name="T36" fmla="*/ 16 w 35"/>
                <a:gd name="T37" fmla="*/ 21 h 35"/>
                <a:gd name="T38" fmla="*/ 26 w 35"/>
                <a:gd name="T39" fmla="*/ 12 h 35"/>
                <a:gd name="T40" fmla="*/ 27 w 35"/>
                <a:gd name="T4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8"/>
                  </a:cubicBezTo>
                  <a:cubicBezTo>
                    <a:pt x="35" y="8"/>
                    <a:pt x="28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7" y="12"/>
                  </a:moveTo>
                  <a:cubicBezTo>
                    <a:pt x="28" y="13"/>
                    <a:pt x="28" y="13"/>
                    <a:pt x="27" y="1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7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7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6" name="Freeform 36"/>
            <p:cNvSpPr>
              <a:spLocks noEditPoints="1"/>
            </p:cNvSpPr>
            <p:nvPr/>
          </p:nvSpPr>
          <p:spPr bwMode="auto">
            <a:xfrm>
              <a:off x="8430810" y="3432847"/>
              <a:ext cx="387490" cy="387493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7 w 35"/>
                <a:gd name="T21" fmla="*/ 12 h 35"/>
                <a:gd name="T22" fmla="*/ 27 w 35"/>
                <a:gd name="T23" fmla="*/ 14 h 35"/>
                <a:gd name="T24" fmla="*/ 16 w 35"/>
                <a:gd name="T25" fmla="*/ 23 h 35"/>
                <a:gd name="T26" fmla="*/ 16 w 35"/>
                <a:gd name="T27" fmla="*/ 23 h 35"/>
                <a:gd name="T28" fmla="*/ 15 w 35"/>
                <a:gd name="T29" fmla="*/ 23 h 35"/>
                <a:gd name="T30" fmla="*/ 9 w 35"/>
                <a:gd name="T31" fmla="*/ 18 h 35"/>
                <a:gd name="T32" fmla="*/ 9 w 35"/>
                <a:gd name="T33" fmla="*/ 16 h 35"/>
                <a:gd name="T34" fmla="*/ 10 w 35"/>
                <a:gd name="T35" fmla="*/ 16 h 35"/>
                <a:gd name="T36" fmla="*/ 16 w 35"/>
                <a:gd name="T37" fmla="*/ 21 h 35"/>
                <a:gd name="T38" fmla="*/ 26 w 35"/>
                <a:gd name="T39" fmla="*/ 12 h 35"/>
                <a:gd name="T40" fmla="*/ 27 w 35"/>
                <a:gd name="T4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8"/>
                  </a:cubicBezTo>
                  <a:cubicBezTo>
                    <a:pt x="35" y="8"/>
                    <a:pt x="28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7" y="12"/>
                  </a:moveTo>
                  <a:cubicBezTo>
                    <a:pt x="28" y="13"/>
                    <a:pt x="28" y="13"/>
                    <a:pt x="27" y="1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7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7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7" name="Freeform 30"/>
            <p:cNvSpPr>
              <a:spLocks noEditPoints="1"/>
            </p:cNvSpPr>
            <p:nvPr/>
          </p:nvSpPr>
          <p:spPr bwMode="auto">
            <a:xfrm>
              <a:off x="6343865" y="4794289"/>
              <a:ext cx="585781" cy="555994"/>
            </a:xfrm>
            <a:custGeom>
              <a:avLst/>
              <a:gdLst>
                <a:gd name="T0" fmla="*/ 75 w 75"/>
                <a:gd name="T1" fmla="*/ 27 h 71"/>
                <a:gd name="T2" fmla="*/ 69 w 75"/>
                <a:gd name="T3" fmla="*/ 14 h 71"/>
                <a:gd name="T4" fmla="*/ 64 w 75"/>
                <a:gd name="T5" fmla="*/ 0 h 71"/>
                <a:gd name="T6" fmla="*/ 5 w 75"/>
                <a:gd name="T7" fmla="*/ 11 h 71"/>
                <a:gd name="T8" fmla="*/ 1 w 75"/>
                <a:gd name="T9" fmla="*/ 26 h 71"/>
                <a:gd name="T10" fmla="*/ 0 w 75"/>
                <a:gd name="T11" fmla="*/ 31 h 71"/>
                <a:gd name="T12" fmla="*/ 1 w 75"/>
                <a:gd name="T13" fmla="*/ 65 h 71"/>
                <a:gd name="T14" fmla="*/ 70 w 75"/>
                <a:gd name="T15" fmla="*/ 71 h 71"/>
                <a:gd name="T16" fmla="*/ 70 w 75"/>
                <a:gd name="T17" fmla="*/ 61 h 71"/>
                <a:gd name="T18" fmla="*/ 4 w 75"/>
                <a:gd name="T19" fmla="*/ 26 h 71"/>
                <a:gd name="T20" fmla="*/ 71 w 75"/>
                <a:gd name="T21" fmla="*/ 26 h 71"/>
                <a:gd name="T22" fmla="*/ 58 w 75"/>
                <a:gd name="T23" fmla="*/ 33 h 71"/>
                <a:gd name="T24" fmla="*/ 54 w 75"/>
                <a:gd name="T25" fmla="*/ 28 h 71"/>
                <a:gd name="T26" fmla="*/ 52 w 75"/>
                <a:gd name="T27" fmla="*/ 31 h 71"/>
                <a:gd name="T28" fmla="*/ 44 w 75"/>
                <a:gd name="T29" fmla="*/ 31 h 71"/>
                <a:gd name="T30" fmla="*/ 52 w 75"/>
                <a:gd name="T31" fmla="*/ 31 h 71"/>
                <a:gd name="T32" fmla="*/ 37 w 75"/>
                <a:gd name="T33" fmla="*/ 33 h 71"/>
                <a:gd name="T34" fmla="*/ 42 w 75"/>
                <a:gd name="T35" fmla="*/ 28 h 71"/>
                <a:gd name="T36" fmla="*/ 28 w 75"/>
                <a:gd name="T37" fmla="*/ 33 h 71"/>
                <a:gd name="T38" fmla="*/ 23 w 75"/>
                <a:gd name="T39" fmla="*/ 28 h 71"/>
                <a:gd name="T40" fmla="*/ 21 w 75"/>
                <a:gd name="T41" fmla="*/ 28 h 71"/>
                <a:gd name="T42" fmla="*/ 17 w 75"/>
                <a:gd name="T43" fmla="*/ 33 h 71"/>
                <a:gd name="T44" fmla="*/ 21 w 75"/>
                <a:gd name="T45" fmla="*/ 28 h 71"/>
                <a:gd name="T46" fmla="*/ 18 w 75"/>
                <a:gd name="T47" fmla="*/ 35 h 71"/>
                <a:gd name="T48" fmla="*/ 28 w 75"/>
                <a:gd name="T49" fmla="*/ 35 h 71"/>
                <a:gd name="T50" fmla="*/ 38 w 75"/>
                <a:gd name="T51" fmla="*/ 35 h 71"/>
                <a:gd name="T52" fmla="*/ 48 w 75"/>
                <a:gd name="T53" fmla="*/ 35 h 71"/>
                <a:gd name="T54" fmla="*/ 58 w 75"/>
                <a:gd name="T55" fmla="*/ 35 h 71"/>
                <a:gd name="T56" fmla="*/ 67 w 75"/>
                <a:gd name="T57" fmla="*/ 62 h 71"/>
                <a:gd name="T58" fmla="*/ 29 w 75"/>
                <a:gd name="T59" fmla="*/ 40 h 71"/>
                <a:gd name="T60" fmla="*/ 13 w 75"/>
                <a:gd name="T61" fmla="*/ 62 h 71"/>
                <a:gd name="T62" fmla="*/ 12 w 75"/>
                <a:gd name="T63" fmla="*/ 33 h 71"/>
                <a:gd name="T64" fmla="*/ 28 w 75"/>
                <a:gd name="T65" fmla="*/ 42 h 71"/>
                <a:gd name="T66" fmla="*/ 68 w 75"/>
                <a:gd name="T67" fmla="*/ 33 h 71"/>
                <a:gd name="T68" fmla="*/ 64 w 75"/>
                <a:gd name="T69" fmla="*/ 28 h 71"/>
                <a:gd name="T70" fmla="*/ 68 w 75"/>
                <a:gd name="T71" fmla="*/ 33 h 71"/>
                <a:gd name="T72" fmla="*/ 11 w 75"/>
                <a:gd name="T73" fmla="*/ 14 h 71"/>
                <a:gd name="T74" fmla="*/ 11 w 75"/>
                <a:gd name="T75" fmla="*/ 3 h 71"/>
                <a:gd name="T76" fmla="*/ 67 w 75"/>
                <a:gd name="T77" fmla="*/ 11 h 71"/>
                <a:gd name="T78" fmla="*/ 11 w 75"/>
                <a:gd name="T79" fmla="*/ 31 h 71"/>
                <a:gd name="T80" fmla="*/ 3 w 75"/>
                <a:gd name="T81" fmla="*/ 31 h 71"/>
                <a:gd name="T82" fmla="*/ 4 w 75"/>
                <a:gd name="T83" fmla="*/ 65 h 71"/>
                <a:gd name="T84" fmla="*/ 29 w 75"/>
                <a:gd name="T85" fmla="*/ 64 h 71"/>
                <a:gd name="T86" fmla="*/ 71 w 75"/>
                <a:gd name="T87" fmla="*/ 67 h 71"/>
                <a:gd name="T88" fmla="*/ 4 w 75"/>
                <a:gd name="T89" fmla="*/ 67 h 71"/>
                <a:gd name="T90" fmla="*/ 62 w 75"/>
                <a:gd name="T91" fmla="*/ 56 h 71"/>
                <a:gd name="T92" fmla="*/ 39 w 75"/>
                <a:gd name="T93" fmla="*/ 40 h 71"/>
                <a:gd name="T94" fmla="*/ 39 w 75"/>
                <a:gd name="T95" fmla="*/ 57 h 71"/>
                <a:gd name="T96" fmla="*/ 60 w 75"/>
                <a:gd name="T97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71">
                  <a:moveTo>
                    <a:pt x="75" y="31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6"/>
                    <a:pt x="75" y="26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9" y="14"/>
                    <a:pt x="69" y="14"/>
                  </a:cubicBezTo>
                  <a:cubicBezTo>
                    <a:pt x="70" y="13"/>
                    <a:pt x="70" y="12"/>
                    <a:pt x="70" y="11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2"/>
                    <a:pt x="67" y="0"/>
                    <a:pt x="6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2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6"/>
                    <a:pt x="5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3" y="61"/>
                    <a:pt x="1" y="63"/>
                    <a:pt x="1" y="65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9"/>
                    <a:pt x="3" y="71"/>
                    <a:pt x="6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2" y="71"/>
                    <a:pt x="74" y="69"/>
                    <a:pt x="74" y="67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3"/>
                    <a:pt x="72" y="61"/>
                    <a:pt x="70" y="6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3" y="36"/>
                    <a:pt x="75" y="33"/>
                    <a:pt x="75" y="31"/>
                  </a:cubicBezTo>
                  <a:close/>
                  <a:moveTo>
                    <a:pt x="4" y="2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71" y="26"/>
                    <a:pt x="71" y="26"/>
                    <a:pt x="71" y="26"/>
                  </a:cubicBezTo>
                  <a:lnTo>
                    <a:pt x="4" y="26"/>
                  </a:lnTo>
                  <a:close/>
                  <a:moveTo>
                    <a:pt x="62" y="31"/>
                  </a:moveTo>
                  <a:cubicBezTo>
                    <a:pt x="62" y="32"/>
                    <a:pt x="60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5" y="33"/>
                    <a:pt x="54" y="32"/>
                    <a:pt x="54" y="31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31"/>
                  </a:lnTo>
                  <a:close/>
                  <a:moveTo>
                    <a:pt x="52" y="31"/>
                  </a:moveTo>
                  <a:cubicBezTo>
                    <a:pt x="52" y="32"/>
                    <a:pt x="50" y="33"/>
                    <a:pt x="48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5" y="33"/>
                    <a:pt x="44" y="32"/>
                    <a:pt x="44" y="31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2" y="28"/>
                    <a:pt x="52" y="28"/>
                    <a:pt x="52" y="28"/>
                  </a:cubicBezTo>
                  <a:lnTo>
                    <a:pt x="52" y="31"/>
                  </a:lnTo>
                  <a:close/>
                  <a:moveTo>
                    <a:pt x="42" y="31"/>
                  </a:moveTo>
                  <a:cubicBezTo>
                    <a:pt x="42" y="32"/>
                    <a:pt x="40" y="33"/>
                    <a:pt x="38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5" y="33"/>
                    <a:pt x="34" y="32"/>
                    <a:pt x="34" y="31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2" y="28"/>
                    <a:pt x="42" y="28"/>
                    <a:pt x="42" y="28"/>
                  </a:cubicBezTo>
                  <a:lnTo>
                    <a:pt x="42" y="31"/>
                  </a:lnTo>
                  <a:close/>
                  <a:moveTo>
                    <a:pt x="32" y="31"/>
                  </a:moveTo>
                  <a:cubicBezTo>
                    <a:pt x="32" y="32"/>
                    <a:pt x="30" y="33"/>
                    <a:pt x="2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3"/>
                    <a:pt x="23" y="32"/>
                    <a:pt x="23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32" y="28"/>
                    <a:pt x="32" y="28"/>
                    <a:pt x="32" y="28"/>
                  </a:cubicBezTo>
                  <a:lnTo>
                    <a:pt x="32" y="31"/>
                  </a:lnTo>
                  <a:close/>
                  <a:moveTo>
                    <a:pt x="21" y="28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3"/>
                    <a:pt x="18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3" y="32"/>
                    <a:pt x="13" y="31"/>
                  </a:cubicBezTo>
                  <a:cubicBezTo>
                    <a:pt x="13" y="28"/>
                    <a:pt x="13" y="28"/>
                    <a:pt x="13" y="28"/>
                  </a:cubicBezTo>
                  <a:lnTo>
                    <a:pt x="21" y="28"/>
                  </a:lnTo>
                  <a:close/>
                  <a:moveTo>
                    <a:pt x="12" y="33"/>
                  </a:moveTo>
                  <a:cubicBezTo>
                    <a:pt x="13" y="35"/>
                    <a:pt x="15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3" y="35"/>
                    <a:pt x="25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2" y="35"/>
                    <a:pt x="33" y="33"/>
                  </a:cubicBezTo>
                  <a:cubicBezTo>
                    <a:pt x="34" y="35"/>
                    <a:pt x="35" y="35"/>
                    <a:pt x="37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2" y="35"/>
                    <a:pt x="43" y="33"/>
                  </a:cubicBezTo>
                  <a:cubicBezTo>
                    <a:pt x="44" y="35"/>
                    <a:pt x="45" y="35"/>
                    <a:pt x="47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0" y="35"/>
                    <a:pt x="52" y="35"/>
                    <a:pt x="53" y="33"/>
                  </a:cubicBezTo>
                  <a:cubicBezTo>
                    <a:pt x="54" y="35"/>
                    <a:pt x="55" y="35"/>
                    <a:pt x="57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5"/>
                    <a:pt x="62" y="35"/>
                    <a:pt x="63" y="33"/>
                  </a:cubicBezTo>
                  <a:cubicBezTo>
                    <a:pt x="64" y="35"/>
                    <a:pt x="65" y="35"/>
                    <a:pt x="67" y="35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0"/>
                    <a:pt x="30" y="40"/>
                    <a:pt x="2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0"/>
                    <a:pt x="13" y="40"/>
                    <a:pt x="13" y="4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5"/>
                    <a:pt x="11" y="35"/>
                    <a:pt x="12" y="33"/>
                  </a:cubicBezTo>
                  <a:close/>
                  <a:moveTo>
                    <a:pt x="15" y="6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15" y="62"/>
                  </a:lnTo>
                  <a:close/>
                  <a:moveTo>
                    <a:pt x="68" y="33"/>
                  </a:moveTo>
                  <a:cubicBezTo>
                    <a:pt x="67" y="33"/>
                    <a:pt x="67" y="33"/>
                    <a:pt x="67" y="33"/>
                  </a:cubicBezTo>
                  <a:cubicBezTo>
                    <a:pt x="65" y="33"/>
                    <a:pt x="64" y="32"/>
                    <a:pt x="64" y="31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2"/>
                    <a:pt x="70" y="33"/>
                    <a:pt x="68" y="33"/>
                  </a:cubicBezTo>
                  <a:close/>
                  <a:moveTo>
                    <a:pt x="67" y="11"/>
                  </a:moveTo>
                  <a:cubicBezTo>
                    <a:pt x="67" y="13"/>
                    <a:pt x="66" y="14"/>
                    <a:pt x="64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3"/>
                    <a:pt x="8" y="1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7" y="4"/>
                    <a:pt x="67" y="5"/>
                  </a:cubicBezTo>
                  <a:lnTo>
                    <a:pt x="67" y="11"/>
                  </a:lnTo>
                  <a:close/>
                  <a:moveTo>
                    <a:pt x="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0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5" y="33"/>
                    <a:pt x="3" y="32"/>
                    <a:pt x="3" y="31"/>
                  </a:cubicBezTo>
                  <a:lnTo>
                    <a:pt x="3" y="28"/>
                  </a:lnTo>
                  <a:close/>
                  <a:moveTo>
                    <a:pt x="4" y="67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5" y="64"/>
                    <a:pt x="6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1" y="65"/>
                    <a:pt x="71" y="65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8"/>
                    <a:pt x="70" y="68"/>
                    <a:pt x="70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4" y="68"/>
                    <a:pt x="4" y="67"/>
                  </a:cubicBezTo>
                  <a:close/>
                  <a:moveTo>
                    <a:pt x="39" y="57"/>
                  </a:moveTo>
                  <a:cubicBezTo>
                    <a:pt x="61" y="57"/>
                    <a:pt x="61" y="57"/>
                    <a:pt x="61" y="57"/>
                  </a:cubicBezTo>
                  <a:cubicBezTo>
                    <a:pt x="62" y="57"/>
                    <a:pt x="62" y="56"/>
                    <a:pt x="62" y="56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0"/>
                    <a:pt x="62" y="40"/>
                    <a:pt x="61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1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7"/>
                    <a:pt x="39" y="57"/>
                  </a:cubicBezTo>
                  <a:close/>
                  <a:moveTo>
                    <a:pt x="4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40" y="55"/>
                    <a:pt x="40" y="55"/>
                    <a:pt x="40" y="5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8" name="Freeform 31"/>
            <p:cNvSpPr>
              <a:spLocks noEditPoints="1"/>
            </p:cNvSpPr>
            <p:nvPr/>
          </p:nvSpPr>
          <p:spPr bwMode="auto">
            <a:xfrm>
              <a:off x="5149460" y="4614187"/>
              <a:ext cx="499717" cy="543488"/>
            </a:xfrm>
            <a:custGeom>
              <a:avLst/>
              <a:gdLst>
                <a:gd name="T0" fmla="*/ 42 w 58"/>
                <a:gd name="T1" fmla="*/ 4 h 63"/>
                <a:gd name="T2" fmla="*/ 41 w 58"/>
                <a:gd name="T3" fmla="*/ 10 h 63"/>
                <a:gd name="T4" fmla="*/ 17 w 58"/>
                <a:gd name="T5" fmla="*/ 47 h 63"/>
                <a:gd name="T6" fmla="*/ 15 w 58"/>
                <a:gd name="T7" fmla="*/ 54 h 63"/>
                <a:gd name="T8" fmla="*/ 19 w 58"/>
                <a:gd name="T9" fmla="*/ 47 h 63"/>
                <a:gd name="T10" fmla="*/ 49 w 58"/>
                <a:gd name="T11" fmla="*/ 19 h 63"/>
                <a:gd name="T12" fmla="*/ 53 w 58"/>
                <a:gd name="T13" fmla="*/ 14 h 63"/>
                <a:gd name="T14" fmla="*/ 48 w 58"/>
                <a:gd name="T15" fmla="*/ 19 h 63"/>
                <a:gd name="T16" fmla="*/ 4 w 58"/>
                <a:gd name="T17" fmla="*/ 43 h 63"/>
                <a:gd name="T18" fmla="*/ 11 w 58"/>
                <a:gd name="T19" fmla="*/ 41 h 63"/>
                <a:gd name="T20" fmla="*/ 57 w 58"/>
                <a:gd name="T21" fmla="*/ 28 h 63"/>
                <a:gd name="T22" fmla="*/ 51 w 58"/>
                <a:gd name="T23" fmla="*/ 30 h 63"/>
                <a:gd name="T24" fmla="*/ 57 w 58"/>
                <a:gd name="T25" fmla="*/ 28 h 63"/>
                <a:gd name="T26" fmla="*/ 1 w 58"/>
                <a:gd name="T27" fmla="*/ 28 h 63"/>
                <a:gd name="T28" fmla="*/ 7 w 58"/>
                <a:gd name="T29" fmla="*/ 30 h 63"/>
                <a:gd name="T30" fmla="*/ 48 w 58"/>
                <a:gd name="T31" fmla="*/ 39 h 63"/>
                <a:gd name="T32" fmla="*/ 54 w 58"/>
                <a:gd name="T33" fmla="*/ 44 h 63"/>
                <a:gd name="T34" fmla="*/ 49 w 58"/>
                <a:gd name="T35" fmla="*/ 39 h 63"/>
                <a:gd name="T36" fmla="*/ 5 w 58"/>
                <a:gd name="T37" fmla="*/ 16 h 63"/>
                <a:gd name="T38" fmla="*/ 11 w 58"/>
                <a:gd name="T39" fmla="*/ 18 h 63"/>
                <a:gd name="T40" fmla="*/ 41 w 58"/>
                <a:gd name="T41" fmla="*/ 47 h 63"/>
                <a:gd name="T42" fmla="*/ 42 w 58"/>
                <a:gd name="T43" fmla="*/ 54 h 63"/>
                <a:gd name="T44" fmla="*/ 44 w 58"/>
                <a:gd name="T45" fmla="*/ 53 h 63"/>
                <a:gd name="T46" fmla="*/ 18 w 58"/>
                <a:gd name="T47" fmla="*/ 11 h 63"/>
                <a:gd name="T48" fmla="*/ 16 w 58"/>
                <a:gd name="T49" fmla="*/ 4 h 63"/>
                <a:gd name="T50" fmla="*/ 17 w 58"/>
                <a:gd name="T51" fmla="*/ 10 h 63"/>
                <a:gd name="T52" fmla="*/ 30 w 58"/>
                <a:gd name="T53" fmla="*/ 1 h 63"/>
                <a:gd name="T54" fmla="*/ 28 w 58"/>
                <a:gd name="T55" fmla="*/ 7 h 63"/>
                <a:gd name="T56" fmla="*/ 40 w 58"/>
                <a:gd name="T57" fmla="*/ 41 h 63"/>
                <a:gd name="T58" fmla="*/ 37 w 58"/>
                <a:gd name="T59" fmla="*/ 51 h 63"/>
                <a:gd name="T60" fmla="*/ 38 w 58"/>
                <a:gd name="T61" fmla="*/ 55 h 63"/>
                <a:gd name="T62" fmla="*/ 35 w 58"/>
                <a:gd name="T63" fmla="*/ 60 h 63"/>
                <a:gd name="T64" fmla="*/ 28 w 58"/>
                <a:gd name="T65" fmla="*/ 63 h 63"/>
                <a:gd name="T66" fmla="*/ 21 w 58"/>
                <a:gd name="T67" fmla="*/ 58 h 63"/>
                <a:gd name="T68" fmla="*/ 22 w 58"/>
                <a:gd name="T69" fmla="*/ 53 h 63"/>
                <a:gd name="T70" fmla="*/ 21 w 58"/>
                <a:gd name="T71" fmla="*/ 49 h 63"/>
                <a:gd name="T72" fmla="*/ 13 w 58"/>
                <a:gd name="T73" fmla="*/ 29 h 63"/>
                <a:gd name="T74" fmla="*/ 33 w 58"/>
                <a:gd name="T75" fmla="*/ 61 h 63"/>
                <a:gd name="T76" fmla="*/ 25 w 58"/>
                <a:gd name="T77" fmla="*/ 61 h 63"/>
                <a:gd name="T78" fmla="*/ 33 w 58"/>
                <a:gd name="T79" fmla="*/ 61 h 63"/>
                <a:gd name="T80" fmla="*/ 23 w 58"/>
                <a:gd name="T81" fmla="*/ 58 h 63"/>
                <a:gd name="T82" fmla="*/ 31 w 58"/>
                <a:gd name="T83" fmla="*/ 58 h 63"/>
                <a:gd name="T84" fmla="*/ 34 w 58"/>
                <a:gd name="T85" fmla="*/ 57 h 63"/>
                <a:gd name="T86" fmla="*/ 23 w 58"/>
                <a:gd name="T87" fmla="*/ 55 h 63"/>
                <a:gd name="T88" fmla="*/ 36 w 58"/>
                <a:gd name="T89" fmla="*/ 55 h 63"/>
                <a:gd name="T90" fmla="*/ 25 w 58"/>
                <a:gd name="T91" fmla="*/ 52 h 63"/>
                <a:gd name="T92" fmla="*/ 34 w 58"/>
                <a:gd name="T93" fmla="*/ 52 h 63"/>
                <a:gd name="T94" fmla="*/ 34 w 58"/>
                <a:gd name="T95" fmla="*/ 50 h 63"/>
                <a:gd name="T96" fmla="*/ 25 w 58"/>
                <a:gd name="T97" fmla="*/ 49 h 63"/>
                <a:gd name="T98" fmla="*/ 34 w 58"/>
                <a:gd name="T99" fmla="*/ 50 h 63"/>
                <a:gd name="T100" fmla="*/ 15 w 58"/>
                <a:gd name="T101" fmla="*/ 29 h 63"/>
                <a:gd name="T102" fmla="*/ 25 w 58"/>
                <a:gd name="T103" fmla="*/ 47 h 63"/>
                <a:gd name="T104" fmla="*/ 24 w 58"/>
                <a:gd name="T105" fmla="*/ 31 h 63"/>
                <a:gd name="T106" fmla="*/ 31 w 58"/>
                <a:gd name="T107" fmla="*/ 47 h 63"/>
                <a:gd name="T108" fmla="*/ 35 w 58"/>
                <a:gd name="T109" fmla="*/ 32 h 63"/>
                <a:gd name="T110" fmla="*/ 35 w 58"/>
                <a:gd name="T111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" h="63">
                  <a:moveTo>
                    <a:pt x="40" y="11"/>
                  </a:moveTo>
                  <a:cubicBezTo>
                    <a:pt x="39" y="10"/>
                    <a:pt x="39" y="10"/>
                    <a:pt x="39" y="9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3" y="3"/>
                    <a:pt x="44" y="4"/>
                  </a:cubicBezTo>
                  <a:cubicBezTo>
                    <a:pt x="44" y="4"/>
                    <a:pt x="44" y="5"/>
                    <a:pt x="44" y="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lose/>
                  <a:moveTo>
                    <a:pt x="17" y="47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7"/>
                    <a:pt x="19" y="47"/>
                  </a:cubicBezTo>
                  <a:cubicBezTo>
                    <a:pt x="18" y="47"/>
                    <a:pt x="18" y="47"/>
                    <a:pt x="17" y="47"/>
                  </a:cubicBezTo>
                  <a:close/>
                  <a:moveTo>
                    <a:pt x="48" y="19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5"/>
                    <a:pt x="55" y="15"/>
                    <a:pt x="54" y="14"/>
                  </a:cubicBezTo>
                  <a:cubicBezTo>
                    <a:pt x="54" y="14"/>
                    <a:pt x="54" y="14"/>
                    <a:pt x="53" y="1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lose/>
                  <a:moveTo>
                    <a:pt x="10" y="39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5" y="44"/>
                    <a:pt x="5" y="44"/>
                  </a:cubicBezTo>
                  <a:cubicBezTo>
                    <a:pt x="5" y="44"/>
                    <a:pt x="5" y="44"/>
                    <a:pt x="6" y="44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39"/>
                  </a:cubicBezTo>
                  <a:cubicBezTo>
                    <a:pt x="11" y="39"/>
                    <a:pt x="10" y="39"/>
                    <a:pt x="10" y="39"/>
                  </a:cubicBezTo>
                  <a:close/>
                  <a:moveTo>
                    <a:pt x="57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29"/>
                    <a:pt x="51" y="30"/>
                    <a:pt x="5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29"/>
                    <a:pt x="58" y="29"/>
                  </a:cubicBezTo>
                  <a:cubicBezTo>
                    <a:pt x="58" y="28"/>
                    <a:pt x="58" y="28"/>
                    <a:pt x="57" y="28"/>
                  </a:cubicBezTo>
                  <a:close/>
                  <a:moveTo>
                    <a:pt x="8" y="29"/>
                  </a:moveTo>
                  <a:cubicBezTo>
                    <a:pt x="8" y="28"/>
                    <a:pt x="8" y="28"/>
                    <a:pt x="7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0" y="28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29"/>
                    <a:pt x="8" y="29"/>
                  </a:cubicBezTo>
                  <a:close/>
                  <a:moveTo>
                    <a:pt x="49" y="39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7" y="40"/>
                    <a:pt x="47" y="40"/>
                    <a:pt x="48" y="4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4" y="44"/>
                  </a:cubicBezTo>
                  <a:cubicBezTo>
                    <a:pt x="54" y="44"/>
                    <a:pt x="54" y="44"/>
                    <a:pt x="54" y="43"/>
                  </a:cubicBezTo>
                  <a:cubicBezTo>
                    <a:pt x="55" y="43"/>
                    <a:pt x="55" y="42"/>
                    <a:pt x="54" y="42"/>
                  </a:cubicBezTo>
                  <a:lnTo>
                    <a:pt x="49" y="39"/>
                  </a:lnTo>
                  <a:close/>
                  <a:moveTo>
                    <a:pt x="6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5"/>
                    <a:pt x="5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lnTo>
                    <a:pt x="6" y="14"/>
                  </a:lnTo>
                  <a:close/>
                  <a:moveTo>
                    <a:pt x="41" y="47"/>
                  </a:moveTo>
                  <a:cubicBezTo>
                    <a:pt x="41" y="47"/>
                    <a:pt x="40" y="47"/>
                    <a:pt x="40" y="47"/>
                  </a:cubicBezTo>
                  <a:cubicBezTo>
                    <a:pt x="39" y="47"/>
                    <a:pt x="39" y="48"/>
                    <a:pt x="39" y="4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54"/>
                    <a:pt x="44" y="54"/>
                  </a:cubicBezTo>
                  <a:cubicBezTo>
                    <a:pt x="44" y="54"/>
                    <a:pt x="44" y="53"/>
                    <a:pt x="44" y="53"/>
                  </a:cubicBezTo>
                  <a:lnTo>
                    <a:pt x="41" y="47"/>
                  </a:lnTo>
                  <a:close/>
                  <a:moveTo>
                    <a:pt x="17" y="10"/>
                  </a:moveTo>
                  <a:cubicBezTo>
                    <a:pt x="18" y="10"/>
                    <a:pt x="18" y="11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3"/>
                    <a:pt x="15" y="4"/>
                  </a:cubicBezTo>
                  <a:cubicBezTo>
                    <a:pt x="14" y="4"/>
                    <a:pt x="14" y="5"/>
                    <a:pt x="14" y="5"/>
                  </a:cubicBezTo>
                  <a:lnTo>
                    <a:pt x="17" y="10"/>
                  </a:lnTo>
                  <a:close/>
                  <a:moveTo>
                    <a:pt x="29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8"/>
                    <a:pt x="29" y="8"/>
                  </a:cubicBezTo>
                  <a:close/>
                  <a:moveTo>
                    <a:pt x="45" y="29"/>
                  </a:moveTo>
                  <a:cubicBezTo>
                    <a:pt x="45" y="33"/>
                    <a:pt x="44" y="38"/>
                    <a:pt x="40" y="41"/>
                  </a:cubicBezTo>
                  <a:cubicBezTo>
                    <a:pt x="38" y="43"/>
                    <a:pt x="37" y="46"/>
                    <a:pt x="37" y="47"/>
                  </a:cubicBezTo>
                  <a:cubicBezTo>
                    <a:pt x="38" y="48"/>
                    <a:pt x="38" y="48"/>
                    <a:pt x="38" y="49"/>
                  </a:cubicBezTo>
                  <a:cubicBezTo>
                    <a:pt x="38" y="50"/>
                    <a:pt x="38" y="50"/>
                    <a:pt x="37" y="51"/>
                  </a:cubicBezTo>
                  <a:cubicBezTo>
                    <a:pt x="38" y="51"/>
                    <a:pt x="38" y="51"/>
                    <a:pt x="38" y="52"/>
                  </a:cubicBezTo>
                  <a:cubicBezTo>
                    <a:pt x="38" y="53"/>
                    <a:pt x="38" y="53"/>
                    <a:pt x="37" y="53"/>
                  </a:cubicBezTo>
                  <a:cubicBezTo>
                    <a:pt x="38" y="54"/>
                    <a:pt x="38" y="54"/>
                    <a:pt x="38" y="55"/>
                  </a:cubicBezTo>
                  <a:cubicBezTo>
                    <a:pt x="38" y="56"/>
                    <a:pt x="38" y="56"/>
                    <a:pt x="37" y="56"/>
                  </a:cubicBezTo>
                  <a:cubicBezTo>
                    <a:pt x="38" y="57"/>
                    <a:pt x="38" y="57"/>
                    <a:pt x="38" y="58"/>
                  </a:cubicBezTo>
                  <a:cubicBezTo>
                    <a:pt x="38" y="59"/>
                    <a:pt x="37" y="60"/>
                    <a:pt x="35" y="60"/>
                  </a:cubicBezTo>
                  <a:cubicBezTo>
                    <a:pt x="35" y="60"/>
                    <a:pt x="35" y="61"/>
                    <a:pt x="35" y="61"/>
                  </a:cubicBezTo>
                  <a:cubicBezTo>
                    <a:pt x="35" y="63"/>
                    <a:pt x="33" y="63"/>
                    <a:pt x="31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3"/>
                    <a:pt x="23" y="63"/>
                    <a:pt x="23" y="61"/>
                  </a:cubicBezTo>
                  <a:cubicBezTo>
                    <a:pt x="23" y="61"/>
                    <a:pt x="23" y="60"/>
                    <a:pt x="23" y="60"/>
                  </a:cubicBezTo>
                  <a:cubicBezTo>
                    <a:pt x="22" y="60"/>
                    <a:pt x="21" y="59"/>
                    <a:pt x="21" y="58"/>
                  </a:cubicBezTo>
                  <a:cubicBezTo>
                    <a:pt x="21" y="57"/>
                    <a:pt x="21" y="57"/>
                    <a:pt x="22" y="56"/>
                  </a:cubicBezTo>
                  <a:cubicBezTo>
                    <a:pt x="21" y="56"/>
                    <a:pt x="21" y="56"/>
                    <a:pt x="21" y="55"/>
                  </a:cubicBezTo>
                  <a:cubicBezTo>
                    <a:pt x="21" y="54"/>
                    <a:pt x="21" y="54"/>
                    <a:pt x="22" y="53"/>
                  </a:cubicBezTo>
                  <a:cubicBezTo>
                    <a:pt x="21" y="53"/>
                    <a:pt x="21" y="53"/>
                    <a:pt x="21" y="52"/>
                  </a:cubicBezTo>
                  <a:cubicBezTo>
                    <a:pt x="21" y="51"/>
                    <a:pt x="21" y="51"/>
                    <a:pt x="22" y="51"/>
                  </a:cubicBezTo>
                  <a:cubicBezTo>
                    <a:pt x="21" y="50"/>
                    <a:pt x="21" y="50"/>
                    <a:pt x="21" y="49"/>
                  </a:cubicBezTo>
                  <a:cubicBezTo>
                    <a:pt x="21" y="48"/>
                    <a:pt x="21" y="48"/>
                    <a:pt x="22" y="47"/>
                  </a:cubicBezTo>
                  <a:cubicBezTo>
                    <a:pt x="22" y="46"/>
                    <a:pt x="21" y="43"/>
                    <a:pt x="18" y="41"/>
                  </a:cubicBezTo>
                  <a:cubicBezTo>
                    <a:pt x="15" y="38"/>
                    <a:pt x="13" y="33"/>
                    <a:pt x="13" y="29"/>
                  </a:cubicBezTo>
                  <a:cubicBezTo>
                    <a:pt x="13" y="20"/>
                    <a:pt x="20" y="13"/>
                    <a:pt x="29" y="13"/>
                  </a:cubicBezTo>
                  <a:cubicBezTo>
                    <a:pt x="38" y="13"/>
                    <a:pt x="45" y="20"/>
                    <a:pt x="45" y="29"/>
                  </a:cubicBezTo>
                  <a:close/>
                  <a:moveTo>
                    <a:pt x="33" y="61"/>
                  </a:moveTo>
                  <a:cubicBezTo>
                    <a:pt x="33" y="61"/>
                    <a:pt x="32" y="60"/>
                    <a:pt x="31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6" y="60"/>
                    <a:pt x="26" y="61"/>
                    <a:pt x="25" y="61"/>
                  </a:cubicBezTo>
                  <a:cubicBezTo>
                    <a:pt x="26" y="61"/>
                    <a:pt x="26" y="61"/>
                    <a:pt x="28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1"/>
                    <a:pt x="33" y="61"/>
                    <a:pt x="33" y="61"/>
                  </a:cubicBezTo>
                  <a:close/>
                  <a:moveTo>
                    <a:pt x="34" y="57"/>
                  </a:moveTo>
                  <a:cubicBezTo>
                    <a:pt x="25" y="57"/>
                    <a:pt x="25" y="57"/>
                    <a:pt x="25" y="57"/>
                  </a:cubicBezTo>
                  <a:cubicBezTo>
                    <a:pt x="24" y="57"/>
                    <a:pt x="23" y="58"/>
                    <a:pt x="23" y="58"/>
                  </a:cubicBezTo>
                  <a:cubicBezTo>
                    <a:pt x="23" y="58"/>
                    <a:pt x="24" y="58"/>
                    <a:pt x="25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8"/>
                    <a:pt x="35" y="58"/>
                    <a:pt x="36" y="58"/>
                  </a:cubicBezTo>
                  <a:cubicBezTo>
                    <a:pt x="35" y="58"/>
                    <a:pt x="35" y="57"/>
                    <a:pt x="34" y="57"/>
                  </a:cubicBezTo>
                  <a:close/>
                  <a:moveTo>
                    <a:pt x="34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4" y="54"/>
                    <a:pt x="23" y="55"/>
                    <a:pt x="23" y="55"/>
                  </a:cubicBezTo>
                  <a:cubicBezTo>
                    <a:pt x="23" y="55"/>
                    <a:pt x="24" y="55"/>
                    <a:pt x="2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5" y="55"/>
                    <a:pt x="35" y="55"/>
                    <a:pt x="36" y="55"/>
                  </a:cubicBezTo>
                  <a:cubicBezTo>
                    <a:pt x="35" y="55"/>
                    <a:pt x="35" y="54"/>
                    <a:pt x="34" y="54"/>
                  </a:cubicBezTo>
                  <a:close/>
                  <a:moveTo>
                    <a:pt x="34" y="52"/>
                  </a:move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5" y="52"/>
                    <a:pt x="35" y="52"/>
                    <a:pt x="36" y="52"/>
                  </a:cubicBezTo>
                  <a:cubicBezTo>
                    <a:pt x="35" y="52"/>
                    <a:pt x="35" y="52"/>
                    <a:pt x="34" y="52"/>
                  </a:cubicBezTo>
                  <a:close/>
                  <a:moveTo>
                    <a:pt x="34" y="50"/>
                  </a:moveTo>
                  <a:cubicBezTo>
                    <a:pt x="35" y="50"/>
                    <a:pt x="35" y="49"/>
                    <a:pt x="36" y="49"/>
                  </a:cubicBezTo>
                  <a:cubicBezTo>
                    <a:pt x="35" y="49"/>
                    <a:pt x="35" y="49"/>
                    <a:pt x="3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3" y="49"/>
                    <a:pt x="23" y="49"/>
                  </a:cubicBezTo>
                  <a:cubicBezTo>
                    <a:pt x="23" y="49"/>
                    <a:pt x="24" y="50"/>
                    <a:pt x="25" y="50"/>
                  </a:cubicBezTo>
                  <a:lnTo>
                    <a:pt x="34" y="50"/>
                  </a:lnTo>
                  <a:close/>
                  <a:moveTo>
                    <a:pt x="43" y="29"/>
                  </a:moveTo>
                  <a:cubicBezTo>
                    <a:pt x="43" y="21"/>
                    <a:pt x="37" y="15"/>
                    <a:pt x="29" y="15"/>
                  </a:cubicBezTo>
                  <a:cubicBezTo>
                    <a:pt x="22" y="15"/>
                    <a:pt x="15" y="21"/>
                    <a:pt x="15" y="29"/>
                  </a:cubicBezTo>
                  <a:cubicBezTo>
                    <a:pt x="15" y="33"/>
                    <a:pt x="17" y="36"/>
                    <a:pt x="20" y="39"/>
                  </a:cubicBezTo>
                  <a:cubicBezTo>
                    <a:pt x="22" y="42"/>
                    <a:pt x="23" y="44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1"/>
                    <a:pt x="24" y="31"/>
                  </a:cubicBezTo>
                  <a:cubicBezTo>
                    <a:pt x="25" y="31"/>
                    <a:pt x="25" y="31"/>
                    <a:pt x="25" y="32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1"/>
                    <a:pt x="34" y="31"/>
                    <a:pt x="35" y="31"/>
                  </a:cubicBezTo>
                  <a:cubicBezTo>
                    <a:pt x="35" y="31"/>
                    <a:pt x="35" y="32"/>
                    <a:pt x="35" y="32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4"/>
                    <a:pt x="37" y="42"/>
                    <a:pt x="39" y="39"/>
                  </a:cubicBezTo>
                  <a:cubicBezTo>
                    <a:pt x="42" y="36"/>
                    <a:pt x="43" y="33"/>
                    <a:pt x="4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9" name="Freeform 32"/>
            <p:cNvSpPr>
              <a:spLocks noEditPoints="1"/>
            </p:cNvSpPr>
            <p:nvPr/>
          </p:nvSpPr>
          <p:spPr bwMode="auto">
            <a:xfrm>
              <a:off x="4702671" y="3651649"/>
              <a:ext cx="467849" cy="522383"/>
            </a:xfrm>
            <a:custGeom>
              <a:avLst/>
              <a:gdLst>
                <a:gd name="T0" fmla="*/ 55 w 69"/>
                <a:gd name="T1" fmla="*/ 0 h 77"/>
                <a:gd name="T2" fmla="*/ 45 w 69"/>
                <a:gd name="T3" fmla="*/ 5 h 77"/>
                <a:gd name="T4" fmla="*/ 31 w 69"/>
                <a:gd name="T5" fmla="*/ 7 h 77"/>
                <a:gd name="T6" fmla="*/ 24 w 69"/>
                <a:gd name="T7" fmla="*/ 7 h 77"/>
                <a:gd name="T8" fmla="*/ 10 w 69"/>
                <a:gd name="T9" fmla="*/ 5 h 77"/>
                <a:gd name="T10" fmla="*/ 0 w 69"/>
                <a:gd name="T11" fmla="*/ 69 h 77"/>
                <a:gd name="T12" fmla="*/ 69 w 69"/>
                <a:gd name="T13" fmla="*/ 14 h 77"/>
                <a:gd name="T14" fmla="*/ 10 w 69"/>
                <a:gd name="T15" fmla="*/ 13 h 77"/>
                <a:gd name="T16" fmla="*/ 24 w 69"/>
                <a:gd name="T17" fmla="*/ 10 h 77"/>
                <a:gd name="T18" fmla="*/ 31 w 69"/>
                <a:gd name="T19" fmla="*/ 10 h 77"/>
                <a:gd name="T20" fmla="*/ 45 w 69"/>
                <a:gd name="T21" fmla="*/ 13 h 77"/>
                <a:gd name="T22" fmla="*/ 55 w 69"/>
                <a:gd name="T23" fmla="*/ 17 h 77"/>
                <a:gd name="T24" fmla="*/ 66 w 69"/>
                <a:gd name="T25" fmla="*/ 14 h 77"/>
                <a:gd name="T26" fmla="*/ 7 w 69"/>
                <a:gd name="T27" fmla="*/ 10 h 77"/>
                <a:gd name="T28" fmla="*/ 61 w 69"/>
                <a:gd name="T29" fmla="*/ 74 h 77"/>
                <a:gd name="T30" fmla="*/ 34 w 69"/>
                <a:gd name="T31" fmla="*/ 39 h 77"/>
                <a:gd name="T32" fmla="*/ 34 w 69"/>
                <a:gd name="T33" fmla="*/ 39 h 77"/>
                <a:gd name="T34" fmla="*/ 33 w 69"/>
                <a:gd name="T35" fmla="*/ 36 h 77"/>
                <a:gd name="T36" fmla="*/ 44 w 69"/>
                <a:gd name="T37" fmla="*/ 33 h 77"/>
                <a:gd name="T38" fmla="*/ 45 w 69"/>
                <a:gd name="T39" fmla="*/ 36 h 77"/>
                <a:gd name="T40" fmla="*/ 54 w 69"/>
                <a:gd name="T41" fmla="*/ 39 h 77"/>
                <a:gd name="T42" fmla="*/ 54 w 69"/>
                <a:gd name="T43" fmla="*/ 39 h 77"/>
                <a:gd name="T44" fmla="*/ 53 w 69"/>
                <a:gd name="T45" fmla="*/ 36 h 77"/>
                <a:gd name="T46" fmla="*/ 14 w 69"/>
                <a:gd name="T47" fmla="*/ 43 h 77"/>
                <a:gd name="T48" fmla="*/ 15 w 69"/>
                <a:gd name="T49" fmla="*/ 46 h 77"/>
                <a:gd name="T50" fmla="*/ 24 w 69"/>
                <a:gd name="T51" fmla="*/ 49 h 77"/>
                <a:gd name="T52" fmla="*/ 24 w 69"/>
                <a:gd name="T53" fmla="*/ 49 h 77"/>
                <a:gd name="T54" fmla="*/ 23 w 69"/>
                <a:gd name="T55" fmla="*/ 46 h 77"/>
                <a:gd name="T56" fmla="*/ 34 w 69"/>
                <a:gd name="T57" fmla="*/ 43 h 77"/>
                <a:gd name="T58" fmla="*/ 35 w 69"/>
                <a:gd name="T59" fmla="*/ 46 h 77"/>
                <a:gd name="T60" fmla="*/ 44 w 69"/>
                <a:gd name="T61" fmla="*/ 49 h 77"/>
                <a:gd name="T62" fmla="*/ 44 w 69"/>
                <a:gd name="T63" fmla="*/ 49 h 77"/>
                <a:gd name="T64" fmla="*/ 43 w 69"/>
                <a:gd name="T65" fmla="*/ 46 h 77"/>
                <a:gd name="T66" fmla="*/ 54 w 69"/>
                <a:gd name="T67" fmla="*/ 43 h 77"/>
                <a:gd name="T68" fmla="*/ 55 w 69"/>
                <a:gd name="T69" fmla="*/ 46 h 77"/>
                <a:gd name="T70" fmla="*/ 14 w 69"/>
                <a:gd name="T71" fmla="*/ 59 h 77"/>
                <a:gd name="T72" fmla="*/ 14 w 69"/>
                <a:gd name="T73" fmla="*/ 59 h 77"/>
                <a:gd name="T74" fmla="*/ 13 w 69"/>
                <a:gd name="T75" fmla="*/ 56 h 77"/>
                <a:gd name="T76" fmla="*/ 24 w 69"/>
                <a:gd name="T77" fmla="*/ 53 h 77"/>
                <a:gd name="T78" fmla="*/ 25 w 69"/>
                <a:gd name="T79" fmla="*/ 56 h 77"/>
                <a:gd name="T80" fmla="*/ 34 w 69"/>
                <a:gd name="T81" fmla="*/ 59 h 77"/>
                <a:gd name="T82" fmla="*/ 34 w 69"/>
                <a:gd name="T83" fmla="*/ 59 h 77"/>
                <a:gd name="T84" fmla="*/ 33 w 69"/>
                <a:gd name="T85" fmla="*/ 56 h 77"/>
                <a:gd name="T86" fmla="*/ 44 w 69"/>
                <a:gd name="T87" fmla="*/ 53 h 77"/>
                <a:gd name="T88" fmla="*/ 45 w 69"/>
                <a:gd name="T89" fmla="*/ 56 h 77"/>
                <a:gd name="T90" fmla="*/ 54 w 69"/>
                <a:gd name="T91" fmla="*/ 59 h 77"/>
                <a:gd name="T92" fmla="*/ 54 w 69"/>
                <a:gd name="T93" fmla="*/ 59 h 77"/>
                <a:gd name="T94" fmla="*/ 53 w 69"/>
                <a:gd name="T95" fmla="*/ 56 h 77"/>
                <a:gd name="T96" fmla="*/ 14 w 69"/>
                <a:gd name="T97" fmla="*/ 63 h 77"/>
                <a:gd name="T98" fmla="*/ 15 w 69"/>
                <a:gd name="T99" fmla="*/ 65 h 77"/>
                <a:gd name="T100" fmla="*/ 24 w 69"/>
                <a:gd name="T101" fmla="*/ 68 h 77"/>
                <a:gd name="T102" fmla="*/ 24 w 69"/>
                <a:gd name="T103" fmla="*/ 68 h 77"/>
                <a:gd name="T104" fmla="*/ 23 w 69"/>
                <a:gd name="T105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" h="77">
                  <a:moveTo>
                    <a:pt x="61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2"/>
                    <a:pt x="57" y="0"/>
                    <a:pt x="55" y="0"/>
                  </a:cubicBezTo>
                  <a:cubicBezTo>
                    <a:pt x="53" y="0"/>
                    <a:pt x="51" y="2"/>
                    <a:pt x="51" y="5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9" y="0"/>
                    <a:pt x="37" y="2"/>
                    <a:pt x="37" y="5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7" y="0"/>
                  </a:cubicBezTo>
                  <a:cubicBezTo>
                    <a:pt x="25" y="0"/>
                    <a:pt x="24" y="2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2"/>
                    <a:pt x="16" y="0"/>
                    <a:pt x="14" y="0"/>
                  </a:cubicBezTo>
                  <a:cubicBezTo>
                    <a:pt x="11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0" y="10"/>
                    <a:pt x="0" y="1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4"/>
                    <a:pt x="3" y="77"/>
                    <a:pt x="7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5" y="77"/>
                    <a:pt x="69" y="74"/>
                    <a:pt x="69" y="69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0"/>
                    <a:pt x="65" y="7"/>
                    <a:pt x="61" y="7"/>
                  </a:cubicBezTo>
                  <a:close/>
                  <a:moveTo>
                    <a:pt x="7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5"/>
                    <a:pt x="11" y="17"/>
                    <a:pt x="14" y="17"/>
                  </a:cubicBezTo>
                  <a:cubicBezTo>
                    <a:pt x="16" y="17"/>
                    <a:pt x="17" y="15"/>
                    <a:pt x="17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5"/>
                    <a:pt x="25" y="17"/>
                    <a:pt x="27" y="17"/>
                  </a:cubicBezTo>
                  <a:cubicBezTo>
                    <a:pt x="29" y="17"/>
                    <a:pt x="31" y="15"/>
                    <a:pt x="31" y="1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5"/>
                    <a:pt x="39" y="17"/>
                    <a:pt x="41" y="17"/>
                  </a:cubicBezTo>
                  <a:cubicBezTo>
                    <a:pt x="43" y="17"/>
                    <a:pt x="45" y="15"/>
                    <a:pt x="45" y="13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5"/>
                    <a:pt x="53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4" y="10"/>
                    <a:pt x="66" y="12"/>
                    <a:pt x="66" y="14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5" y="10"/>
                    <a:pt x="7" y="10"/>
                  </a:cubicBezTo>
                  <a:close/>
                  <a:moveTo>
                    <a:pt x="3" y="28"/>
                  </a:moveTo>
                  <a:cubicBezTo>
                    <a:pt x="66" y="28"/>
                    <a:pt x="66" y="28"/>
                    <a:pt x="66" y="28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2"/>
                    <a:pt x="64" y="74"/>
                    <a:pt x="61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5" y="74"/>
                    <a:pt x="3" y="72"/>
                    <a:pt x="3" y="69"/>
                  </a:cubicBezTo>
                  <a:lnTo>
                    <a:pt x="3" y="28"/>
                  </a:lnTo>
                  <a:close/>
                  <a:moveTo>
                    <a:pt x="34" y="39"/>
                  </a:moveTo>
                  <a:cubicBezTo>
                    <a:pt x="36" y="39"/>
                    <a:pt x="37" y="38"/>
                    <a:pt x="37" y="36"/>
                  </a:cubicBezTo>
                  <a:cubicBezTo>
                    <a:pt x="37" y="34"/>
                    <a:pt x="36" y="33"/>
                    <a:pt x="34" y="33"/>
                  </a:cubicBezTo>
                  <a:cubicBezTo>
                    <a:pt x="33" y="33"/>
                    <a:pt x="31" y="34"/>
                    <a:pt x="31" y="36"/>
                  </a:cubicBezTo>
                  <a:cubicBezTo>
                    <a:pt x="31" y="38"/>
                    <a:pt x="33" y="39"/>
                    <a:pt x="34" y="39"/>
                  </a:cubicBezTo>
                  <a:close/>
                  <a:moveTo>
                    <a:pt x="34" y="35"/>
                  </a:moveTo>
                  <a:cubicBezTo>
                    <a:pt x="35" y="35"/>
                    <a:pt x="35" y="36"/>
                    <a:pt x="35" y="36"/>
                  </a:cubicBezTo>
                  <a:cubicBezTo>
                    <a:pt x="35" y="36"/>
                    <a:pt x="35" y="37"/>
                    <a:pt x="34" y="37"/>
                  </a:cubicBezTo>
                  <a:cubicBezTo>
                    <a:pt x="34" y="37"/>
                    <a:pt x="33" y="36"/>
                    <a:pt x="33" y="36"/>
                  </a:cubicBezTo>
                  <a:cubicBezTo>
                    <a:pt x="33" y="36"/>
                    <a:pt x="34" y="35"/>
                    <a:pt x="34" y="35"/>
                  </a:cubicBezTo>
                  <a:close/>
                  <a:moveTo>
                    <a:pt x="44" y="39"/>
                  </a:moveTo>
                  <a:cubicBezTo>
                    <a:pt x="46" y="39"/>
                    <a:pt x="47" y="38"/>
                    <a:pt x="47" y="36"/>
                  </a:cubicBezTo>
                  <a:cubicBezTo>
                    <a:pt x="47" y="34"/>
                    <a:pt x="46" y="33"/>
                    <a:pt x="44" y="33"/>
                  </a:cubicBezTo>
                  <a:cubicBezTo>
                    <a:pt x="43" y="33"/>
                    <a:pt x="41" y="34"/>
                    <a:pt x="41" y="36"/>
                  </a:cubicBezTo>
                  <a:cubicBezTo>
                    <a:pt x="41" y="38"/>
                    <a:pt x="43" y="39"/>
                    <a:pt x="44" y="39"/>
                  </a:cubicBezTo>
                  <a:close/>
                  <a:moveTo>
                    <a:pt x="44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45" y="36"/>
                    <a:pt x="45" y="37"/>
                    <a:pt x="44" y="37"/>
                  </a:cubicBezTo>
                  <a:cubicBezTo>
                    <a:pt x="44" y="37"/>
                    <a:pt x="43" y="36"/>
                    <a:pt x="43" y="36"/>
                  </a:cubicBezTo>
                  <a:cubicBezTo>
                    <a:pt x="43" y="36"/>
                    <a:pt x="44" y="35"/>
                    <a:pt x="44" y="35"/>
                  </a:cubicBezTo>
                  <a:close/>
                  <a:moveTo>
                    <a:pt x="54" y="39"/>
                  </a:moveTo>
                  <a:cubicBezTo>
                    <a:pt x="56" y="39"/>
                    <a:pt x="57" y="38"/>
                    <a:pt x="57" y="36"/>
                  </a:cubicBezTo>
                  <a:cubicBezTo>
                    <a:pt x="57" y="34"/>
                    <a:pt x="56" y="33"/>
                    <a:pt x="54" y="33"/>
                  </a:cubicBezTo>
                  <a:cubicBezTo>
                    <a:pt x="52" y="33"/>
                    <a:pt x="51" y="34"/>
                    <a:pt x="51" y="36"/>
                  </a:cubicBezTo>
                  <a:cubicBezTo>
                    <a:pt x="51" y="38"/>
                    <a:pt x="52" y="39"/>
                    <a:pt x="54" y="39"/>
                  </a:cubicBezTo>
                  <a:close/>
                  <a:moveTo>
                    <a:pt x="54" y="35"/>
                  </a:moveTo>
                  <a:cubicBezTo>
                    <a:pt x="55" y="35"/>
                    <a:pt x="55" y="36"/>
                    <a:pt x="55" y="36"/>
                  </a:cubicBezTo>
                  <a:cubicBezTo>
                    <a:pt x="55" y="36"/>
                    <a:pt x="55" y="37"/>
                    <a:pt x="54" y="37"/>
                  </a:cubicBezTo>
                  <a:cubicBezTo>
                    <a:pt x="54" y="37"/>
                    <a:pt x="53" y="36"/>
                    <a:pt x="53" y="36"/>
                  </a:cubicBezTo>
                  <a:cubicBezTo>
                    <a:pt x="53" y="36"/>
                    <a:pt x="54" y="35"/>
                    <a:pt x="54" y="35"/>
                  </a:cubicBezTo>
                  <a:close/>
                  <a:moveTo>
                    <a:pt x="14" y="49"/>
                  </a:moveTo>
                  <a:cubicBezTo>
                    <a:pt x="16" y="49"/>
                    <a:pt x="17" y="47"/>
                    <a:pt x="17" y="46"/>
                  </a:cubicBezTo>
                  <a:cubicBezTo>
                    <a:pt x="17" y="44"/>
                    <a:pt x="16" y="43"/>
                    <a:pt x="14" y="43"/>
                  </a:cubicBezTo>
                  <a:cubicBezTo>
                    <a:pt x="13" y="43"/>
                    <a:pt x="11" y="44"/>
                    <a:pt x="11" y="46"/>
                  </a:cubicBezTo>
                  <a:cubicBezTo>
                    <a:pt x="11" y="47"/>
                    <a:pt x="13" y="49"/>
                    <a:pt x="14" y="49"/>
                  </a:cubicBezTo>
                  <a:close/>
                  <a:moveTo>
                    <a:pt x="14" y="45"/>
                  </a:moveTo>
                  <a:cubicBezTo>
                    <a:pt x="15" y="45"/>
                    <a:pt x="15" y="45"/>
                    <a:pt x="15" y="46"/>
                  </a:cubicBezTo>
                  <a:cubicBezTo>
                    <a:pt x="15" y="46"/>
                    <a:pt x="15" y="47"/>
                    <a:pt x="14" y="47"/>
                  </a:cubicBezTo>
                  <a:cubicBezTo>
                    <a:pt x="14" y="47"/>
                    <a:pt x="13" y="46"/>
                    <a:pt x="13" y="46"/>
                  </a:cubicBezTo>
                  <a:cubicBezTo>
                    <a:pt x="13" y="45"/>
                    <a:pt x="14" y="45"/>
                    <a:pt x="14" y="45"/>
                  </a:cubicBezTo>
                  <a:close/>
                  <a:moveTo>
                    <a:pt x="24" y="49"/>
                  </a:moveTo>
                  <a:cubicBezTo>
                    <a:pt x="26" y="49"/>
                    <a:pt x="27" y="47"/>
                    <a:pt x="27" y="46"/>
                  </a:cubicBezTo>
                  <a:cubicBezTo>
                    <a:pt x="27" y="44"/>
                    <a:pt x="26" y="43"/>
                    <a:pt x="24" y="43"/>
                  </a:cubicBezTo>
                  <a:cubicBezTo>
                    <a:pt x="23" y="43"/>
                    <a:pt x="21" y="44"/>
                    <a:pt x="21" y="46"/>
                  </a:cubicBezTo>
                  <a:cubicBezTo>
                    <a:pt x="21" y="47"/>
                    <a:pt x="23" y="49"/>
                    <a:pt x="24" y="49"/>
                  </a:cubicBezTo>
                  <a:close/>
                  <a:moveTo>
                    <a:pt x="24" y="45"/>
                  </a:moveTo>
                  <a:cubicBezTo>
                    <a:pt x="25" y="45"/>
                    <a:pt x="25" y="45"/>
                    <a:pt x="25" y="46"/>
                  </a:cubicBezTo>
                  <a:cubicBezTo>
                    <a:pt x="25" y="46"/>
                    <a:pt x="25" y="47"/>
                    <a:pt x="24" y="47"/>
                  </a:cubicBezTo>
                  <a:cubicBezTo>
                    <a:pt x="24" y="47"/>
                    <a:pt x="23" y="46"/>
                    <a:pt x="23" y="46"/>
                  </a:cubicBezTo>
                  <a:cubicBezTo>
                    <a:pt x="23" y="45"/>
                    <a:pt x="24" y="45"/>
                    <a:pt x="24" y="45"/>
                  </a:cubicBezTo>
                  <a:close/>
                  <a:moveTo>
                    <a:pt x="34" y="49"/>
                  </a:moveTo>
                  <a:cubicBezTo>
                    <a:pt x="36" y="49"/>
                    <a:pt x="37" y="47"/>
                    <a:pt x="37" y="46"/>
                  </a:cubicBezTo>
                  <a:cubicBezTo>
                    <a:pt x="37" y="44"/>
                    <a:pt x="36" y="43"/>
                    <a:pt x="34" y="43"/>
                  </a:cubicBezTo>
                  <a:cubicBezTo>
                    <a:pt x="33" y="43"/>
                    <a:pt x="31" y="44"/>
                    <a:pt x="31" y="46"/>
                  </a:cubicBezTo>
                  <a:cubicBezTo>
                    <a:pt x="31" y="47"/>
                    <a:pt x="33" y="49"/>
                    <a:pt x="34" y="49"/>
                  </a:cubicBezTo>
                  <a:close/>
                  <a:moveTo>
                    <a:pt x="34" y="45"/>
                  </a:moveTo>
                  <a:cubicBezTo>
                    <a:pt x="35" y="45"/>
                    <a:pt x="35" y="45"/>
                    <a:pt x="35" y="46"/>
                  </a:cubicBezTo>
                  <a:cubicBezTo>
                    <a:pt x="35" y="46"/>
                    <a:pt x="35" y="47"/>
                    <a:pt x="34" y="47"/>
                  </a:cubicBezTo>
                  <a:cubicBezTo>
                    <a:pt x="34" y="47"/>
                    <a:pt x="33" y="46"/>
                    <a:pt x="33" y="46"/>
                  </a:cubicBezTo>
                  <a:cubicBezTo>
                    <a:pt x="33" y="45"/>
                    <a:pt x="34" y="45"/>
                    <a:pt x="34" y="45"/>
                  </a:cubicBezTo>
                  <a:close/>
                  <a:moveTo>
                    <a:pt x="44" y="49"/>
                  </a:moveTo>
                  <a:cubicBezTo>
                    <a:pt x="46" y="49"/>
                    <a:pt x="47" y="47"/>
                    <a:pt x="47" y="46"/>
                  </a:cubicBezTo>
                  <a:cubicBezTo>
                    <a:pt x="47" y="44"/>
                    <a:pt x="46" y="43"/>
                    <a:pt x="44" y="43"/>
                  </a:cubicBezTo>
                  <a:cubicBezTo>
                    <a:pt x="43" y="43"/>
                    <a:pt x="41" y="44"/>
                    <a:pt x="41" y="46"/>
                  </a:cubicBezTo>
                  <a:cubicBezTo>
                    <a:pt x="41" y="47"/>
                    <a:pt x="43" y="49"/>
                    <a:pt x="44" y="49"/>
                  </a:cubicBezTo>
                  <a:close/>
                  <a:moveTo>
                    <a:pt x="44" y="45"/>
                  </a:moveTo>
                  <a:cubicBezTo>
                    <a:pt x="45" y="45"/>
                    <a:pt x="45" y="45"/>
                    <a:pt x="45" y="46"/>
                  </a:cubicBezTo>
                  <a:cubicBezTo>
                    <a:pt x="45" y="46"/>
                    <a:pt x="45" y="47"/>
                    <a:pt x="44" y="47"/>
                  </a:cubicBezTo>
                  <a:cubicBezTo>
                    <a:pt x="44" y="47"/>
                    <a:pt x="43" y="46"/>
                    <a:pt x="43" y="46"/>
                  </a:cubicBezTo>
                  <a:cubicBezTo>
                    <a:pt x="43" y="45"/>
                    <a:pt x="44" y="45"/>
                    <a:pt x="44" y="45"/>
                  </a:cubicBezTo>
                  <a:close/>
                  <a:moveTo>
                    <a:pt x="54" y="49"/>
                  </a:moveTo>
                  <a:cubicBezTo>
                    <a:pt x="56" y="49"/>
                    <a:pt x="57" y="47"/>
                    <a:pt x="57" y="46"/>
                  </a:cubicBezTo>
                  <a:cubicBezTo>
                    <a:pt x="57" y="44"/>
                    <a:pt x="56" y="43"/>
                    <a:pt x="54" y="43"/>
                  </a:cubicBezTo>
                  <a:cubicBezTo>
                    <a:pt x="52" y="43"/>
                    <a:pt x="51" y="44"/>
                    <a:pt x="51" y="46"/>
                  </a:cubicBezTo>
                  <a:cubicBezTo>
                    <a:pt x="51" y="47"/>
                    <a:pt x="52" y="49"/>
                    <a:pt x="54" y="49"/>
                  </a:cubicBezTo>
                  <a:close/>
                  <a:moveTo>
                    <a:pt x="54" y="45"/>
                  </a:moveTo>
                  <a:cubicBezTo>
                    <a:pt x="55" y="45"/>
                    <a:pt x="55" y="45"/>
                    <a:pt x="55" y="46"/>
                  </a:cubicBezTo>
                  <a:cubicBezTo>
                    <a:pt x="55" y="46"/>
                    <a:pt x="55" y="47"/>
                    <a:pt x="54" y="47"/>
                  </a:cubicBezTo>
                  <a:cubicBezTo>
                    <a:pt x="54" y="47"/>
                    <a:pt x="53" y="46"/>
                    <a:pt x="53" y="46"/>
                  </a:cubicBezTo>
                  <a:cubicBezTo>
                    <a:pt x="53" y="45"/>
                    <a:pt x="54" y="45"/>
                    <a:pt x="54" y="45"/>
                  </a:cubicBezTo>
                  <a:close/>
                  <a:moveTo>
                    <a:pt x="14" y="59"/>
                  </a:moveTo>
                  <a:cubicBezTo>
                    <a:pt x="16" y="59"/>
                    <a:pt x="17" y="57"/>
                    <a:pt x="17" y="56"/>
                  </a:cubicBezTo>
                  <a:cubicBezTo>
                    <a:pt x="17" y="54"/>
                    <a:pt x="16" y="53"/>
                    <a:pt x="14" y="53"/>
                  </a:cubicBezTo>
                  <a:cubicBezTo>
                    <a:pt x="13" y="53"/>
                    <a:pt x="11" y="54"/>
                    <a:pt x="11" y="56"/>
                  </a:cubicBezTo>
                  <a:cubicBezTo>
                    <a:pt x="11" y="57"/>
                    <a:pt x="13" y="59"/>
                    <a:pt x="14" y="59"/>
                  </a:cubicBezTo>
                  <a:close/>
                  <a:moveTo>
                    <a:pt x="14" y="55"/>
                  </a:moveTo>
                  <a:cubicBezTo>
                    <a:pt x="15" y="55"/>
                    <a:pt x="15" y="55"/>
                    <a:pt x="15" y="56"/>
                  </a:cubicBezTo>
                  <a:cubicBezTo>
                    <a:pt x="15" y="56"/>
                    <a:pt x="15" y="57"/>
                    <a:pt x="14" y="57"/>
                  </a:cubicBezTo>
                  <a:cubicBezTo>
                    <a:pt x="14" y="57"/>
                    <a:pt x="13" y="56"/>
                    <a:pt x="13" y="56"/>
                  </a:cubicBezTo>
                  <a:cubicBezTo>
                    <a:pt x="13" y="55"/>
                    <a:pt x="14" y="55"/>
                    <a:pt x="14" y="55"/>
                  </a:cubicBezTo>
                  <a:close/>
                  <a:moveTo>
                    <a:pt x="24" y="59"/>
                  </a:moveTo>
                  <a:cubicBezTo>
                    <a:pt x="26" y="59"/>
                    <a:pt x="27" y="57"/>
                    <a:pt x="27" y="56"/>
                  </a:cubicBezTo>
                  <a:cubicBezTo>
                    <a:pt x="27" y="54"/>
                    <a:pt x="26" y="53"/>
                    <a:pt x="24" y="53"/>
                  </a:cubicBezTo>
                  <a:cubicBezTo>
                    <a:pt x="23" y="53"/>
                    <a:pt x="21" y="54"/>
                    <a:pt x="21" y="56"/>
                  </a:cubicBezTo>
                  <a:cubicBezTo>
                    <a:pt x="21" y="57"/>
                    <a:pt x="23" y="59"/>
                    <a:pt x="24" y="59"/>
                  </a:cubicBezTo>
                  <a:close/>
                  <a:moveTo>
                    <a:pt x="24" y="55"/>
                  </a:moveTo>
                  <a:cubicBezTo>
                    <a:pt x="25" y="55"/>
                    <a:pt x="25" y="55"/>
                    <a:pt x="25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3" y="56"/>
                    <a:pt x="23" y="56"/>
                  </a:cubicBezTo>
                  <a:cubicBezTo>
                    <a:pt x="23" y="55"/>
                    <a:pt x="24" y="55"/>
                    <a:pt x="24" y="55"/>
                  </a:cubicBezTo>
                  <a:close/>
                  <a:moveTo>
                    <a:pt x="34" y="59"/>
                  </a:moveTo>
                  <a:cubicBezTo>
                    <a:pt x="36" y="59"/>
                    <a:pt x="37" y="57"/>
                    <a:pt x="37" y="56"/>
                  </a:cubicBezTo>
                  <a:cubicBezTo>
                    <a:pt x="37" y="54"/>
                    <a:pt x="36" y="53"/>
                    <a:pt x="34" y="53"/>
                  </a:cubicBezTo>
                  <a:cubicBezTo>
                    <a:pt x="33" y="53"/>
                    <a:pt x="31" y="54"/>
                    <a:pt x="31" y="56"/>
                  </a:cubicBezTo>
                  <a:cubicBezTo>
                    <a:pt x="31" y="57"/>
                    <a:pt x="33" y="59"/>
                    <a:pt x="34" y="59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6"/>
                  </a:cubicBezTo>
                  <a:cubicBezTo>
                    <a:pt x="35" y="56"/>
                    <a:pt x="35" y="57"/>
                    <a:pt x="34" y="57"/>
                  </a:cubicBezTo>
                  <a:cubicBezTo>
                    <a:pt x="34" y="57"/>
                    <a:pt x="33" y="56"/>
                    <a:pt x="33" y="56"/>
                  </a:cubicBezTo>
                  <a:cubicBezTo>
                    <a:pt x="33" y="55"/>
                    <a:pt x="34" y="55"/>
                    <a:pt x="34" y="55"/>
                  </a:cubicBezTo>
                  <a:close/>
                  <a:moveTo>
                    <a:pt x="44" y="59"/>
                  </a:moveTo>
                  <a:cubicBezTo>
                    <a:pt x="46" y="59"/>
                    <a:pt x="47" y="57"/>
                    <a:pt x="47" y="56"/>
                  </a:cubicBezTo>
                  <a:cubicBezTo>
                    <a:pt x="47" y="54"/>
                    <a:pt x="46" y="53"/>
                    <a:pt x="44" y="53"/>
                  </a:cubicBezTo>
                  <a:cubicBezTo>
                    <a:pt x="43" y="53"/>
                    <a:pt x="41" y="54"/>
                    <a:pt x="41" y="56"/>
                  </a:cubicBezTo>
                  <a:cubicBezTo>
                    <a:pt x="41" y="57"/>
                    <a:pt x="43" y="59"/>
                    <a:pt x="44" y="59"/>
                  </a:cubicBezTo>
                  <a:close/>
                  <a:moveTo>
                    <a:pt x="44" y="55"/>
                  </a:moveTo>
                  <a:cubicBezTo>
                    <a:pt x="45" y="55"/>
                    <a:pt x="45" y="55"/>
                    <a:pt x="45" y="56"/>
                  </a:cubicBezTo>
                  <a:cubicBezTo>
                    <a:pt x="45" y="56"/>
                    <a:pt x="45" y="57"/>
                    <a:pt x="44" y="57"/>
                  </a:cubicBezTo>
                  <a:cubicBezTo>
                    <a:pt x="44" y="57"/>
                    <a:pt x="43" y="56"/>
                    <a:pt x="43" y="56"/>
                  </a:cubicBezTo>
                  <a:cubicBezTo>
                    <a:pt x="43" y="55"/>
                    <a:pt x="44" y="55"/>
                    <a:pt x="44" y="55"/>
                  </a:cubicBezTo>
                  <a:close/>
                  <a:moveTo>
                    <a:pt x="54" y="59"/>
                  </a:moveTo>
                  <a:cubicBezTo>
                    <a:pt x="56" y="59"/>
                    <a:pt x="57" y="57"/>
                    <a:pt x="57" y="56"/>
                  </a:cubicBezTo>
                  <a:cubicBezTo>
                    <a:pt x="57" y="54"/>
                    <a:pt x="56" y="53"/>
                    <a:pt x="54" y="53"/>
                  </a:cubicBezTo>
                  <a:cubicBezTo>
                    <a:pt x="52" y="53"/>
                    <a:pt x="51" y="54"/>
                    <a:pt x="51" y="56"/>
                  </a:cubicBezTo>
                  <a:cubicBezTo>
                    <a:pt x="51" y="57"/>
                    <a:pt x="52" y="59"/>
                    <a:pt x="54" y="59"/>
                  </a:cubicBezTo>
                  <a:close/>
                  <a:moveTo>
                    <a:pt x="54" y="55"/>
                  </a:moveTo>
                  <a:cubicBezTo>
                    <a:pt x="55" y="55"/>
                    <a:pt x="55" y="55"/>
                    <a:pt x="55" y="56"/>
                  </a:cubicBezTo>
                  <a:cubicBezTo>
                    <a:pt x="55" y="56"/>
                    <a:pt x="55" y="57"/>
                    <a:pt x="54" y="57"/>
                  </a:cubicBezTo>
                  <a:cubicBezTo>
                    <a:pt x="54" y="57"/>
                    <a:pt x="53" y="56"/>
                    <a:pt x="53" y="56"/>
                  </a:cubicBezTo>
                  <a:cubicBezTo>
                    <a:pt x="53" y="55"/>
                    <a:pt x="54" y="55"/>
                    <a:pt x="54" y="55"/>
                  </a:cubicBezTo>
                  <a:close/>
                  <a:moveTo>
                    <a:pt x="14" y="68"/>
                  </a:moveTo>
                  <a:cubicBezTo>
                    <a:pt x="16" y="68"/>
                    <a:pt x="17" y="67"/>
                    <a:pt x="17" y="65"/>
                  </a:cubicBezTo>
                  <a:cubicBezTo>
                    <a:pt x="17" y="64"/>
                    <a:pt x="16" y="63"/>
                    <a:pt x="14" y="63"/>
                  </a:cubicBezTo>
                  <a:cubicBezTo>
                    <a:pt x="13" y="63"/>
                    <a:pt x="11" y="64"/>
                    <a:pt x="11" y="65"/>
                  </a:cubicBezTo>
                  <a:cubicBezTo>
                    <a:pt x="11" y="67"/>
                    <a:pt x="13" y="68"/>
                    <a:pt x="14" y="68"/>
                  </a:cubicBezTo>
                  <a:close/>
                  <a:moveTo>
                    <a:pt x="14" y="65"/>
                  </a:moveTo>
                  <a:cubicBezTo>
                    <a:pt x="15" y="65"/>
                    <a:pt x="15" y="65"/>
                    <a:pt x="15" y="65"/>
                  </a:cubicBezTo>
                  <a:cubicBezTo>
                    <a:pt x="15" y="66"/>
                    <a:pt x="15" y="66"/>
                    <a:pt x="14" y="66"/>
                  </a:cubicBezTo>
                  <a:cubicBezTo>
                    <a:pt x="14" y="66"/>
                    <a:pt x="13" y="66"/>
                    <a:pt x="13" y="65"/>
                  </a:cubicBezTo>
                  <a:cubicBezTo>
                    <a:pt x="13" y="65"/>
                    <a:pt x="14" y="65"/>
                    <a:pt x="14" y="65"/>
                  </a:cubicBezTo>
                  <a:close/>
                  <a:moveTo>
                    <a:pt x="24" y="68"/>
                  </a:moveTo>
                  <a:cubicBezTo>
                    <a:pt x="26" y="68"/>
                    <a:pt x="27" y="67"/>
                    <a:pt x="27" y="65"/>
                  </a:cubicBezTo>
                  <a:cubicBezTo>
                    <a:pt x="27" y="64"/>
                    <a:pt x="26" y="63"/>
                    <a:pt x="24" y="63"/>
                  </a:cubicBezTo>
                  <a:cubicBezTo>
                    <a:pt x="23" y="63"/>
                    <a:pt x="21" y="64"/>
                    <a:pt x="21" y="65"/>
                  </a:cubicBezTo>
                  <a:cubicBezTo>
                    <a:pt x="21" y="67"/>
                    <a:pt x="23" y="68"/>
                    <a:pt x="24" y="68"/>
                  </a:cubicBezTo>
                  <a:close/>
                  <a:moveTo>
                    <a:pt x="24" y="65"/>
                  </a:moveTo>
                  <a:cubicBezTo>
                    <a:pt x="25" y="65"/>
                    <a:pt x="25" y="65"/>
                    <a:pt x="25" y="65"/>
                  </a:cubicBezTo>
                  <a:cubicBezTo>
                    <a:pt x="25" y="66"/>
                    <a:pt x="25" y="66"/>
                    <a:pt x="24" y="66"/>
                  </a:cubicBezTo>
                  <a:cubicBezTo>
                    <a:pt x="24" y="66"/>
                    <a:pt x="23" y="66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50" name="Freeform 33"/>
            <p:cNvSpPr>
              <a:spLocks noEditPoints="1"/>
            </p:cNvSpPr>
            <p:nvPr/>
          </p:nvSpPr>
          <p:spPr bwMode="auto">
            <a:xfrm>
              <a:off x="6493568" y="2835236"/>
              <a:ext cx="449953" cy="460928"/>
            </a:xfrm>
            <a:custGeom>
              <a:avLst/>
              <a:gdLst>
                <a:gd name="T0" fmla="*/ 8 w 52"/>
                <a:gd name="T1" fmla="*/ 19 h 53"/>
                <a:gd name="T2" fmla="*/ 8 w 52"/>
                <a:gd name="T3" fmla="*/ 19 h 53"/>
                <a:gd name="T4" fmla="*/ 8 w 52"/>
                <a:gd name="T5" fmla="*/ 18 h 53"/>
                <a:gd name="T6" fmla="*/ 8 w 52"/>
                <a:gd name="T7" fmla="*/ 17 h 53"/>
                <a:gd name="T8" fmla="*/ 8 w 52"/>
                <a:gd name="T9" fmla="*/ 17 h 53"/>
                <a:gd name="T10" fmla="*/ 15 w 52"/>
                <a:gd name="T11" fmla="*/ 10 h 53"/>
                <a:gd name="T12" fmla="*/ 17 w 52"/>
                <a:gd name="T13" fmla="*/ 10 h 53"/>
                <a:gd name="T14" fmla="*/ 17 w 52"/>
                <a:gd name="T15" fmla="*/ 12 h 53"/>
                <a:gd name="T16" fmla="*/ 13 w 52"/>
                <a:gd name="T17" fmla="*/ 17 h 53"/>
                <a:gd name="T18" fmla="*/ 39 w 52"/>
                <a:gd name="T19" fmla="*/ 17 h 53"/>
                <a:gd name="T20" fmla="*/ 40 w 52"/>
                <a:gd name="T21" fmla="*/ 18 h 53"/>
                <a:gd name="T22" fmla="*/ 39 w 52"/>
                <a:gd name="T23" fmla="*/ 20 h 53"/>
                <a:gd name="T24" fmla="*/ 13 w 52"/>
                <a:gd name="T25" fmla="*/ 20 h 53"/>
                <a:gd name="T26" fmla="*/ 17 w 52"/>
                <a:gd name="T27" fmla="*/ 24 h 53"/>
                <a:gd name="T28" fmla="*/ 17 w 52"/>
                <a:gd name="T29" fmla="*/ 26 h 53"/>
                <a:gd name="T30" fmla="*/ 16 w 52"/>
                <a:gd name="T31" fmla="*/ 26 h 53"/>
                <a:gd name="T32" fmla="*/ 15 w 52"/>
                <a:gd name="T33" fmla="*/ 26 h 53"/>
                <a:gd name="T34" fmla="*/ 8 w 52"/>
                <a:gd name="T35" fmla="*/ 19 h 53"/>
                <a:gd name="T36" fmla="*/ 43 w 52"/>
                <a:gd name="T37" fmla="*/ 34 h 53"/>
                <a:gd name="T38" fmla="*/ 43 w 52"/>
                <a:gd name="T39" fmla="*/ 34 h 53"/>
                <a:gd name="T40" fmla="*/ 36 w 52"/>
                <a:gd name="T41" fmla="*/ 27 h 53"/>
                <a:gd name="T42" fmla="*/ 34 w 52"/>
                <a:gd name="T43" fmla="*/ 27 h 53"/>
                <a:gd name="T44" fmla="*/ 34 w 52"/>
                <a:gd name="T45" fmla="*/ 29 h 53"/>
                <a:gd name="T46" fmla="*/ 39 w 52"/>
                <a:gd name="T47" fmla="*/ 33 h 53"/>
                <a:gd name="T48" fmla="*/ 13 w 52"/>
                <a:gd name="T49" fmla="*/ 33 h 53"/>
                <a:gd name="T50" fmla="*/ 11 w 52"/>
                <a:gd name="T51" fmla="*/ 35 h 53"/>
                <a:gd name="T52" fmla="*/ 13 w 52"/>
                <a:gd name="T53" fmla="*/ 36 h 53"/>
                <a:gd name="T54" fmla="*/ 39 w 52"/>
                <a:gd name="T55" fmla="*/ 36 h 53"/>
                <a:gd name="T56" fmla="*/ 34 w 52"/>
                <a:gd name="T57" fmla="*/ 41 h 53"/>
                <a:gd name="T58" fmla="*/ 34 w 52"/>
                <a:gd name="T59" fmla="*/ 43 h 53"/>
                <a:gd name="T60" fmla="*/ 35 w 52"/>
                <a:gd name="T61" fmla="*/ 43 h 53"/>
                <a:gd name="T62" fmla="*/ 36 w 52"/>
                <a:gd name="T63" fmla="*/ 43 h 53"/>
                <a:gd name="T64" fmla="*/ 43 w 52"/>
                <a:gd name="T65" fmla="*/ 36 h 53"/>
                <a:gd name="T66" fmla="*/ 43 w 52"/>
                <a:gd name="T67" fmla="*/ 36 h 53"/>
                <a:gd name="T68" fmla="*/ 44 w 52"/>
                <a:gd name="T69" fmla="*/ 35 h 53"/>
                <a:gd name="T70" fmla="*/ 43 w 52"/>
                <a:gd name="T71" fmla="*/ 34 h 53"/>
                <a:gd name="T72" fmla="*/ 52 w 52"/>
                <a:gd name="T73" fmla="*/ 7 h 53"/>
                <a:gd name="T74" fmla="*/ 52 w 52"/>
                <a:gd name="T75" fmla="*/ 45 h 53"/>
                <a:gd name="T76" fmla="*/ 45 w 52"/>
                <a:gd name="T77" fmla="*/ 53 h 53"/>
                <a:gd name="T78" fmla="*/ 7 w 52"/>
                <a:gd name="T79" fmla="*/ 53 h 53"/>
                <a:gd name="T80" fmla="*/ 0 w 52"/>
                <a:gd name="T81" fmla="*/ 45 h 53"/>
                <a:gd name="T82" fmla="*/ 0 w 52"/>
                <a:gd name="T83" fmla="*/ 7 h 53"/>
                <a:gd name="T84" fmla="*/ 7 w 52"/>
                <a:gd name="T85" fmla="*/ 0 h 53"/>
                <a:gd name="T86" fmla="*/ 45 w 52"/>
                <a:gd name="T87" fmla="*/ 0 h 53"/>
                <a:gd name="T88" fmla="*/ 52 w 52"/>
                <a:gd name="T89" fmla="*/ 7 h 53"/>
                <a:gd name="T90" fmla="*/ 49 w 52"/>
                <a:gd name="T91" fmla="*/ 7 h 53"/>
                <a:gd name="T92" fmla="*/ 45 w 52"/>
                <a:gd name="T93" fmla="*/ 3 h 53"/>
                <a:gd name="T94" fmla="*/ 7 w 52"/>
                <a:gd name="T95" fmla="*/ 3 h 53"/>
                <a:gd name="T96" fmla="*/ 3 w 52"/>
                <a:gd name="T97" fmla="*/ 7 h 53"/>
                <a:gd name="T98" fmla="*/ 3 w 52"/>
                <a:gd name="T99" fmla="*/ 45 h 53"/>
                <a:gd name="T100" fmla="*/ 7 w 52"/>
                <a:gd name="T101" fmla="*/ 50 h 53"/>
                <a:gd name="T102" fmla="*/ 45 w 52"/>
                <a:gd name="T103" fmla="*/ 50 h 53"/>
                <a:gd name="T104" fmla="*/ 49 w 52"/>
                <a:gd name="T105" fmla="*/ 45 h 53"/>
                <a:gd name="T106" fmla="*/ 49 w 52"/>
                <a:gd name="T10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3">
                  <a:moveTo>
                    <a:pt x="8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6" y="9"/>
                    <a:pt x="17" y="10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40" y="19"/>
                    <a:pt x="40" y="20"/>
                    <a:pt x="39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5"/>
                    <a:pt x="17" y="26"/>
                  </a:cubicBezTo>
                  <a:cubicBezTo>
                    <a:pt x="17" y="26"/>
                    <a:pt x="16" y="26"/>
                    <a:pt x="16" y="26"/>
                  </a:cubicBezTo>
                  <a:cubicBezTo>
                    <a:pt x="16" y="26"/>
                    <a:pt x="15" y="26"/>
                    <a:pt x="15" y="26"/>
                  </a:cubicBezTo>
                  <a:lnTo>
                    <a:pt x="8" y="19"/>
                  </a:lnTo>
                  <a:close/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5" y="26"/>
                    <a:pt x="34" y="27"/>
                  </a:cubicBezTo>
                  <a:cubicBezTo>
                    <a:pt x="34" y="28"/>
                    <a:pt x="34" y="29"/>
                    <a:pt x="34" y="2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1" y="34"/>
                    <a:pt x="11" y="35"/>
                  </a:cubicBezTo>
                  <a:cubicBezTo>
                    <a:pt x="11" y="36"/>
                    <a:pt x="12" y="36"/>
                    <a:pt x="13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5"/>
                    <a:pt x="44" y="35"/>
                  </a:cubicBezTo>
                  <a:cubicBezTo>
                    <a:pt x="44" y="35"/>
                    <a:pt x="44" y="34"/>
                    <a:pt x="43" y="34"/>
                  </a:cubicBezTo>
                  <a:close/>
                  <a:moveTo>
                    <a:pt x="52" y="7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2" y="49"/>
                    <a:pt x="49" y="53"/>
                    <a:pt x="45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49"/>
                    <a:pt x="0" y="4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4"/>
                    <a:pt x="52" y="7"/>
                  </a:cubicBezTo>
                  <a:close/>
                  <a:moveTo>
                    <a:pt x="49" y="7"/>
                  </a:moveTo>
                  <a:cubicBezTo>
                    <a:pt x="49" y="5"/>
                    <a:pt x="47" y="3"/>
                    <a:pt x="4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3"/>
                    <a:pt x="3" y="5"/>
                    <a:pt x="3" y="7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8"/>
                    <a:pt x="4" y="50"/>
                    <a:pt x="7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7" y="50"/>
                    <a:pt x="49" y="48"/>
                    <a:pt x="49" y="45"/>
                  </a:cubicBezTo>
                  <a:lnTo>
                    <a:pt x="4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4715016" y="4611573"/>
              <a:ext cx="438560" cy="588312"/>
            </a:xfrm>
            <a:custGeom>
              <a:avLst/>
              <a:gdLst>
                <a:gd name="T0" fmla="*/ 13 w 52"/>
                <a:gd name="T1" fmla="*/ 18 h 70"/>
                <a:gd name="T2" fmla="*/ 12 w 52"/>
                <a:gd name="T3" fmla="*/ 17 h 70"/>
                <a:gd name="T4" fmla="*/ 11 w 52"/>
                <a:gd name="T5" fmla="*/ 15 h 70"/>
                <a:gd name="T6" fmla="*/ 51 w 52"/>
                <a:gd name="T7" fmla="*/ 50 h 70"/>
                <a:gd name="T8" fmla="*/ 49 w 52"/>
                <a:gd name="T9" fmla="*/ 60 h 70"/>
                <a:gd name="T10" fmla="*/ 51 w 52"/>
                <a:gd name="T11" fmla="*/ 69 h 70"/>
                <a:gd name="T12" fmla="*/ 0 w 52"/>
                <a:gd name="T13" fmla="*/ 69 h 70"/>
                <a:gd name="T14" fmla="*/ 1 w 52"/>
                <a:gd name="T15" fmla="*/ 60 h 70"/>
                <a:gd name="T16" fmla="*/ 4 w 52"/>
                <a:gd name="T17" fmla="*/ 45 h 70"/>
                <a:gd name="T18" fmla="*/ 19 w 52"/>
                <a:gd name="T19" fmla="*/ 27 h 70"/>
                <a:gd name="T20" fmla="*/ 15 w 52"/>
                <a:gd name="T21" fmla="*/ 30 h 70"/>
                <a:gd name="T22" fmla="*/ 10 w 52"/>
                <a:gd name="T23" fmla="*/ 34 h 70"/>
                <a:gd name="T24" fmla="*/ 2 w 52"/>
                <a:gd name="T25" fmla="*/ 28 h 70"/>
                <a:gd name="T26" fmla="*/ 8 w 52"/>
                <a:gd name="T27" fmla="*/ 14 h 70"/>
                <a:gd name="T28" fmla="*/ 13 w 52"/>
                <a:gd name="T29" fmla="*/ 5 h 70"/>
                <a:gd name="T30" fmla="*/ 12 w 52"/>
                <a:gd name="T31" fmla="*/ 0 h 70"/>
                <a:gd name="T32" fmla="*/ 12 w 52"/>
                <a:gd name="T33" fmla="*/ 0 h 70"/>
                <a:gd name="T34" fmla="*/ 14 w 52"/>
                <a:gd name="T35" fmla="*/ 0 h 70"/>
                <a:gd name="T36" fmla="*/ 43 w 52"/>
                <a:gd name="T37" fmla="*/ 13 h 70"/>
                <a:gd name="T38" fmla="*/ 51 w 52"/>
                <a:gd name="T39" fmla="*/ 47 h 70"/>
                <a:gd name="T40" fmla="*/ 2 w 52"/>
                <a:gd name="T41" fmla="*/ 62 h 70"/>
                <a:gd name="T42" fmla="*/ 48 w 52"/>
                <a:gd name="T43" fmla="*/ 62 h 70"/>
                <a:gd name="T44" fmla="*/ 2 w 52"/>
                <a:gd name="T45" fmla="*/ 62 h 70"/>
                <a:gd name="T46" fmla="*/ 6 w 52"/>
                <a:gd name="T47" fmla="*/ 56 h 70"/>
                <a:gd name="T48" fmla="*/ 44 w 52"/>
                <a:gd name="T49" fmla="*/ 60 h 70"/>
                <a:gd name="T50" fmla="*/ 12 w 52"/>
                <a:gd name="T51" fmla="*/ 41 h 70"/>
                <a:gd name="T52" fmla="*/ 6 w 52"/>
                <a:gd name="T53" fmla="*/ 54 h 70"/>
                <a:gd name="T54" fmla="*/ 15 w 52"/>
                <a:gd name="T55" fmla="*/ 42 h 70"/>
                <a:gd name="T56" fmla="*/ 12 w 52"/>
                <a:gd name="T57" fmla="*/ 48 h 70"/>
                <a:gd name="T58" fmla="*/ 41 w 52"/>
                <a:gd name="T59" fmla="*/ 54 h 70"/>
                <a:gd name="T60" fmla="*/ 39 w 52"/>
                <a:gd name="T61" fmla="*/ 17 h 70"/>
                <a:gd name="T62" fmla="*/ 22 w 52"/>
                <a:gd name="T63" fmla="*/ 6 h 70"/>
                <a:gd name="T64" fmla="*/ 20 w 52"/>
                <a:gd name="T65" fmla="*/ 5 h 70"/>
                <a:gd name="T66" fmla="*/ 18 w 52"/>
                <a:gd name="T67" fmla="*/ 4 h 70"/>
                <a:gd name="T68" fmla="*/ 19 w 52"/>
                <a:gd name="T69" fmla="*/ 7 h 70"/>
                <a:gd name="T70" fmla="*/ 17 w 52"/>
                <a:gd name="T71" fmla="*/ 8 h 70"/>
                <a:gd name="T72" fmla="*/ 11 w 52"/>
                <a:gd name="T73" fmla="*/ 14 h 70"/>
                <a:gd name="T74" fmla="*/ 4 w 52"/>
                <a:gd name="T75" fmla="*/ 28 h 70"/>
                <a:gd name="T76" fmla="*/ 10 w 52"/>
                <a:gd name="T77" fmla="*/ 31 h 70"/>
                <a:gd name="T78" fmla="*/ 16 w 52"/>
                <a:gd name="T79" fmla="*/ 25 h 70"/>
                <a:gd name="T80" fmla="*/ 21 w 52"/>
                <a:gd name="T81" fmla="*/ 25 h 70"/>
                <a:gd name="T82" fmla="*/ 30 w 52"/>
                <a:gd name="T83" fmla="*/ 19 h 70"/>
                <a:gd name="T84" fmla="*/ 44 w 52"/>
                <a:gd name="T85" fmla="*/ 36 h 70"/>
                <a:gd name="T86" fmla="*/ 40 w 52"/>
                <a:gd name="T87" fmla="*/ 16 h 70"/>
                <a:gd name="T88" fmla="*/ 43 w 52"/>
                <a:gd name="T89" fmla="*/ 53 h 70"/>
                <a:gd name="T90" fmla="*/ 44 w 52"/>
                <a:gd name="T91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" h="70">
                  <a:moveTo>
                    <a:pt x="16" y="14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8"/>
                    <a:pt x="11" y="18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6"/>
                  </a:cubicBezTo>
                  <a:cubicBezTo>
                    <a:pt x="10" y="16"/>
                    <a:pt x="10" y="15"/>
                    <a:pt x="11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6" y="14"/>
                  </a:cubicBezTo>
                  <a:close/>
                  <a:moveTo>
                    <a:pt x="51" y="50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5"/>
                    <a:pt x="49" y="56"/>
                    <a:pt x="49" y="58"/>
                  </a:cubicBezTo>
                  <a:cubicBezTo>
                    <a:pt x="49" y="59"/>
                    <a:pt x="49" y="59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0" y="60"/>
                    <a:pt x="51" y="60"/>
                    <a:pt x="51" y="61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69"/>
                    <a:pt x="50" y="70"/>
                    <a:pt x="49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0"/>
                    <a:pt x="0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59"/>
                    <a:pt x="1" y="59"/>
                    <a:pt x="1" y="58"/>
                  </a:cubicBezTo>
                  <a:cubicBezTo>
                    <a:pt x="1" y="57"/>
                    <a:pt x="2" y="55"/>
                    <a:pt x="3" y="54"/>
                  </a:cubicBezTo>
                  <a:cubicBezTo>
                    <a:pt x="3" y="53"/>
                    <a:pt x="2" y="49"/>
                    <a:pt x="4" y="45"/>
                  </a:cubicBezTo>
                  <a:cubicBezTo>
                    <a:pt x="5" y="43"/>
                    <a:pt x="8" y="41"/>
                    <a:pt x="11" y="39"/>
                  </a:cubicBezTo>
                  <a:cubicBezTo>
                    <a:pt x="13" y="37"/>
                    <a:pt x="16" y="35"/>
                    <a:pt x="18" y="33"/>
                  </a:cubicBezTo>
                  <a:cubicBezTo>
                    <a:pt x="19" y="31"/>
                    <a:pt x="19" y="29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7" y="27"/>
                    <a:pt x="16" y="27"/>
                  </a:cubicBezTo>
                  <a:cubicBezTo>
                    <a:pt x="16" y="27"/>
                    <a:pt x="15" y="28"/>
                    <a:pt x="15" y="30"/>
                  </a:cubicBezTo>
                  <a:cubicBezTo>
                    <a:pt x="14" y="31"/>
                    <a:pt x="14" y="32"/>
                    <a:pt x="13" y="32"/>
                  </a:cubicBezTo>
                  <a:cubicBezTo>
                    <a:pt x="13" y="33"/>
                    <a:pt x="12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8" y="33"/>
                    <a:pt x="7" y="32"/>
                  </a:cubicBezTo>
                  <a:cubicBezTo>
                    <a:pt x="6" y="32"/>
                    <a:pt x="6" y="32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5"/>
                    <a:pt x="2" y="23"/>
                    <a:pt x="4" y="20"/>
                  </a:cubicBezTo>
                  <a:cubicBezTo>
                    <a:pt x="7" y="17"/>
                    <a:pt x="8" y="15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9" y="12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4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8" y="1"/>
                    <a:pt x="20" y="2"/>
                  </a:cubicBezTo>
                  <a:cubicBezTo>
                    <a:pt x="21" y="2"/>
                    <a:pt x="23" y="2"/>
                    <a:pt x="24" y="2"/>
                  </a:cubicBezTo>
                  <a:cubicBezTo>
                    <a:pt x="30" y="2"/>
                    <a:pt x="37" y="4"/>
                    <a:pt x="43" y="13"/>
                  </a:cubicBezTo>
                  <a:cubicBezTo>
                    <a:pt x="48" y="22"/>
                    <a:pt x="47" y="30"/>
                    <a:pt x="47" y="36"/>
                  </a:cubicBezTo>
                  <a:cubicBezTo>
                    <a:pt x="47" y="39"/>
                    <a:pt x="46" y="41"/>
                    <a:pt x="47" y="42"/>
                  </a:cubicBezTo>
                  <a:cubicBezTo>
                    <a:pt x="48" y="45"/>
                    <a:pt x="51" y="47"/>
                    <a:pt x="51" y="47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9"/>
                    <a:pt x="52" y="49"/>
                    <a:pt x="51" y="50"/>
                  </a:cubicBezTo>
                  <a:close/>
                  <a:moveTo>
                    <a:pt x="2" y="62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6" y="62"/>
                    <a:pt x="6" y="62"/>
                    <a:pt x="6" y="62"/>
                  </a:cubicBezTo>
                  <a:lnTo>
                    <a:pt x="2" y="62"/>
                  </a:lnTo>
                  <a:close/>
                  <a:moveTo>
                    <a:pt x="47" y="58"/>
                  </a:moveTo>
                  <a:cubicBezTo>
                    <a:pt x="47" y="57"/>
                    <a:pt x="46" y="56"/>
                    <a:pt x="44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6"/>
                    <a:pt x="3" y="57"/>
                    <a:pt x="3" y="58"/>
                  </a:cubicBezTo>
                  <a:cubicBezTo>
                    <a:pt x="3" y="59"/>
                    <a:pt x="4" y="60"/>
                    <a:pt x="6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6" y="60"/>
                    <a:pt x="47" y="59"/>
                    <a:pt x="47" y="58"/>
                  </a:cubicBezTo>
                  <a:close/>
                  <a:moveTo>
                    <a:pt x="20" y="34"/>
                  </a:moveTo>
                  <a:cubicBezTo>
                    <a:pt x="18" y="36"/>
                    <a:pt x="15" y="39"/>
                    <a:pt x="12" y="41"/>
                  </a:cubicBezTo>
                  <a:cubicBezTo>
                    <a:pt x="10" y="43"/>
                    <a:pt x="7" y="45"/>
                    <a:pt x="7" y="46"/>
                  </a:cubicBezTo>
                  <a:cubicBezTo>
                    <a:pt x="4" y="50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49"/>
                    <a:pt x="10" y="46"/>
                  </a:cubicBezTo>
                  <a:cubicBezTo>
                    <a:pt x="13" y="44"/>
                    <a:pt x="15" y="42"/>
                    <a:pt x="15" y="42"/>
                  </a:cubicBezTo>
                  <a:cubicBezTo>
                    <a:pt x="16" y="42"/>
                    <a:pt x="16" y="42"/>
                    <a:pt x="17" y="43"/>
                  </a:cubicBezTo>
                  <a:cubicBezTo>
                    <a:pt x="17" y="43"/>
                    <a:pt x="17" y="44"/>
                    <a:pt x="16" y="44"/>
                  </a:cubicBezTo>
                  <a:cubicBezTo>
                    <a:pt x="16" y="44"/>
                    <a:pt x="14" y="46"/>
                    <a:pt x="12" y="48"/>
                  </a:cubicBezTo>
                  <a:cubicBezTo>
                    <a:pt x="10" y="50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3"/>
                    <a:pt x="39" y="49"/>
                    <a:pt x="39" y="45"/>
                  </a:cubicBezTo>
                  <a:cubicBezTo>
                    <a:pt x="39" y="44"/>
                    <a:pt x="39" y="42"/>
                    <a:pt x="40" y="40"/>
                  </a:cubicBezTo>
                  <a:cubicBezTo>
                    <a:pt x="40" y="35"/>
                    <a:pt x="42" y="26"/>
                    <a:pt x="39" y="17"/>
                  </a:cubicBezTo>
                  <a:cubicBezTo>
                    <a:pt x="35" y="7"/>
                    <a:pt x="26" y="6"/>
                    <a:pt x="23" y="6"/>
                  </a:cubicBezTo>
                  <a:cubicBezTo>
                    <a:pt x="23" y="6"/>
                    <a:pt x="22" y="7"/>
                    <a:pt x="22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3"/>
                    <a:pt x="16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7"/>
                  </a:cubicBezTo>
                  <a:cubicBezTo>
                    <a:pt x="14" y="10"/>
                    <a:pt x="11" y="13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5"/>
                    <a:pt x="10" y="18"/>
                    <a:pt x="6" y="22"/>
                  </a:cubicBezTo>
                  <a:cubicBezTo>
                    <a:pt x="4" y="24"/>
                    <a:pt x="4" y="26"/>
                    <a:pt x="4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9"/>
                    <a:pt x="6" y="29"/>
                  </a:cubicBezTo>
                  <a:cubicBezTo>
                    <a:pt x="7" y="30"/>
                    <a:pt x="8" y="30"/>
                    <a:pt x="9" y="31"/>
                  </a:cubicBezTo>
                  <a:cubicBezTo>
                    <a:pt x="9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0"/>
                    <a:pt x="12" y="30"/>
                    <a:pt x="12" y="29"/>
                  </a:cubicBezTo>
                  <a:cubicBezTo>
                    <a:pt x="13" y="27"/>
                    <a:pt x="14" y="24"/>
                    <a:pt x="16" y="25"/>
                  </a:cubicBezTo>
                  <a:cubicBezTo>
                    <a:pt x="18" y="25"/>
                    <a:pt x="19" y="25"/>
                    <a:pt x="20" y="25"/>
                  </a:cubicBezTo>
                  <a:cubicBezTo>
                    <a:pt x="20" y="25"/>
                    <a:pt x="20" y="24"/>
                    <a:pt x="20" y="24"/>
                  </a:cubicBezTo>
                  <a:cubicBezTo>
                    <a:pt x="21" y="24"/>
                    <a:pt x="21" y="24"/>
                    <a:pt x="21" y="25"/>
                  </a:cubicBezTo>
                  <a:cubicBezTo>
                    <a:pt x="26" y="24"/>
                    <a:pt x="27" y="19"/>
                    <a:pt x="28" y="19"/>
                  </a:cubicBezTo>
                  <a:cubicBezTo>
                    <a:pt x="28" y="18"/>
                    <a:pt x="28" y="18"/>
                    <a:pt x="29" y="18"/>
                  </a:cubicBezTo>
                  <a:cubicBezTo>
                    <a:pt x="29" y="18"/>
                    <a:pt x="30" y="19"/>
                    <a:pt x="30" y="19"/>
                  </a:cubicBezTo>
                  <a:cubicBezTo>
                    <a:pt x="29" y="19"/>
                    <a:pt x="28" y="25"/>
                    <a:pt x="22" y="27"/>
                  </a:cubicBezTo>
                  <a:cubicBezTo>
                    <a:pt x="22" y="29"/>
                    <a:pt x="21" y="32"/>
                    <a:pt x="20" y="34"/>
                  </a:cubicBezTo>
                  <a:close/>
                  <a:moveTo>
                    <a:pt x="44" y="36"/>
                  </a:moveTo>
                  <a:cubicBezTo>
                    <a:pt x="45" y="30"/>
                    <a:pt x="45" y="22"/>
                    <a:pt x="40" y="14"/>
                  </a:cubicBezTo>
                  <a:cubicBezTo>
                    <a:pt x="37" y="8"/>
                    <a:pt x="32" y="6"/>
                    <a:pt x="28" y="5"/>
                  </a:cubicBezTo>
                  <a:cubicBezTo>
                    <a:pt x="33" y="6"/>
                    <a:pt x="38" y="9"/>
                    <a:pt x="40" y="16"/>
                  </a:cubicBezTo>
                  <a:cubicBezTo>
                    <a:pt x="44" y="26"/>
                    <a:pt x="42" y="35"/>
                    <a:pt x="42" y="41"/>
                  </a:cubicBezTo>
                  <a:cubicBezTo>
                    <a:pt x="41" y="42"/>
                    <a:pt x="41" y="44"/>
                    <a:pt x="41" y="45"/>
                  </a:cubicBezTo>
                  <a:cubicBezTo>
                    <a:pt x="41" y="48"/>
                    <a:pt x="42" y="51"/>
                    <a:pt x="43" y="5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7"/>
                    <a:pt x="46" y="45"/>
                    <a:pt x="45" y="43"/>
                  </a:cubicBezTo>
                  <a:cubicBezTo>
                    <a:pt x="44" y="41"/>
                    <a:pt x="44" y="39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52" name="Freeform 35"/>
            <p:cNvSpPr>
              <a:spLocks noEditPoints="1"/>
            </p:cNvSpPr>
            <p:nvPr/>
          </p:nvSpPr>
          <p:spPr bwMode="auto">
            <a:xfrm>
              <a:off x="5137890" y="2909526"/>
              <a:ext cx="408229" cy="390142"/>
            </a:xfrm>
            <a:custGeom>
              <a:avLst/>
              <a:gdLst>
                <a:gd name="T0" fmla="*/ 44 w 67"/>
                <a:gd name="T1" fmla="*/ 21 h 64"/>
                <a:gd name="T2" fmla="*/ 25 w 67"/>
                <a:gd name="T3" fmla="*/ 19 h 64"/>
                <a:gd name="T4" fmla="*/ 24 w 67"/>
                <a:gd name="T5" fmla="*/ 21 h 64"/>
                <a:gd name="T6" fmla="*/ 16 w 67"/>
                <a:gd name="T7" fmla="*/ 30 h 64"/>
                <a:gd name="T8" fmla="*/ 26 w 67"/>
                <a:gd name="T9" fmla="*/ 36 h 64"/>
                <a:gd name="T10" fmla="*/ 32 w 67"/>
                <a:gd name="T11" fmla="*/ 42 h 64"/>
                <a:gd name="T12" fmla="*/ 26 w 67"/>
                <a:gd name="T13" fmla="*/ 48 h 64"/>
                <a:gd name="T14" fmla="*/ 42 w 67"/>
                <a:gd name="T15" fmla="*/ 48 h 64"/>
                <a:gd name="T16" fmla="*/ 36 w 67"/>
                <a:gd name="T17" fmla="*/ 42 h 64"/>
                <a:gd name="T18" fmla="*/ 42 w 67"/>
                <a:gd name="T19" fmla="*/ 36 h 64"/>
                <a:gd name="T20" fmla="*/ 51 w 67"/>
                <a:gd name="T21" fmla="*/ 30 h 64"/>
                <a:gd name="T22" fmla="*/ 19 w 67"/>
                <a:gd name="T23" fmla="*/ 30 h 64"/>
                <a:gd name="T24" fmla="*/ 24 w 67"/>
                <a:gd name="T25" fmla="*/ 31 h 64"/>
                <a:gd name="T26" fmla="*/ 48 w 67"/>
                <a:gd name="T27" fmla="*/ 30 h 64"/>
                <a:gd name="T28" fmla="*/ 44 w 67"/>
                <a:gd name="T29" fmla="*/ 31 h 64"/>
                <a:gd name="T30" fmla="*/ 48 w 67"/>
                <a:gd name="T31" fmla="*/ 30 h 64"/>
                <a:gd name="T32" fmla="*/ 61 w 67"/>
                <a:gd name="T33" fmla="*/ 20 h 64"/>
                <a:gd name="T34" fmla="*/ 51 w 67"/>
                <a:gd name="T35" fmla="*/ 9 h 64"/>
                <a:gd name="T36" fmla="*/ 43 w 67"/>
                <a:gd name="T37" fmla="*/ 0 h 64"/>
                <a:gd name="T38" fmla="*/ 30 w 67"/>
                <a:gd name="T39" fmla="*/ 2 h 64"/>
                <a:gd name="T40" fmla="*/ 19 w 67"/>
                <a:gd name="T41" fmla="*/ 6 h 64"/>
                <a:gd name="T42" fmla="*/ 7 w 67"/>
                <a:gd name="T43" fmla="*/ 13 h 64"/>
                <a:gd name="T44" fmla="*/ 4 w 67"/>
                <a:gd name="T45" fmla="*/ 26 h 64"/>
                <a:gd name="T46" fmla="*/ 7 w 67"/>
                <a:gd name="T47" fmla="*/ 41 h 64"/>
                <a:gd name="T48" fmla="*/ 13 w 67"/>
                <a:gd name="T49" fmla="*/ 55 h 64"/>
                <a:gd name="T50" fmla="*/ 24 w 67"/>
                <a:gd name="T51" fmla="*/ 64 h 64"/>
                <a:gd name="T52" fmla="*/ 34 w 67"/>
                <a:gd name="T53" fmla="*/ 61 h 64"/>
                <a:gd name="T54" fmla="*/ 44 w 67"/>
                <a:gd name="T55" fmla="*/ 64 h 64"/>
                <a:gd name="T56" fmla="*/ 54 w 67"/>
                <a:gd name="T57" fmla="*/ 55 h 64"/>
                <a:gd name="T58" fmla="*/ 61 w 67"/>
                <a:gd name="T59" fmla="*/ 41 h 64"/>
                <a:gd name="T60" fmla="*/ 63 w 67"/>
                <a:gd name="T61" fmla="*/ 26 h 64"/>
                <a:gd name="T62" fmla="*/ 58 w 67"/>
                <a:gd name="T63" fmla="*/ 19 h 64"/>
                <a:gd name="T64" fmla="*/ 54 w 67"/>
                <a:gd name="T65" fmla="*/ 13 h 64"/>
                <a:gd name="T66" fmla="*/ 46 w 67"/>
                <a:gd name="T67" fmla="*/ 7 h 64"/>
                <a:gd name="T68" fmla="*/ 39 w 67"/>
                <a:gd name="T69" fmla="*/ 5 h 64"/>
                <a:gd name="T70" fmla="*/ 29 w 67"/>
                <a:gd name="T71" fmla="*/ 5 h 64"/>
                <a:gd name="T72" fmla="*/ 22 w 67"/>
                <a:gd name="T73" fmla="*/ 7 h 64"/>
                <a:gd name="T74" fmla="*/ 18 w 67"/>
                <a:gd name="T75" fmla="*/ 12 h 64"/>
                <a:gd name="T76" fmla="*/ 9 w 67"/>
                <a:gd name="T77" fmla="*/ 14 h 64"/>
                <a:gd name="T78" fmla="*/ 6 w 67"/>
                <a:gd name="T79" fmla="*/ 28 h 64"/>
                <a:gd name="T80" fmla="*/ 9 w 67"/>
                <a:gd name="T81" fmla="*/ 40 h 64"/>
                <a:gd name="T82" fmla="*/ 9 w 67"/>
                <a:gd name="T83" fmla="*/ 50 h 64"/>
                <a:gd name="T84" fmla="*/ 18 w 67"/>
                <a:gd name="T85" fmla="*/ 53 h 64"/>
                <a:gd name="T86" fmla="*/ 24 w 67"/>
                <a:gd name="T87" fmla="*/ 61 h 64"/>
                <a:gd name="T88" fmla="*/ 33 w 67"/>
                <a:gd name="T89" fmla="*/ 58 h 64"/>
                <a:gd name="T90" fmla="*/ 43 w 67"/>
                <a:gd name="T91" fmla="*/ 61 h 64"/>
                <a:gd name="T92" fmla="*/ 48 w 67"/>
                <a:gd name="T93" fmla="*/ 53 h 64"/>
                <a:gd name="T94" fmla="*/ 10 w 67"/>
                <a:gd name="T95" fmla="*/ 32 h 64"/>
                <a:gd name="T96" fmla="*/ 34 w 67"/>
                <a:gd name="T97" fmla="*/ 56 h 64"/>
                <a:gd name="T98" fmla="*/ 49 w 67"/>
                <a:gd name="T99" fmla="*/ 53 h 64"/>
                <a:gd name="T100" fmla="*/ 58 w 67"/>
                <a:gd name="T101" fmla="*/ 50 h 64"/>
                <a:gd name="T102" fmla="*/ 60 w 67"/>
                <a:gd name="T103" fmla="*/ 32 h 64"/>
                <a:gd name="T104" fmla="*/ 64 w 67"/>
                <a:gd name="T10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" h="64">
                  <a:moveTo>
                    <a:pt x="51" y="23"/>
                  </a:moveTo>
                  <a:cubicBezTo>
                    <a:pt x="51" y="22"/>
                    <a:pt x="51" y="21"/>
                    <a:pt x="50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19"/>
                    <a:pt x="43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6" y="22"/>
                    <a:pt x="16" y="23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3"/>
                    <a:pt x="20" y="35"/>
                    <a:pt x="2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5" y="37"/>
                    <a:pt x="26" y="36"/>
                  </a:cubicBezTo>
                  <a:cubicBezTo>
                    <a:pt x="27" y="37"/>
                    <a:pt x="28" y="38"/>
                    <a:pt x="30" y="39"/>
                  </a:cubicBezTo>
                  <a:cubicBezTo>
                    <a:pt x="30" y="39"/>
                    <a:pt x="31" y="39"/>
                    <a:pt x="31" y="40"/>
                  </a:cubicBezTo>
                  <a:cubicBezTo>
                    <a:pt x="31" y="40"/>
                    <a:pt x="32" y="41"/>
                    <a:pt x="32" y="42"/>
                  </a:cubicBezTo>
                  <a:cubicBezTo>
                    <a:pt x="32" y="45"/>
                    <a:pt x="30" y="46"/>
                    <a:pt x="30" y="46"/>
                  </a:cubicBezTo>
                  <a:cubicBezTo>
                    <a:pt x="30" y="46"/>
                    <a:pt x="28" y="47"/>
                    <a:pt x="26" y="47"/>
                  </a:cubicBezTo>
                  <a:cubicBezTo>
                    <a:pt x="26" y="47"/>
                    <a:pt x="26" y="48"/>
                    <a:pt x="26" y="48"/>
                  </a:cubicBezTo>
                  <a:cubicBezTo>
                    <a:pt x="26" y="49"/>
                    <a:pt x="26" y="49"/>
                    <a:pt x="2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2" y="49"/>
                    <a:pt x="42" y="49"/>
                    <a:pt x="42" y="48"/>
                  </a:cubicBezTo>
                  <a:cubicBezTo>
                    <a:pt x="42" y="48"/>
                    <a:pt x="42" y="47"/>
                    <a:pt x="42" y="47"/>
                  </a:cubicBezTo>
                  <a:cubicBezTo>
                    <a:pt x="40" y="47"/>
                    <a:pt x="38" y="46"/>
                    <a:pt x="38" y="46"/>
                  </a:cubicBezTo>
                  <a:cubicBezTo>
                    <a:pt x="37" y="46"/>
                    <a:pt x="36" y="45"/>
                    <a:pt x="36" y="42"/>
                  </a:cubicBezTo>
                  <a:cubicBezTo>
                    <a:pt x="36" y="41"/>
                    <a:pt x="37" y="40"/>
                    <a:pt x="37" y="39"/>
                  </a:cubicBezTo>
                  <a:cubicBezTo>
                    <a:pt x="37" y="39"/>
                    <a:pt x="38" y="39"/>
                    <a:pt x="38" y="39"/>
                  </a:cubicBezTo>
                  <a:cubicBezTo>
                    <a:pt x="40" y="38"/>
                    <a:pt x="41" y="37"/>
                    <a:pt x="42" y="36"/>
                  </a:cubicBezTo>
                  <a:cubicBezTo>
                    <a:pt x="43" y="37"/>
                    <a:pt x="44" y="37"/>
                    <a:pt x="44" y="37"/>
                  </a:cubicBezTo>
                  <a:cubicBezTo>
                    <a:pt x="45" y="37"/>
                    <a:pt x="45" y="37"/>
                    <a:pt x="46" y="37"/>
                  </a:cubicBezTo>
                  <a:cubicBezTo>
                    <a:pt x="48" y="35"/>
                    <a:pt x="51" y="33"/>
                    <a:pt x="51" y="30"/>
                  </a:cubicBezTo>
                  <a:lnTo>
                    <a:pt x="51" y="23"/>
                  </a:lnTo>
                  <a:close/>
                  <a:moveTo>
                    <a:pt x="23" y="34"/>
                  </a:moveTo>
                  <a:cubicBezTo>
                    <a:pt x="19" y="31"/>
                    <a:pt x="19" y="30"/>
                    <a:pt x="19" y="30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3"/>
                    <a:pt x="24" y="33"/>
                  </a:cubicBezTo>
                  <a:cubicBezTo>
                    <a:pt x="24" y="34"/>
                    <a:pt x="24" y="34"/>
                    <a:pt x="23" y="34"/>
                  </a:cubicBezTo>
                  <a:close/>
                  <a:moveTo>
                    <a:pt x="48" y="30"/>
                  </a:moveTo>
                  <a:cubicBezTo>
                    <a:pt x="48" y="30"/>
                    <a:pt x="48" y="31"/>
                    <a:pt x="44" y="34"/>
                  </a:cubicBezTo>
                  <a:cubicBezTo>
                    <a:pt x="44" y="34"/>
                    <a:pt x="44" y="34"/>
                    <a:pt x="44" y="33"/>
                  </a:cubicBezTo>
                  <a:cubicBezTo>
                    <a:pt x="44" y="33"/>
                    <a:pt x="44" y="32"/>
                    <a:pt x="44" y="31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8" y="24"/>
                    <a:pt x="48" y="24"/>
                    <a:pt x="48" y="24"/>
                  </a:cubicBezTo>
                  <a:lnTo>
                    <a:pt x="48" y="30"/>
                  </a:lnTo>
                  <a:close/>
                  <a:moveTo>
                    <a:pt x="63" y="26"/>
                  </a:moveTo>
                  <a:cubicBezTo>
                    <a:pt x="62" y="25"/>
                    <a:pt x="61" y="24"/>
                    <a:pt x="61" y="24"/>
                  </a:cubicBezTo>
                  <a:cubicBezTo>
                    <a:pt x="61" y="23"/>
                    <a:pt x="61" y="21"/>
                    <a:pt x="61" y="20"/>
                  </a:cubicBezTo>
                  <a:cubicBezTo>
                    <a:pt x="62" y="17"/>
                    <a:pt x="62" y="15"/>
                    <a:pt x="61" y="13"/>
                  </a:cubicBezTo>
                  <a:cubicBezTo>
                    <a:pt x="59" y="11"/>
                    <a:pt x="57" y="10"/>
                    <a:pt x="54" y="10"/>
                  </a:cubicBezTo>
                  <a:cubicBezTo>
                    <a:pt x="53" y="10"/>
                    <a:pt x="51" y="10"/>
                    <a:pt x="51" y="9"/>
                  </a:cubicBezTo>
                  <a:cubicBezTo>
                    <a:pt x="50" y="9"/>
                    <a:pt x="49" y="7"/>
                    <a:pt x="49" y="6"/>
                  </a:cubicBezTo>
                  <a:cubicBezTo>
                    <a:pt x="48" y="4"/>
                    <a:pt x="47" y="1"/>
                    <a:pt x="44" y="1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1" y="0"/>
                    <a:pt x="39" y="1"/>
                    <a:pt x="37" y="2"/>
                  </a:cubicBezTo>
                  <a:cubicBezTo>
                    <a:pt x="36" y="3"/>
                    <a:pt x="35" y="4"/>
                    <a:pt x="34" y="4"/>
                  </a:cubicBezTo>
                  <a:cubicBezTo>
                    <a:pt x="33" y="4"/>
                    <a:pt x="32" y="3"/>
                    <a:pt x="30" y="2"/>
                  </a:cubicBezTo>
                  <a:cubicBezTo>
                    <a:pt x="29" y="1"/>
                    <a:pt x="27" y="0"/>
                    <a:pt x="25" y="0"/>
                  </a:cubicBezTo>
                  <a:cubicBezTo>
                    <a:pt x="25" y="0"/>
                    <a:pt x="24" y="0"/>
                    <a:pt x="24" y="1"/>
                  </a:cubicBezTo>
                  <a:cubicBezTo>
                    <a:pt x="21" y="1"/>
                    <a:pt x="20" y="4"/>
                    <a:pt x="19" y="6"/>
                  </a:cubicBezTo>
                  <a:cubicBezTo>
                    <a:pt x="18" y="7"/>
                    <a:pt x="18" y="9"/>
                    <a:pt x="17" y="9"/>
                  </a:cubicBezTo>
                  <a:cubicBezTo>
                    <a:pt x="16" y="10"/>
                    <a:pt x="15" y="10"/>
                    <a:pt x="13" y="10"/>
                  </a:cubicBezTo>
                  <a:cubicBezTo>
                    <a:pt x="11" y="10"/>
                    <a:pt x="8" y="11"/>
                    <a:pt x="7" y="13"/>
                  </a:cubicBezTo>
                  <a:cubicBezTo>
                    <a:pt x="5" y="15"/>
                    <a:pt x="6" y="17"/>
                    <a:pt x="6" y="20"/>
                  </a:cubicBezTo>
                  <a:cubicBezTo>
                    <a:pt x="7" y="21"/>
                    <a:pt x="7" y="23"/>
                    <a:pt x="7" y="24"/>
                  </a:cubicBezTo>
                  <a:cubicBezTo>
                    <a:pt x="7" y="24"/>
                    <a:pt x="5" y="25"/>
                    <a:pt x="4" y="26"/>
                  </a:cubicBezTo>
                  <a:cubicBezTo>
                    <a:pt x="3" y="28"/>
                    <a:pt x="0" y="30"/>
                    <a:pt x="0" y="32"/>
                  </a:cubicBezTo>
                  <a:cubicBezTo>
                    <a:pt x="0" y="35"/>
                    <a:pt x="3" y="37"/>
                    <a:pt x="4" y="38"/>
                  </a:cubicBezTo>
                  <a:cubicBezTo>
                    <a:pt x="5" y="39"/>
                    <a:pt x="7" y="40"/>
                    <a:pt x="7" y="41"/>
                  </a:cubicBezTo>
                  <a:cubicBezTo>
                    <a:pt x="7" y="42"/>
                    <a:pt x="7" y="44"/>
                    <a:pt x="6" y="45"/>
                  </a:cubicBezTo>
                  <a:cubicBezTo>
                    <a:pt x="6" y="47"/>
                    <a:pt x="5" y="50"/>
                    <a:pt x="7" y="52"/>
                  </a:cubicBezTo>
                  <a:cubicBezTo>
                    <a:pt x="8" y="54"/>
                    <a:pt x="11" y="54"/>
                    <a:pt x="13" y="55"/>
                  </a:cubicBezTo>
                  <a:cubicBezTo>
                    <a:pt x="15" y="55"/>
                    <a:pt x="16" y="55"/>
                    <a:pt x="17" y="55"/>
                  </a:cubicBezTo>
                  <a:cubicBezTo>
                    <a:pt x="18" y="56"/>
                    <a:pt x="18" y="57"/>
                    <a:pt x="19" y="59"/>
                  </a:cubicBezTo>
                  <a:cubicBezTo>
                    <a:pt x="20" y="61"/>
                    <a:pt x="21" y="63"/>
                    <a:pt x="24" y="64"/>
                  </a:cubicBezTo>
                  <a:cubicBezTo>
                    <a:pt x="24" y="64"/>
                    <a:pt x="25" y="64"/>
                    <a:pt x="25" y="64"/>
                  </a:cubicBezTo>
                  <a:cubicBezTo>
                    <a:pt x="27" y="64"/>
                    <a:pt x="29" y="63"/>
                    <a:pt x="30" y="62"/>
                  </a:cubicBezTo>
                  <a:cubicBezTo>
                    <a:pt x="32" y="62"/>
                    <a:pt x="33" y="61"/>
                    <a:pt x="34" y="61"/>
                  </a:cubicBezTo>
                  <a:cubicBezTo>
                    <a:pt x="35" y="61"/>
                    <a:pt x="36" y="62"/>
                    <a:pt x="37" y="62"/>
                  </a:cubicBezTo>
                  <a:cubicBezTo>
                    <a:pt x="39" y="63"/>
                    <a:pt x="41" y="64"/>
                    <a:pt x="43" y="64"/>
                  </a:cubicBezTo>
                  <a:cubicBezTo>
                    <a:pt x="43" y="64"/>
                    <a:pt x="44" y="64"/>
                    <a:pt x="44" y="64"/>
                  </a:cubicBezTo>
                  <a:cubicBezTo>
                    <a:pt x="47" y="63"/>
                    <a:pt x="48" y="61"/>
                    <a:pt x="49" y="59"/>
                  </a:cubicBezTo>
                  <a:cubicBezTo>
                    <a:pt x="49" y="57"/>
                    <a:pt x="50" y="56"/>
                    <a:pt x="51" y="55"/>
                  </a:cubicBezTo>
                  <a:cubicBezTo>
                    <a:pt x="51" y="55"/>
                    <a:pt x="53" y="55"/>
                    <a:pt x="54" y="55"/>
                  </a:cubicBezTo>
                  <a:cubicBezTo>
                    <a:pt x="57" y="54"/>
                    <a:pt x="59" y="54"/>
                    <a:pt x="61" y="52"/>
                  </a:cubicBezTo>
                  <a:cubicBezTo>
                    <a:pt x="62" y="50"/>
                    <a:pt x="62" y="47"/>
                    <a:pt x="61" y="45"/>
                  </a:cubicBezTo>
                  <a:cubicBezTo>
                    <a:pt x="61" y="44"/>
                    <a:pt x="61" y="42"/>
                    <a:pt x="61" y="41"/>
                  </a:cubicBezTo>
                  <a:cubicBezTo>
                    <a:pt x="61" y="40"/>
                    <a:pt x="62" y="39"/>
                    <a:pt x="63" y="38"/>
                  </a:cubicBezTo>
                  <a:cubicBezTo>
                    <a:pt x="65" y="37"/>
                    <a:pt x="67" y="35"/>
                    <a:pt x="67" y="32"/>
                  </a:cubicBezTo>
                  <a:cubicBezTo>
                    <a:pt x="67" y="30"/>
                    <a:pt x="65" y="28"/>
                    <a:pt x="63" y="26"/>
                  </a:cubicBezTo>
                  <a:close/>
                  <a:moveTo>
                    <a:pt x="54" y="13"/>
                  </a:moveTo>
                  <a:cubicBezTo>
                    <a:pt x="56" y="13"/>
                    <a:pt x="58" y="13"/>
                    <a:pt x="58" y="14"/>
                  </a:cubicBezTo>
                  <a:cubicBezTo>
                    <a:pt x="59" y="15"/>
                    <a:pt x="59" y="17"/>
                    <a:pt x="58" y="19"/>
                  </a:cubicBezTo>
                  <a:cubicBezTo>
                    <a:pt x="58" y="21"/>
                    <a:pt x="58" y="22"/>
                    <a:pt x="58" y="24"/>
                  </a:cubicBezTo>
                  <a:cubicBezTo>
                    <a:pt x="56" y="19"/>
                    <a:pt x="53" y="15"/>
                    <a:pt x="49" y="12"/>
                  </a:cubicBezTo>
                  <a:cubicBezTo>
                    <a:pt x="51" y="13"/>
                    <a:pt x="52" y="13"/>
                    <a:pt x="54" y="13"/>
                  </a:cubicBezTo>
                  <a:close/>
                  <a:moveTo>
                    <a:pt x="39" y="5"/>
                  </a:moveTo>
                  <a:cubicBezTo>
                    <a:pt x="41" y="4"/>
                    <a:pt x="42" y="3"/>
                    <a:pt x="43" y="3"/>
                  </a:cubicBezTo>
                  <a:cubicBezTo>
                    <a:pt x="44" y="4"/>
                    <a:pt x="45" y="6"/>
                    <a:pt x="46" y="7"/>
                  </a:cubicBezTo>
                  <a:cubicBezTo>
                    <a:pt x="47" y="9"/>
                    <a:pt x="47" y="10"/>
                    <a:pt x="48" y="11"/>
                  </a:cubicBezTo>
                  <a:cubicBezTo>
                    <a:pt x="44" y="8"/>
                    <a:pt x="40" y="7"/>
                    <a:pt x="35" y="7"/>
                  </a:cubicBezTo>
                  <a:cubicBezTo>
                    <a:pt x="36" y="6"/>
                    <a:pt x="38" y="6"/>
                    <a:pt x="39" y="5"/>
                  </a:cubicBezTo>
                  <a:close/>
                  <a:moveTo>
                    <a:pt x="22" y="7"/>
                  </a:moveTo>
                  <a:cubicBezTo>
                    <a:pt x="22" y="6"/>
                    <a:pt x="23" y="4"/>
                    <a:pt x="24" y="3"/>
                  </a:cubicBezTo>
                  <a:cubicBezTo>
                    <a:pt x="26" y="3"/>
                    <a:pt x="27" y="4"/>
                    <a:pt x="29" y="5"/>
                  </a:cubicBezTo>
                  <a:cubicBezTo>
                    <a:pt x="30" y="6"/>
                    <a:pt x="32" y="6"/>
                    <a:pt x="33" y="7"/>
                  </a:cubicBezTo>
                  <a:cubicBezTo>
                    <a:pt x="28" y="7"/>
                    <a:pt x="23" y="8"/>
                    <a:pt x="19" y="11"/>
                  </a:cubicBezTo>
                  <a:cubicBezTo>
                    <a:pt x="20" y="10"/>
                    <a:pt x="21" y="9"/>
                    <a:pt x="22" y="7"/>
                  </a:cubicBezTo>
                  <a:close/>
                  <a:moveTo>
                    <a:pt x="9" y="14"/>
                  </a:moveTo>
                  <a:cubicBezTo>
                    <a:pt x="10" y="13"/>
                    <a:pt x="12" y="13"/>
                    <a:pt x="14" y="13"/>
                  </a:cubicBezTo>
                  <a:cubicBezTo>
                    <a:pt x="15" y="13"/>
                    <a:pt x="17" y="13"/>
                    <a:pt x="18" y="12"/>
                  </a:cubicBezTo>
                  <a:cubicBezTo>
                    <a:pt x="14" y="15"/>
                    <a:pt x="11" y="19"/>
                    <a:pt x="10" y="24"/>
                  </a:cubicBezTo>
                  <a:cubicBezTo>
                    <a:pt x="10" y="22"/>
                    <a:pt x="10" y="21"/>
                    <a:pt x="9" y="19"/>
                  </a:cubicBezTo>
                  <a:cubicBezTo>
                    <a:pt x="9" y="17"/>
                    <a:pt x="9" y="15"/>
                    <a:pt x="9" y="14"/>
                  </a:cubicBezTo>
                  <a:close/>
                  <a:moveTo>
                    <a:pt x="6" y="36"/>
                  </a:moveTo>
                  <a:cubicBezTo>
                    <a:pt x="5" y="35"/>
                    <a:pt x="3" y="34"/>
                    <a:pt x="3" y="32"/>
                  </a:cubicBezTo>
                  <a:cubicBezTo>
                    <a:pt x="3" y="31"/>
                    <a:pt x="5" y="30"/>
                    <a:pt x="6" y="28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27"/>
                    <a:pt x="8" y="30"/>
                    <a:pt x="8" y="32"/>
                  </a:cubicBezTo>
                  <a:cubicBezTo>
                    <a:pt x="8" y="35"/>
                    <a:pt x="9" y="37"/>
                    <a:pt x="9" y="40"/>
                  </a:cubicBezTo>
                  <a:cubicBezTo>
                    <a:pt x="9" y="38"/>
                    <a:pt x="8" y="37"/>
                    <a:pt x="6" y="36"/>
                  </a:cubicBezTo>
                  <a:close/>
                  <a:moveTo>
                    <a:pt x="14" y="52"/>
                  </a:moveTo>
                  <a:cubicBezTo>
                    <a:pt x="12" y="51"/>
                    <a:pt x="10" y="51"/>
                    <a:pt x="9" y="50"/>
                  </a:cubicBezTo>
                  <a:cubicBezTo>
                    <a:pt x="9" y="49"/>
                    <a:pt x="9" y="47"/>
                    <a:pt x="9" y="46"/>
                  </a:cubicBezTo>
                  <a:cubicBezTo>
                    <a:pt x="10" y="44"/>
                    <a:pt x="10" y="42"/>
                    <a:pt x="10" y="41"/>
                  </a:cubicBezTo>
                  <a:cubicBezTo>
                    <a:pt x="11" y="46"/>
                    <a:pt x="14" y="50"/>
                    <a:pt x="18" y="53"/>
                  </a:cubicBezTo>
                  <a:cubicBezTo>
                    <a:pt x="17" y="52"/>
                    <a:pt x="15" y="52"/>
                    <a:pt x="14" y="52"/>
                  </a:cubicBezTo>
                  <a:close/>
                  <a:moveTo>
                    <a:pt x="29" y="60"/>
                  </a:moveTo>
                  <a:cubicBezTo>
                    <a:pt x="27" y="61"/>
                    <a:pt x="26" y="62"/>
                    <a:pt x="24" y="61"/>
                  </a:cubicBezTo>
                  <a:cubicBezTo>
                    <a:pt x="23" y="61"/>
                    <a:pt x="22" y="59"/>
                    <a:pt x="22" y="57"/>
                  </a:cubicBezTo>
                  <a:cubicBezTo>
                    <a:pt x="21" y="56"/>
                    <a:pt x="20" y="54"/>
                    <a:pt x="19" y="53"/>
                  </a:cubicBezTo>
                  <a:cubicBezTo>
                    <a:pt x="23" y="56"/>
                    <a:pt x="28" y="58"/>
                    <a:pt x="33" y="58"/>
                  </a:cubicBezTo>
                  <a:cubicBezTo>
                    <a:pt x="32" y="58"/>
                    <a:pt x="30" y="59"/>
                    <a:pt x="29" y="60"/>
                  </a:cubicBezTo>
                  <a:close/>
                  <a:moveTo>
                    <a:pt x="46" y="57"/>
                  </a:moveTo>
                  <a:cubicBezTo>
                    <a:pt x="45" y="59"/>
                    <a:pt x="44" y="61"/>
                    <a:pt x="43" y="61"/>
                  </a:cubicBezTo>
                  <a:cubicBezTo>
                    <a:pt x="42" y="62"/>
                    <a:pt x="41" y="61"/>
                    <a:pt x="39" y="60"/>
                  </a:cubicBezTo>
                  <a:cubicBezTo>
                    <a:pt x="37" y="59"/>
                    <a:pt x="36" y="58"/>
                    <a:pt x="35" y="58"/>
                  </a:cubicBezTo>
                  <a:cubicBezTo>
                    <a:pt x="40" y="58"/>
                    <a:pt x="44" y="56"/>
                    <a:pt x="48" y="53"/>
                  </a:cubicBezTo>
                  <a:cubicBezTo>
                    <a:pt x="47" y="54"/>
                    <a:pt x="47" y="56"/>
                    <a:pt x="46" y="57"/>
                  </a:cubicBezTo>
                  <a:close/>
                  <a:moveTo>
                    <a:pt x="34" y="56"/>
                  </a:moveTo>
                  <a:cubicBezTo>
                    <a:pt x="21" y="56"/>
                    <a:pt x="10" y="45"/>
                    <a:pt x="10" y="32"/>
                  </a:cubicBezTo>
                  <a:cubicBezTo>
                    <a:pt x="10" y="19"/>
                    <a:pt x="21" y="9"/>
                    <a:pt x="34" y="9"/>
                  </a:cubicBezTo>
                  <a:cubicBezTo>
                    <a:pt x="47" y="9"/>
                    <a:pt x="58" y="19"/>
                    <a:pt x="58" y="32"/>
                  </a:cubicBezTo>
                  <a:cubicBezTo>
                    <a:pt x="58" y="45"/>
                    <a:pt x="47" y="56"/>
                    <a:pt x="34" y="56"/>
                  </a:cubicBezTo>
                  <a:close/>
                  <a:moveTo>
                    <a:pt x="58" y="50"/>
                  </a:moveTo>
                  <a:cubicBezTo>
                    <a:pt x="58" y="51"/>
                    <a:pt x="56" y="51"/>
                    <a:pt x="54" y="52"/>
                  </a:cubicBezTo>
                  <a:cubicBezTo>
                    <a:pt x="52" y="52"/>
                    <a:pt x="51" y="52"/>
                    <a:pt x="49" y="53"/>
                  </a:cubicBezTo>
                  <a:cubicBezTo>
                    <a:pt x="53" y="50"/>
                    <a:pt x="56" y="46"/>
                    <a:pt x="58" y="41"/>
                  </a:cubicBezTo>
                  <a:cubicBezTo>
                    <a:pt x="58" y="42"/>
                    <a:pt x="58" y="44"/>
                    <a:pt x="58" y="46"/>
                  </a:cubicBezTo>
                  <a:cubicBezTo>
                    <a:pt x="59" y="47"/>
                    <a:pt x="59" y="49"/>
                    <a:pt x="58" y="50"/>
                  </a:cubicBezTo>
                  <a:close/>
                  <a:moveTo>
                    <a:pt x="61" y="36"/>
                  </a:moveTo>
                  <a:cubicBezTo>
                    <a:pt x="60" y="37"/>
                    <a:pt x="59" y="38"/>
                    <a:pt x="58" y="40"/>
                  </a:cubicBezTo>
                  <a:cubicBezTo>
                    <a:pt x="59" y="37"/>
                    <a:pt x="60" y="35"/>
                    <a:pt x="60" y="32"/>
                  </a:cubicBezTo>
                  <a:cubicBezTo>
                    <a:pt x="60" y="30"/>
                    <a:pt x="59" y="27"/>
                    <a:pt x="58" y="25"/>
                  </a:cubicBezTo>
                  <a:cubicBezTo>
                    <a:pt x="59" y="26"/>
                    <a:pt x="60" y="27"/>
                    <a:pt x="61" y="28"/>
                  </a:cubicBezTo>
                  <a:cubicBezTo>
                    <a:pt x="63" y="30"/>
                    <a:pt x="64" y="31"/>
                    <a:pt x="64" y="32"/>
                  </a:cubicBezTo>
                  <a:cubicBezTo>
                    <a:pt x="64" y="34"/>
                    <a:pt x="63" y="35"/>
                    <a:pt x="6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53" name="Freeform 36"/>
            <p:cNvSpPr>
              <a:spLocks noEditPoints="1"/>
            </p:cNvSpPr>
            <p:nvPr/>
          </p:nvSpPr>
          <p:spPr bwMode="auto">
            <a:xfrm>
              <a:off x="3970762" y="5622868"/>
              <a:ext cx="496706" cy="414895"/>
            </a:xfrm>
            <a:custGeom>
              <a:avLst/>
              <a:gdLst>
                <a:gd name="T0" fmla="*/ 71 w 72"/>
                <a:gd name="T1" fmla="*/ 15 h 60"/>
                <a:gd name="T2" fmla="*/ 57 w 72"/>
                <a:gd name="T3" fmla="*/ 17 h 60"/>
                <a:gd name="T4" fmla="*/ 44 w 72"/>
                <a:gd name="T5" fmla="*/ 45 h 60"/>
                <a:gd name="T6" fmla="*/ 12 w 72"/>
                <a:gd name="T7" fmla="*/ 45 h 60"/>
                <a:gd name="T8" fmla="*/ 14 w 72"/>
                <a:gd name="T9" fmla="*/ 48 h 60"/>
                <a:gd name="T10" fmla="*/ 48 w 72"/>
                <a:gd name="T11" fmla="*/ 50 h 60"/>
                <a:gd name="T12" fmla="*/ 14 w 72"/>
                <a:gd name="T13" fmla="*/ 51 h 60"/>
                <a:gd name="T14" fmla="*/ 9 w 72"/>
                <a:gd name="T15" fmla="*/ 44 h 60"/>
                <a:gd name="T16" fmla="*/ 8 w 72"/>
                <a:gd name="T17" fmla="*/ 41 h 60"/>
                <a:gd name="T18" fmla="*/ 1 w 72"/>
                <a:gd name="T19" fmla="*/ 22 h 60"/>
                <a:gd name="T20" fmla="*/ 11 w 72"/>
                <a:gd name="T21" fmla="*/ 40 h 60"/>
                <a:gd name="T22" fmla="*/ 44 w 72"/>
                <a:gd name="T23" fmla="*/ 42 h 60"/>
                <a:gd name="T24" fmla="*/ 54 w 72"/>
                <a:gd name="T25" fmla="*/ 16 h 60"/>
                <a:gd name="T26" fmla="*/ 71 w 72"/>
                <a:gd name="T27" fmla="*/ 12 h 60"/>
                <a:gd name="T28" fmla="*/ 18 w 72"/>
                <a:gd name="T29" fmla="*/ 56 h 60"/>
                <a:gd name="T30" fmla="*/ 11 w 72"/>
                <a:gd name="T31" fmla="*/ 56 h 60"/>
                <a:gd name="T32" fmla="*/ 18 w 72"/>
                <a:gd name="T33" fmla="*/ 56 h 60"/>
                <a:gd name="T34" fmla="*/ 15 w 72"/>
                <a:gd name="T35" fmla="*/ 54 h 60"/>
                <a:gd name="T36" fmla="*/ 15 w 72"/>
                <a:gd name="T37" fmla="*/ 58 h 60"/>
                <a:gd name="T38" fmla="*/ 45 w 72"/>
                <a:gd name="T39" fmla="*/ 56 h 60"/>
                <a:gd name="T40" fmla="*/ 38 w 72"/>
                <a:gd name="T41" fmla="*/ 56 h 60"/>
                <a:gd name="T42" fmla="*/ 45 w 72"/>
                <a:gd name="T43" fmla="*/ 56 h 60"/>
                <a:gd name="T44" fmla="*/ 42 w 72"/>
                <a:gd name="T45" fmla="*/ 54 h 60"/>
                <a:gd name="T46" fmla="*/ 42 w 72"/>
                <a:gd name="T47" fmla="*/ 58 h 60"/>
                <a:gd name="T48" fmla="*/ 46 w 72"/>
                <a:gd name="T49" fmla="*/ 35 h 60"/>
                <a:gd name="T50" fmla="*/ 12 w 72"/>
                <a:gd name="T51" fmla="*/ 34 h 60"/>
                <a:gd name="T52" fmla="*/ 12 w 72"/>
                <a:gd name="T53" fmla="*/ 36 h 60"/>
                <a:gd name="T54" fmla="*/ 46 w 72"/>
                <a:gd name="T55" fmla="*/ 35 h 60"/>
                <a:gd name="T56" fmla="*/ 12 w 72"/>
                <a:gd name="T57" fmla="*/ 39 h 60"/>
                <a:gd name="T58" fmla="*/ 43 w 72"/>
                <a:gd name="T59" fmla="*/ 40 h 60"/>
                <a:gd name="T60" fmla="*/ 43 w 72"/>
                <a:gd name="T61" fmla="*/ 38 h 60"/>
                <a:gd name="T62" fmla="*/ 13 w 72"/>
                <a:gd name="T63" fmla="*/ 28 h 60"/>
                <a:gd name="T64" fmla="*/ 16 w 72"/>
                <a:gd name="T65" fmla="*/ 23 h 60"/>
                <a:gd name="T66" fmla="*/ 28 w 72"/>
                <a:gd name="T67" fmla="*/ 14 h 60"/>
                <a:gd name="T68" fmla="*/ 33 w 72"/>
                <a:gd name="T69" fmla="*/ 17 h 60"/>
                <a:gd name="T70" fmla="*/ 36 w 72"/>
                <a:gd name="T71" fmla="*/ 22 h 60"/>
                <a:gd name="T72" fmla="*/ 39 w 72"/>
                <a:gd name="T73" fmla="*/ 17 h 60"/>
                <a:gd name="T74" fmla="*/ 51 w 72"/>
                <a:gd name="T75" fmla="*/ 7 h 60"/>
                <a:gd name="T76" fmla="*/ 51 w 72"/>
                <a:gd name="T77" fmla="*/ 0 h 60"/>
                <a:gd name="T78" fmla="*/ 49 w 72"/>
                <a:gd name="T79" fmla="*/ 5 h 60"/>
                <a:gd name="T80" fmla="*/ 36 w 72"/>
                <a:gd name="T81" fmla="*/ 15 h 60"/>
                <a:gd name="T82" fmla="*/ 31 w 72"/>
                <a:gd name="T83" fmla="*/ 12 h 60"/>
                <a:gd name="T84" fmla="*/ 28 w 72"/>
                <a:gd name="T85" fmla="*/ 7 h 60"/>
                <a:gd name="T86" fmla="*/ 25 w 72"/>
                <a:gd name="T87" fmla="*/ 11 h 60"/>
                <a:gd name="T88" fmla="*/ 13 w 72"/>
                <a:gd name="T89" fmla="*/ 22 h 60"/>
                <a:gd name="T90" fmla="*/ 13 w 72"/>
                <a:gd name="T91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60">
                  <a:moveTo>
                    <a:pt x="72" y="13"/>
                  </a:moveTo>
                  <a:cubicBezTo>
                    <a:pt x="72" y="14"/>
                    <a:pt x="71" y="15"/>
                    <a:pt x="7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5"/>
                    <a:pt x="57" y="16"/>
                    <a:pt x="57" y="17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3"/>
                    <a:pt x="46" y="45"/>
                    <a:pt x="4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2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3" y="48"/>
                    <a:pt x="14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8"/>
                    <a:pt x="48" y="49"/>
                    <a:pt x="48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1" y="51"/>
                    <a:pt x="9" y="49"/>
                    <a:pt x="9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8" y="42"/>
                    <a:pt x="8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3" y="42"/>
                    <a:pt x="1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6" y="41"/>
                    <a:pt x="47" y="4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3"/>
                    <a:pt x="57" y="12"/>
                    <a:pt x="6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2" y="13"/>
                  </a:cubicBezTo>
                  <a:close/>
                  <a:moveTo>
                    <a:pt x="18" y="56"/>
                  </a:move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8"/>
                    <a:pt x="11" y="56"/>
                  </a:cubicBezTo>
                  <a:cubicBezTo>
                    <a:pt x="11" y="54"/>
                    <a:pt x="13" y="52"/>
                    <a:pt x="15" y="52"/>
                  </a:cubicBezTo>
                  <a:cubicBezTo>
                    <a:pt x="17" y="52"/>
                    <a:pt x="18" y="54"/>
                    <a:pt x="18" y="56"/>
                  </a:cubicBezTo>
                  <a:close/>
                  <a:moveTo>
                    <a:pt x="16" y="56"/>
                  </a:moveTo>
                  <a:cubicBezTo>
                    <a:pt x="16" y="55"/>
                    <a:pt x="16" y="54"/>
                    <a:pt x="15" y="54"/>
                  </a:cubicBezTo>
                  <a:cubicBezTo>
                    <a:pt x="14" y="54"/>
                    <a:pt x="13" y="55"/>
                    <a:pt x="13" y="56"/>
                  </a:cubicBezTo>
                  <a:cubicBezTo>
                    <a:pt x="13" y="57"/>
                    <a:pt x="14" y="58"/>
                    <a:pt x="15" y="58"/>
                  </a:cubicBezTo>
                  <a:cubicBezTo>
                    <a:pt x="16" y="58"/>
                    <a:pt x="16" y="57"/>
                    <a:pt x="16" y="56"/>
                  </a:cubicBezTo>
                  <a:close/>
                  <a:moveTo>
                    <a:pt x="45" y="56"/>
                  </a:moveTo>
                  <a:cubicBezTo>
                    <a:pt x="45" y="58"/>
                    <a:pt x="44" y="60"/>
                    <a:pt x="42" y="60"/>
                  </a:cubicBezTo>
                  <a:cubicBezTo>
                    <a:pt x="40" y="60"/>
                    <a:pt x="38" y="58"/>
                    <a:pt x="38" y="56"/>
                  </a:cubicBezTo>
                  <a:cubicBezTo>
                    <a:pt x="38" y="54"/>
                    <a:pt x="40" y="52"/>
                    <a:pt x="42" y="52"/>
                  </a:cubicBezTo>
                  <a:cubicBezTo>
                    <a:pt x="44" y="52"/>
                    <a:pt x="45" y="54"/>
                    <a:pt x="45" y="56"/>
                  </a:cubicBezTo>
                  <a:close/>
                  <a:moveTo>
                    <a:pt x="43" y="56"/>
                  </a:moveTo>
                  <a:cubicBezTo>
                    <a:pt x="43" y="55"/>
                    <a:pt x="43" y="54"/>
                    <a:pt x="42" y="54"/>
                  </a:cubicBezTo>
                  <a:cubicBezTo>
                    <a:pt x="41" y="54"/>
                    <a:pt x="40" y="55"/>
                    <a:pt x="40" y="56"/>
                  </a:cubicBezTo>
                  <a:cubicBezTo>
                    <a:pt x="40" y="57"/>
                    <a:pt x="41" y="58"/>
                    <a:pt x="42" y="58"/>
                  </a:cubicBezTo>
                  <a:cubicBezTo>
                    <a:pt x="43" y="58"/>
                    <a:pt x="43" y="57"/>
                    <a:pt x="43" y="56"/>
                  </a:cubicBezTo>
                  <a:close/>
                  <a:moveTo>
                    <a:pt x="46" y="35"/>
                  </a:moveTo>
                  <a:cubicBezTo>
                    <a:pt x="46" y="34"/>
                    <a:pt x="45" y="34"/>
                    <a:pt x="4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1" y="34"/>
                    <a:pt x="11" y="35"/>
                  </a:cubicBezTo>
                  <a:cubicBezTo>
                    <a:pt x="11" y="35"/>
                    <a:pt x="11" y="36"/>
                    <a:pt x="1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5"/>
                    <a:pt x="46" y="35"/>
                  </a:cubicBezTo>
                  <a:close/>
                  <a:moveTo>
                    <a:pt x="13" y="38"/>
                  </a:moveTo>
                  <a:cubicBezTo>
                    <a:pt x="13" y="38"/>
                    <a:pt x="12" y="39"/>
                    <a:pt x="12" y="39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9"/>
                    <a:pt x="44" y="38"/>
                    <a:pt x="43" y="38"/>
                  </a:cubicBezTo>
                  <a:lnTo>
                    <a:pt x="13" y="38"/>
                  </a:lnTo>
                  <a:close/>
                  <a:moveTo>
                    <a:pt x="13" y="28"/>
                  </a:moveTo>
                  <a:cubicBezTo>
                    <a:pt x="14" y="28"/>
                    <a:pt x="16" y="27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4"/>
                    <a:pt x="28" y="14"/>
                  </a:cubicBezTo>
                  <a:cubicBezTo>
                    <a:pt x="28" y="14"/>
                    <a:pt x="29" y="13"/>
                    <a:pt x="29" y="13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3" y="20"/>
                    <a:pt x="34" y="22"/>
                    <a:pt x="36" y="22"/>
                  </a:cubicBezTo>
                  <a:cubicBezTo>
                    <a:pt x="38" y="22"/>
                    <a:pt x="39" y="20"/>
                    <a:pt x="39" y="19"/>
                  </a:cubicBezTo>
                  <a:cubicBezTo>
                    <a:pt x="39" y="18"/>
                    <a:pt x="39" y="18"/>
                    <a:pt x="39" y="1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7"/>
                    <a:pt x="51" y="7"/>
                    <a:pt x="51" y="7"/>
                  </a:cubicBezTo>
                  <a:cubicBezTo>
                    <a:pt x="53" y="7"/>
                    <a:pt x="54" y="5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50" y="0"/>
                    <a:pt x="48" y="2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7" y="15"/>
                    <a:pt x="36" y="15"/>
                  </a:cubicBezTo>
                  <a:cubicBezTo>
                    <a:pt x="36" y="15"/>
                    <a:pt x="35" y="16"/>
                    <a:pt x="35" y="1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0" y="7"/>
                    <a:pt x="28" y="7"/>
                  </a:cubicBezTo>
                  <a:cubicBezTo>
                    <a:pt x="26" y="7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1" y="22"/>
                    <a:pt x="10" y="23"/>
                    <a:pt x="10" y="25"/>
                  </a:cubicBezTo>
                  <a:cubicBezTo>
                    <a:pt x="10" y="27"/>
                    <a:pt x="11" y="28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54" name="Freeform 37"/>
            <p:cNvSpPr>
              <a:spLocks noEditPoints="1"/>
            </p:cNvSpPr>
            <p:nvPr/>
          </p:nvSpPr>
          <p:spPr bwMode="auto">
            <a:xfrm>
              <a:off x="7006543" y="2488572"/>
              <a:ext cx="442055" cy="425267"/>
            </a:xfrm>
            <a:custGeom>
              <a:avLst/>
              <a:gdLst>
                <a:gd name="T0" fmla="*/ 65 w 67"/>
                <a:gd name="T1" fmla="*/ 41 h 64"/>
                <a:gd name="T2" fmla="*/ 46 w 67"/>
                <a:gd name="T3" fmla="*/ 41 h 64"/>
                <a:gd name="T4" fmla="*/ 46 w 67"/>
                <a:gd name="T5" fmla="*/ 34 h 64"/>
                <a:gd name="T6" fmla="*/ 44 w 67"/>
                <a:gd name="T7" fmla="*/ 32 h 64"/>
                <a:gd name="T8" fmla="*/ 23 w 67"/>
                <a:gd name="T9" fmla="*/ 32 h 64"/>
                <a:gd name="T10" fmla="*/ 21 w 67"/>
                <a:gd name="T11" fmla="*/ 34 h 64"/>
                <a:gd name="T12" fmla="*/ 21 w 67"/>
                <a:gd name="T13" fmla="*/ 47 h 64"/>
                <a:gd name="T14" fmla="*/ 2 w 67"/>
                <a:gd name="T15" fmla="*/ 47 h 64"/>
                <a:gd name="T16" fmla="*/ 0 w 67"/>
                <a:gd name="T17" fmla="*/ 49 h 64"/>
                <a:gd name="T18" fmla="*/ 0 w 67"/>
                <a:gd name="T19" fmla="*/ 62 h 64"/>
                <a:gd name="T20" fmla="*/ 2 w 67"/>
                <a:gd name="T21" fmla="*/ 64 h 64"/>
                <a:gd name="T22" fmla="*/ 23 w 67"/>
                <a:gd name="T23" fmla="*/ 64 h 64"/>
                <a:gd name="T24" fmla="*/ 44 w 67"/>
                <a:gd name="T25" fmla="*/ 64 h 64"/>
                <a:gd name="T26" fmla="*/ 65 w 67"/>
                <a:gd name="T27" fmla="*/ 64 h 64"/>
                <a:gd name="T28" fmla="*/ 67 w 67"/>
                <a:gd name="T29" fmla="*/ 62 h 64"/>
                <a:gd name="T30" fmla="*/ 67 w 67"/>
                <a:gd name="T31" fmla="*/ 43 h 64"/>
                <a:gd name="T32" fmla="*/ 65 w 67"/>
                <a:gd name="T33" fmla="*/ 41 h 64"/>
                <a:gd name="T34" fmla="*/ 45 w 67"/>
                <a:gd name="T35" fmla="*/ 61 h 64"/>
                <a:gd name="T36" fmla="*/ 45 w 67"/>
                <a:gd name="T37" fmla="*/ 44 h 64"/>
                <a:gd name="T38" fmla="*/ 64 w 67"/>
                <a:gd name="T39" fmla="*/ 44 h 64"/>
                <a:gd name="T40" fmla="*/ 64 w 67"/>
                <a:gd name="T41" fmla="*/ 61 h 64"/>
                <a:gd name="T42" fmla="*/ 45 w 67"/>
                <a:gd name="T43" fmla="*/ 61 h 64"/>
                <a:gd name="T44" fmla="*/ 24 w 67"/>
                <a:gd name="T45" fmla="*/ 49 h 64"/>
                <a:gd name="T46" fmla="*/ 24 w 67"/>
                <a:gd name="T47" fmla="*/ 35 h 64"/>
                <a:gd name="T48" fmla="*/ 43 w 67"/>
                <a:gd name="T49" fmla="*/ 35 h 64"/>
                <a:gd name="T50" fmla="*/ 43 w 67"/>
                <a:gd name="T51" fmla="*/ 43 h 64"/>
                <a:gd name="T52" fmla="*/ 43 w 67"/>
                <a:gd name="T53" fmla="*/ 61 h 64"/>
                <a:gd name="T54" fmla="*/ 24 w 67"/>
                <a:gd name="T55" fmla="*/ 61 h 64"/>
                <a:gd name="T56" fmla="*/ 24 w 67"/>
                <a:gd name="T57" fmla="*/ 49 h 64"/>
                <a:gd name="T58" fmla="*/ 22 w 67"/>
                <a:gd name="T59" fmla="*/ 61 h 64"/>
                <a:gd name="T60" fmla="*/ 3 w 67"/>
                <a:gd name="T61" fmla="*/ 61 h 64"/>
                <a:gd name="T62" fmla="*/ 3 w 67"/>
                <a:gd name="T63" fmla="*/ 50 h 64"/>
                <a:gd name="T64" fmla="*/ 22 w 67"/>
                <a:gd name="T65" fmla="*/ 50 h 64"/>
                <a:gd name="T66" fmla="*/ 22 w 67"/>
                <a:gd name="T67" fmla="*/ 61 h 64"/>
                <a:gd name="T68" fmla="*/ 32 w 67"/>
                <a:gd name="T69" fmla="*/ 20 h 64"/>
                <a:gd name="T70" fmla="*/ 32 w 67"/>
                <a:gd name="T71" fmla="*/ 9 h 64"/>
                <a:gd name="T72" fmla="*/ 30 w 67"/>
                <a:gd name="T73" fmla="*/ 10 h 64"/>
                <a:gd name="T74" fmla="*/ 29 w 67"/>
                <a:gd name="T75" fmla="*/ 10 h 64"/>
                <a:gd name="T76" fmla="*/ 29 w 67"/>
                <a:gd name="T77" fmla="*/ 9 h 64"/>
                <a:gd name="T78" fmla="*/ 33 w 67"/>
                <a:gd name="T79" fmla="*/ 6 h 64"/>
                <a:gd name="T80" fmla="*/ 34 w 67"/>
                <a:gd name="T81" fmla="*/ 6 h 64"/>
                <a:gd name="T82" fmla="*/ 34 w 67"/>
                <a:gd name="T83" fmla="*/ 7 h 64"/>
                <a:gd name="T84" fmla="*/ 34 w 67"/>
                <a:gd name="T85" fmla="*/ 20 h 64"/>
                <a:gd name="T86" fmla="*/ 37 w 67"/>
                <a:gd name="T87" fmla="*/ 20 h 64"/>
                <a:gd name="T88" fmla="*/ 38 w 67"/>
                <a:gd name="T89" fmla="*/ 21 h 64"/>
                <a:gd name="T90" fmla="*/ 37 w 67"/>
                <a:gd name="T91" fmla="*/ 22 h 64"/>
                <a:gd name="T92" fmla="*/ 30 w 67"/>
                <a:gd name="T93" fmla="*/ 22 h 64"/>
                <a:gd name="T94" fmla="*/ 29 w 67"/>
                <a:gd name="T95" fmla="*/ 21 h 64"/>
                <a:gd name="T96" fmla="*/ 30 w 67"/>
                <a:gd name="T97" fmla="*/ 20 h 64"/>
                <a:gd name="T98" fmla="*/ 32 w 67"/>
                <a:gd name="T99" fmla="*/ 20 h 64"/>
                <a:gd name="T100" fmla="*/ 33 w 67"/>
                <a:gd name="T101" fmla="*/ 28 h 64"/>
                <a:gd name="T102" fmla="*/ 47 w 67"/>
                <a:gd name="T103" fmla="*/ 14 h 64"/>
                <a:gd name="T104" fmla="*/ 33 w 67"/>
                <a:gd name="T105" fmla="*/ 0 h 64"/>
                <a:gd name="T106" fmla="*/ 20 w 67"/>
                <a:gd name="T107" fmla="*/ 14 h 64"/>
                <a:gd name="T108" fmla="*/ 33 w 67"/>
                <a:gd name="T109" fmla="*/ 28 h 64"/>
                <a:gd name="T110" fmla="*/ 33 w 67"/>
                <a:gd name="T111" fmla="*/ 3 h 64"/>
                <a:gd name="T112" fmla="*/ 44 w 67"/>
                <a:gd name="T113" fmla="*/ 14 h 64"/>
                <a:gd name="T114" fmla="*/ 33 w 67"/>
                <a:gd name="T115" fmla="*/ 25 h 64"/>
                <a:gd name="T116" fmla="*/ 23 w 67"/>
                <a:gd name="T117" fmla="*/ 14 h 64"/>
                <a:gd name="T118" fmla="*/ 33 w 67"/>
                <a:gd name="T119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" h="64">
                  <a:moveTo>
                    <a:pt x="65" y="41"/>
                  </a:moveTo>
                  <a:cubicBezTo>
                    <a:pt x="46" y="41"/>
                    <a:pt x="46" y="41"/>
                    <a:pt x="46" y="4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2"/>
                    <a:pt x="45" y="32"/>
                    <a:pt x="4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1" y="32"/>
                    <a:pt x="21" y="3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8"/>
                    <a:pt x="0" y="49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6" y="64"/>
                    <a:pt x="67" y="63"/>
                    <a:pt x="67" y="62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42"/>
                    <a:pt x="66" y="41"/>
                    <a:pt x="65" y="41"/>
                  </a:cubicBezTo>
                  <a:close/>
                  <a:moveTo>
                    <a:pt x="45" y="61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61"/>
                    <a:pt x="64" y="61"/>
                    <a:pt x="64" y="61"/>
                  </a:cubicBezTo>
                  <a:lnTo>
                    <a:pt x="45" y="61"/>
                  </a:lnTo>
                  <a:close/>
                  <a:moveTo>
                    <a:pt x="24" y="4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24" y="61"/>
                    <a:pt x="24" y="61"/>
                    <a:pt x="24" y="61"/>
                  </a:cubicBezTo>
                  <a:lnTo>
                    <a:pt x="24" y="49"/>
                  </a:lnTo>
                  <a:close/>
                  <a:moveTo>
                    <a:pt x="22" y="61"/>
                  </a:moveTo>
                  <a:cubicBezTo>
                    <a:pt x="3" y="61"/>
                    <a:pt x="3" y="61"/>
                    <a:pt x="3" y="61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2" y="50"/>
                    <a:pt x="22" y="50"/>
                    <a:pt x="22" y="50"/>
                  </a:cubicBezTo>
                  <a:lnTo>
                    <a:pt x="22" y="61"/>
                  </a:lnTo>
                  <a:close/>
                  <a:moveTo>
                    <a:pt x="32" y="20"/>
                  </a:moveTo>
                  <a:cubicBezTo>
                    <a:pt x="32" y="9"/>
                    <a:pt x="32" y="9"/>
                    <a:pt x="32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1"/>
                    <a:pt x="29" y="11"/>
                    <a:pt x="29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4" y="6"/>
                    <a:pt x="34" y="7"/>
                    <a:pt x="34" y="7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8" y="21"/>
                    <a:pt x="38" y="21"/>
                  </a:cubicBezTo>
                  <a:cubicBezTo>
                    <a:pt x="38" y="22"/>
                    <a:pt x="37" y="22"/>
                    <a:pt x="3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2"/>
                    <a:pt x="29" y="22"/>
                    <a:pt x="29" y="21"/>
                  </a:cubicBezTo>
                  <a:cubicBezTo>
                    <a:pt x="29" y="21"/>
                    <a:pt x="29" y="20"/>
                    <a:pt x="30" y="20"/>
                  </a:cubicBezTo>
                  <a:lnTo>
                    <a:pt x="32" y="20"/>
                  </a:lnTo>
                  <a:close/>
                  <a:moveTo>
                    <a:pt x="33" y="28"/>
                  </a:moveTo>
                  <a:cubicBezTo>
                    <a:pt x="41" y="28"/>
                    <a:pt x="47" y="22"/>
                    <a:pt x="47" y="14"/>
                  </a:cubicBezTo>
                  <a:cubicBezTo>
                    <a:pt x="47" y="7"/>
                    <a:pt x="41" y="0"/>
                    <a:pt x="33" y="0"/>
                  </a:cubicBezTo>
                  <a:cubicBezTo>
                    <a:pt x="26" y="0"/>
                    <a:pt x="20" y="7"/>
                    <a:pt x="20" y="14"/>
                  </a:cubicBezTo>
                  <a:cubicBezTo>
                    <a:pt x="20" y="22"/>
                    <a:pt x="26" y="28"/>
                    <a:pt x="33" y="28"/>
                  </a:cubicBezTo>
                  <a:close/>
                  <a:moveTo>
                    <a:pt x="33" y="3"/>
                  </a:moveTo>
                  <a:cubicBezTo>
                    <a:pt x="39" y="3"/>
                    <a:pt x="44" y="8"/>
                    <a:pt x="44" y="14"/>
                  </a:cubicBezTo>
                  <a:cubicBezTo>
                    <a:pt x="44" y="20"/>
                    <a:pt x="39" y="25"/>
                    <a:pt x="33" y="25"/>
                  </a:cubicBezTo>
                  <a:cubicBezTo>
                    <a:pt x="27" y="25"/>
                    <a:pt x="23" y="20"/>
                    <a:pt x="23" y="14"/>
                  </a:cubicBezTo>
                  <a:cubicBezTo>
                    <a:pt x="23" y="8"/>
                    <a:pt x="27" y="3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55" name="Freeform 38"/>
            <p:cNvSpPr>
              <a:spLocks noEditPoints="1"/>
            </p:cNvSpPr>
            <p:nvPr/>
          </p:nvSpPr>
          <p:spPr bwMode="auto">
            <a:xfrm>
              <a:off x="5674615" y="4757519"/>
              <a:ext cx="492396" cy="438040"/>
            </a:xfrm>
            <a:custGeom>
              <a:avLst/>
              <a:gdLst>
                <a:gd name="T0" fmla="*/ 63 w 65"/>
                <a:gd name="T1" fmla="*/ 24 h 58"/>
                <a:gd name="T2" fmla="*/ 49 w 65"/>
                <a:gd name="T3" fmla="*/ 22 h 58"/>
                <a:gd name="T4" fmla="*/ 42 w 65"/>
                <a:gd name="T5" fmla="*/ 16 h 58"/>
                <a:gd name="T6" fmla="*/ 32 w 65"/>
                <a:gd name="T7" fmla="*/ 6 h 58"/>
                <a:gd name="T8" fmla="*/ 24 w 65"/>
                <a:gd name="T9" fmla="*/ 0 h 58"/>
                <a:gd name="T10" fmla="*/ 24 w 65"/>
                <a:gd name="T11" fmla="*/ 23 h 58"/>
                <a:gd name="T12" fmla="*/ 21 w 65"/>
                <a:gd name="T13" fmla="*/ 22 h 58"/>
                <a:gd name="T14" fmla="*/ 3 w 65"/>
                <a:gd name="T15" fmla="*/ 28 h 58"/>
                <a:gd name="T16" fmla="*/ 0 w 65"/>
                <a:gd name="T17" fmla="*/ 34 h 58"/>
                <a:gd name="T18" fmla="*/ 2 w 65"/>
                <a:gd name="T19" fmla="*/ 41 h 58"/>
                <a:gd name="T20" fmla="*/ 5 w 65"/>
                <a:gd name="T21" fmla="*/ 48 h 58"/>
                <a:gd name="T22" fmla="*/ 10 w 65"/>
                <a:gd name="T23" fmla="*/ 55 h 58"/>
                <a:gd name="T24" fmla="*/ 35 w 65"/>
                <a:gd name="T25" fmla="*/ 57 h 58"/>
                <a:gd name="T26" fmla="*/ 45 w 65"/>
                <a:gd name="T27" fmla="*/ 55 h 58"/>
                <a:gd name="T28" fmla="*/ 60 w 65"/>
                <a:gd name="T29" fmla="*/ 57 h 58"/>
                <a:gd name="T30" fmla="*/ 64 w 65"/>
                <a:gd name="T31" fmla="*/ 26 h 58"/>
                <a:gd name="T32" fmla="*/ 9 w 65"/>
                <a:gd name="T33" fmla="*/ 25 h 58"/>
                <a:gd name="T34" fmla="*/ 24 w 65"/>
                <a:gd name="T35" fmla="*/ 28 h 58"/>
                <a:gd name="T36" fmla="*/ 9 w 65"/>
                <a:gd name="T37" fmla="*/ 30 h 58"/>
                <a:gd name="T38" fmla="*/ 9 w 65"/>
                <a:gd name="T39" fmla="*/ 25 h 58"/>
                <a:gd name="T40" fmla="*/ 18 w 65"/>
                <a:gd name="T41" fmla="*/ 32 h 58"/>
                <a:gd name="T42" fmla="*/ 18 w 65"/>
                <a:gd name="T43" fmla="*/ 37 h 58"/>
                <a:gd name="T44" fmla="*/ 6 w 65"/>
                <a:gd name="T45" fmla="*/ 37 h 58"/>
                <a:gd name="T46" fmla="*/ 6 w 65"/>
                <a:gd name="T47" fmla="*/ 32 h 58"/>
                <a:gd name="T48" fmla="*/ 18 w 65"/>
                <a:gd name="T49" fmla="*/ 39 h 58"/>
                <a:gd name="T50" fmla="*/ 23 w 65"/>
                <a:gd name="T51" fmla="*/ 41 h 58"/>
                <a:gd name="T52" fmla="*/ 11 w 65"/>
                <a:gd name="T53" fmla="*/ 43 h 58"/>
                <a:gd name="T54" fmla="*/ 5 w 65"/>
                <a:gd name="T55" fmla="*/ 41 h 58"/>
                <a:gd name="T56" fmla="*/ 11 w 65"/>
                <a:gd name="T57" fmla="*/ 45 h 58"/>
                <a:gd name="T58" fmla="*/ 23 w 65"/>
                <a:gd name="T59" fmla="*/ 45 h 58"/>
                <a:gd name="T60" fmla="*/ 23 w 65"/>
                <a:gd name="T61" fmla="*/ 50 h 58"/>
                <a:gd name="T62" fmla="*/ 8 w 65"/>
                <a:gd name="T63" fmla="*/ 48 h 58"/>
                <a:gd name="T64" fmla="*/ 23 w 65"/>
                <a:gd name="T65" fmla="*/ 52 h 58"/>
                <a:gd name="T66" fmla="*/ 24 w 65"/>
                <a:gd name="T67" fmla="*/ 44 h 58"/>
                <a:gd name="T68" fmla="*/ 22 w 65"/>
                <a:gd name="T69" fmla="*/ 37 h 58"/>
                <a:gd name="T70" fmla="*/ 21 w 65"/>
                <a:gd name="T71" fmla="*/ 32 h 58"/>
                <a:gd name="T72" fmla="*/ 26 w 65"/>
                <a:gd name="T73" fmla="*/ 26 h 58"/>
                <a:gd name="T74" fmla="*/ 28 w 65"/>
                <a:gd name="T75" fmla="*/ 31 h 58"/>
                <a:gd name="T76" fmla="*/ 39 w 65"/>
                <a:gd name="T77" fmla="*/ 40 h 58"/>
                <a:gd name="T78" fmla="*/ 30 w 65"/>
                <a:gd name="T79" fmla="*/ 31 h 58"/>
                <a:gd name="T80" fmla="*/ 29 w 65"/>
                <a:gd name="T81" fmla="*/ 24 h 58"/>
                <a:gd name="T82" fmla="*/ 29 w 65"/>
                <a:gd name="T83" fmla="*/ 24 h 58"/>
                <a:gd name="T84" fmla="*/ 22 w 65"/>
                <a:gd name="T85" fmla="*/ 8 h 58"/>
                <a:gd name="T86" fmla="*/ 28 w 65"/>
                <a:gd name="T87" fmla="*/ 4 h 58"/>
                <a:gd name="T88" fmla="*/ 32 w 65"/>
                <a:gd name="T89" fmla="*/ 14 h 58"/>
                <a:gd name="T90" fmla="*/ 43 w 65"/>
                <a:gd name="T91" fmla="*/ 20 h 58"/>
                <a:gd name="T92" fmla="*/ 46 w 65"/>
                <a:gd name="T93" fmla="*/ 50 h 58"/>
                <a:gd name="T94" fmla="*/ 12 w 65"/>
                <a:gd name="T95" fmla="*/ 52 h 58"/>
                <a:gd name="T96" fmla="*/ 23 w 65"/>
                <a:gd name="T97" fmla="*/ 52 h 58"/>
                <a:gd name="T98" fmla="*/ 61 w 65"/>
                <a:gd name="T99" fmla="*/ 27 h 58"/>
                <a:gd name="T100" fmla="*/ 48 w 65"/>
                <a:gd name="T101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" h="58">
                  <a:moveTo>
                    <a:pt x="64" y="24"/>
                  </a:moveTo>
                  <a:cubicBezTo>
                    <a:pt x="64" y="24"/>
                    <a:pt x="63" y="24"/>
                    <a:pt x="63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7" y="20"/>
                    <a:pt x="46" y="18"/>
                    <a:pt x="45" y="18"/>
                  </a:cubicBezTo>
                  <a:cubicBezTo>
                    <a:pt x="44" y="17"/>
                    <a:pt x="43" y="17"/>
                    <a:pt x="42" y="16"/>
                  </a:cubicBezTo>
                  <a:cubicBezTo>
                    <a:pt x="39" y="15"/>
                    <a:pt x="37" y="14"/>
                    <a:pt x="35" y="12"/>
                  </a:cubicBezTo>
                  <a:cubicBezTo>
                    <a:pt x="33" y="10"/>
                    <a:pt x="32" y="8"/>
                    <a:pt x="32" y="6"/>
                  </a:cubicBezTo>
                  <a:cubicBezTo>
                    <a:pt x="31" y="4"/>
                    <a:pt x="31" y="2"/>
                    <a:pt x="30" y="1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22" y="1"/>
                    <a:pt x="20" y="4"/>
                    <a:pt x="20" y="7"/>
                  </a:cubicBezTo>
                  <a:cubicBezTo>
                    <a:pt x="19" y="14"/>
                    <a:pt x="22" y="19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6" y="22"/>
                    <a:pt x="3" y="25"/>
                    <a:pt x="3" y="28"/>
                  </a:cubicBezTo>
                  <a:cubicBezTo>
                    <a:pt x="3" y="28"/>
                    <a:pt x="3" y="29"/>
                    <a:pt x="4" y="29"/>
                  </a:cubicBezTo>
                  <a:cubicBezTo>
                    <a:pt x="1" y="30"/>
                    <a:pt x="0" y="32"/>
                    <a:pt x="0" y="34"/>
                  </a:cubicBezTo>
                  <a:cubicBezTo>
                    <a:pt x="0" y="36"/>
                    <a:pt x="1" y="38"/>
                    <a:pt x="2" y="39"/>
                  </a:cubicBezTo>
                  <a:cubicBezTo>
                    <a:pt x="2" y="40"/>
                    <a:pt x="2" y="40"/>
                    <a:pt x="2" y="41"/>
                  </a:cubicBezTo>
                  <a:cubicBezTo>
                    <a:pt x="2" y="43"/>
                    <a:pt x="3" y="45"/>
                    <a:pt x="5" y="46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50"/>
                    <a:pt x="6" y="52"/>
                    <a:pt x="8" y="53"/>
                  </a:cubicBezTo>
                  <a:cubicBezTo>
                    <a:pt x="9" y="53"/>
                    <a:pt x="9" y="54"/>
                    <a:pt x="10" y="55"/>
                  </a:cubicBezTo>
                  <a:cubicBezTo>
                    <a:pt x="13" y="57"/>
                    <a:pt x="24" y="58"/>
                    <a:pt x="30" y="58"/>
                  </a:cubicBezTo>
                  <a:cubicBezTo>
                    <a:pt x="32" y="58"/>
                    <a:pt x="34" y="58"/>
                    <a:pt x="35" y="57"/>
                  </a:cubicBezTo>
                  <a:cubicBezTo>
                    <a:pt x="38" y="57"/>
                    <a:pt x="41" y="56"/>
                    <a:pt x="45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6"/>
                    <a:pt x="46" y="56"/>
                    <a:pt x="46" y="56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7"/>
                    <a:pt x="62" y="56"/>
                    <a:pt x="62" y="5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5"/>
                    <a:pt x="64" y="25"/>
                    <a:pt x="64" y="24"/>
                  </a:cubicBezTo>
                  <a:close/>
                  <a:moveTo>
                    <a:pt x="9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3" y="25"/>
                    <a:pt x="24" y="26"/>
                    <a:pt x="24" y="28"/>
                  </a:cubicBezTo>
                  <a:cubicBezTo>
                    <a:pt x="24" y="29"/>
                    <a:pt x="23" y="30"/>
                    <a:pt x="21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0"/>
                    <a:pt x="6" y="29"/>
                    <a:pt x="6" y="28"/>
                  </a:cubicBezTo>
                  <a:cubicBezTo>
                    <a:pt x="6" y="26"/>
                    <a:pt x="8" y="25"/>
                    <a:pt x="9" y="25"/>
                  </a:cubicBezTo>
                  <a:close/>
                  <a:moveTo>
                    <a:pt x="6" y="32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19" y="32"/>
                    <a:pt x="21" y="33"/>
                    <a:pt x="21" y="34"/>
                  </a:cubicBezTo>
                  <a:cubicBezTo>
                    <a:pt x="21" y="36"/>
                    <a:pt x="19" y="37"/>
                    <a:pt x="1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4" y="37"/>
                    <a:pt x="3" y="36"/>
                    <a:pt x="3" y="34"/>
                  </a:cubicBezTo>
                  <a:cubicBezTo>
                    <a:pt x="3" y="33"/>
                    <a:pt x="4" y="32"/>
                    <a:pt x="6" y="32"/>
                  </a:cubicBezTo>
                  <a:close/>
                  <a:moveTo>
                    <a:pt x="8" y="39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39"/>
                    <a:pt x="23" y="40"/>
                    <a:pt x="23" y="41"/>
                  </a:cubicBezTo>
                  <a:cubicBezTo>
                    <a:pt x="23" y="42"/>
                    <a:pt x="22" y="43"/>
                    <a:pt x="2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6" y="43"/>
                    <a:pt x="5" y="42"/>
                    <a:pt x="5" y="41"/>
                  </a:cubicBezTo>
                  <a:cubicBezTo>
                    <a:pt x="5" y="40"/>
                    <a:pt x="6" y="39"/>
                    <a:pt x="8" y="39"/>
                  </a:cubicBezTo>
                  <a:close/>
                  <a:moveTo>
                    <a:pt x="1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5" y="45"/>
                    <a:pt x="26" y="47"/>
                    <a:pt x="26" y="48"/>
                  </a:cubicBezTo>
                  <a:cubicBezTo>
                    <a:pt x="26" y="49"/>
                    <a:pt x="25" y="50"/>
                    <a:pt x="23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50"/>
                    <a:pt x="8" y="49"/>
                    <a:pt x="8" y="48"/>
                  </a:cubicBezTo>
                  <a:cubicBezTo>
                    <a:pt x="8" y="47"/>
                    <a:pt x="9" y="45"/>
                    <a:pt x="11" y="45"/>
                  </a:cubicBezTo>
                  <a:close/>
                  <a:moveTo>
                    <a:pt x="23" y="52"/>
                  </a:moveTo>
                  <a:cubicBezTo>
                    <a:pt x="26" y="52"/>
                    <a:pt x="28" y="50"/>
                    <a:pt x="28" y="48"/>
                  </a:cubicBezTo>
                  <a:cubicBezTo>
                    <a:pt x="28" y="46"/>
                    <a:pt x="26" y="44"/>
                    <a:pt x="24" y="44"/>
                  </a:cubicBezTo>
                  <a:cubicBezTo>
                    <a:pt x="25" y="43"/>
                    <a:pt x="25" y="42"/>
                    <a:pt x="25" y="41"/>
                  </a:cubicBezTo>
                  <a:cubicBezTo>
                    <a:pt x="25" y="39"/>
                    <a:pt x="24" y="38"/>
                    <a:pt x="22" y="37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3" y="33"/>
                    <a:pt x="22" y="33"/>
                    <a:pt x="21" y="32"/>
                  </a:cubicBezTo>
                  <a:cubicBezTo>
                    <a:pt x="24" y="32"/>
                    <a:pt x="26" y="30"/>
                    <a:pt x="26" y="28"/>
                  </a:cubicBezTo>
                  <a:cubicBezTo>
                    <a:pt x="26" y="27"/>
                    <a:pt x="26" y="26"/>
                    <a:pt x="26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7"/>
                    <a:pt x="28" y="29"/>
                    <a:pt x="28" y="31"/>
                  </a:cubicBezTo>
                  <a:cubicBezTo>
                    <a:pt x="29" y="38"/>
                    <a:pt x="37" y="41"/>
                    <a:pt x="37" y="41"/>
                  </a:cubicBezTo>
                  <a:cubicBezTo>
                    <a:pt x="38" y="41"/>
                    <a:pt x="38" y="41"/>
                    <a:pt x="39" y="40"/>
                  </a:cubicBezTo>
                  <a:cubicBezTo>
                    <a:pt x="39" y="40"/>
                    <a:pt x="38" y="39"/>
                    <a:pt x="38" y="39"/>
                  </a:cubicBezTo>
                  <a:cubicBezTo>
                    <a:pt x="38" y="39"/>
                    <a:pt x="31" y="37"/>
                    <a:pt x="30" y="31"/>
                  </a:cubicBezTo>
                  <a:cubicBezTo>
                    <a:pt x="30" y="28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3"/>
                  </a:cubicBezTo>
                  <a:cubicBezTo>
                    <a:pt x="29" y="23"/>
                    <a:pt x="21" y="16"/>
                    <a:pt x="22" y="8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6" y="3"/>
                    <a:pt x="27" y="3"/>
                    <a:pt x="28" y="4"/>
                  </a:cubicBezTo>
                  <a:cubicBezTo>
                    <a:pt x="28" y="4"/>
                    <a:pt x="29" y="5"/>
                    <a:pt x="29" y="7"/>
                  </a:cubicBezTo>
                  <a:cubicBezTo>
                    <a:pt x="30" y="9"/>
                    <a:pt x="31" y="11"/>
                    <a:pt x="32" y="14"/>
                  </a:cubicBezTo>
                  <a:cubicBezTo>
                    <a:pt x="35" y="17"/>
                    <a:pt x="38" y="18"/>
                    <a:pt x="40" y="19"/>
                  </a:cubicBezTo>
                  <a:cubicBezTo>
                    <a:pt x="41" y="19"/>
                    <a:pt x="42" y="20"/>
                    <a:pt x="43" y="20"/>
                  </a:cubicBezTo>
                  <a:cubicBezTo>
                    <a:pt x="44" y="21"/>
                    <a:pt x="47" y="25"/>
                    <a:pt x="48" y="26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3" y="52"/>
                    <a:pt x="39" y="54"/>
                    <a:pt x="34" y="54"/>
                  </a:cubicBezTo>
                  <a:cubicBezTo>
                    <a:pt x="27" y="55"/>
                    <a:pt x="14" y="54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lnTo>
                    <a:pt x="23" y="52"/>
                  </a:lnTo>
                  <a:close/>
                  <a:moveTo>
                    <a:pt x="50" y="26"/>
                  </a:moveTo>
                  <a:cubicBezTo>
                    <a:pt x="61" y="27"/>
                    <a:pt x="61" y="27"/>
                    <a:pt x="61" y="27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8" y="53"/>
                    <a:pt x="48" y="53"/>
                    <a:pt x="48" y="53"/>
                  </a:cubicBezTo>
                  <a:lnTo>
                    <a:pt x="5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56" name="Freeform 39"/>
            <p:cNvSpPr>
              <a:spLocks noEditPoints="1"/>
            </p:cNvSpPr>
            <p:nvPr/>
          </p:nvSpPr>
          <p:spPr bwMode="auto">
            <a:xfrm>
              <a:off x="6015126" y="3182741"/>
              <a:ext cx="509342" cy="456038"/>
            </a:xfrm>
            <a:custGeom>
              <a:avLst/>
              <a:gdLst>
                <a:gd name="T0" fmla="*/ 20 w 73"/>
                <a:gd name="T1" fmla="*/ 52 h 65"/>
                <a:gd name="T2" fmla="*/ 26 w 73"/>
                <a:gd name="T3" fmla="*/ 46 h 65"/>
                <a:gd name="T4" fmla="*/ 33 w 73"/>
                <a:gd name="T5" fmla="*/ 42 h 65"/>
                <a:gd name="T6" fmla="*/ 35 w 73"/>
                <a:gd name="T7" fmla="*/ 37 h 65"/>
                <a:gd name="T8" fmla="*/ 32 w 73"/>
                <a:gd name="T9" fmla="*/ 30 h 65"/>
                <a:gd name="T10" fmla="*/ 30 w 73"/>
                <a:gd name="T11" fmla="*/ 22 h 65"/>
                <a:gd name="T12" fmla="*/ 26 w 73"/>
                <a:gd name="T13" fmla="*/ 19 h 65"/>
                <a:gd name="T14" fmla="*/ 16 w 73"/>
                <a:gd name="T15" fmla="*/ 18 h 65"/>
                <a:gd name="T16" fmla="*/ 10 w 73"/>
                <a:gd name="T17" fmla="*/ 20 h 65"/>
                <a:gd name="T18" fmla="*/ 2 w 73"/>
                <a:gd name="T19" fmla="*/ 26 h 65"/>
                <a:gd name="T20" fmla="*/ 1 w 73"/>
                <a:gd name="T21" fmla="*/ 32 h 65"/>
                <a:gd name="T22" fmla="*/ 2 w 73"/>
                <a:gd name="T23" fmla="*/ 38 h 65"/>
                <a:gd name="T24" fmla="*/ 5 w 73"/>
                <a:gd name="T25" fmla="*/ 47 h 65"/>
                <a:gd name="T26" fmla="*/ 10 w 73"/>
                <a:gd name="T27" fmla="*/ 50 h 65"/>
                <a:gd name="T28" fmla="*/ 14 w 73"/>
                <a:gd name="T29" fmla="*/ 50 h 65"/>
                <a:gd name="T30" fmla="*/ 6 w 73"/>
                <a:gd name="T31" fmla="*/ 38 h 65"/>
                <a:gd name="T32" fmla="*/ 5 w 73"/>
                <a:gd name="T33" fmla="*/ 26 h 65"/>
                <a:gd name="T34" fmla="*/ 18 w 73"/>
                <a:gd name="T35" fmla="*/ 22 h 65"/>
                <a:gd name="T36" fmla="*/ 31 w 73"/>
                <a:gd name="T37" fmla="*/ 26 h 65"/>
                <a:gd name="T38" fmla="*/ 30 w 73"/>
                <a:gd name="T39" fmla="*/ 38 h 65"/>
                <a:gd name="T40" fmla="*/ 22 w 73"/>
                <a:gd name="T41" fmla="*/ 50 h 65"/>
                <a:gd name="T42" fmla="*/ 34 w 73"/>
                <a:gd name="T43" fmla="*/ 8 h 65"/>
                <a:gd name="T44" fmla="*/ 32 w 73"/>
                <a:gd name="T45" fmla="*/ 13 h 65"/>
                <a:gd name="T46" fmla="*/ 33 w 73"/>
                <a:gd name="T47" fmla="*/ 16 h 65"/>
                <a:gd name="T48" fmla="*/ 37 w 73"/>
                <a:gd name="T49" fmla="*/ 19 h 65"/>
                <a:gd name="T50" fmla="*/ 42 w 73"/>
                <a:gd name="T51" fmla="*/ 22 h 65"/>
                <a:gd name="T52" fmla="*/ 45 w 73"/>
                <a:gd name="T53" fmla="*/ 23 h 65"/>
                <a:gd name="T54" fmla="*/ 50 w 73"/>
                <a:gd name="T55" fmla="*/ 19 h 65"/>
                <a:gd name="T56" fmla="*/ 53 w 73"/>
                <a:gd name="T57" fmla="*/ 15 h 65"/>
                <a:gd name="T58" fmla="*/ 54 w 73"/>
                <a:gd name="T59" fmla="*/ 11 h 65"/>
                <a:gd name="T60" fmla="*/ 53 w 73"/>
                <a:gd name="T61" fmla="*/ 7 h 65"/>
                <a:gd name="T62" fmla="*/ 50 w 73"/>
                <a:gd name="T63" fmla="*/ 4 h 65"/>
                <a:gd name="T64" fmla="*/ 45 w 73"/>
                <a:gd name="T65" fmla="*/ 0 h 65"/>
                <a:gd name="T66" fmla="*/ 41 w 73"/>
                <a:gd name="T67" fmla="*/ 0 h 65"/>
                <a:gd name="T68" fmla="*/ 36 w 73"/>
                <a:gd name="T69" fmla="*/ 4 h 65"/>
                <a:gd name="T70" fmla="*/ 36 w 73"/>
                <a:gd name="T71" fmla="*/ 9 h 65"/>
                <a:gd name="T72" fmla="*/ 41 w 73"/>
                <a:gd name="T73" fmla="*/ 2 h 65"/>
                <a:gd name="T74" fmla="*/ 50 w 73"/>
                <a:gd name="T75" fmla="*/ 6 h 65"/>
                <a:gd name="T76" fmla="*/ 52 w 73"/>
                <a:gd name="T77" fmla="*/ 12 h 65"/>
                <a:gd name="T78" fmla="*/ 46 w 73"/>
                <a:gd name="T79" fmla="*/ 20 h 65"/>
                <a:gd name="T80" fmla="*/ 39 w 73"/>
                <a:gd name="T81" fmla="*/ 17 h 65"/>
                <a:gd name="T82" fmla="*/ 34 w 73"/>
                <a:gd name="T83" fmla="*/ 11 h 65"/>
                <a:gd name="T84" fmla="*/ 55 w 73"/>
                <a:gd name="T85" fmla="*/ 65 h 65"/>
                <a:gd name="T86" fmla="*/ 55 w 73"/>
                <a:gd name="T87" fmla="*/ 32 h 65"/>
                <a:gd name="T88" fmla="*/ 43 w 73"/>
                <a:gd name="T89" fmla="*/ 5 h 65"/>
                <a:gd name="T90" fmla="*/ 43 w 73"/>
                <a:gd name="T91" fmla="*/ 15 h 65"/>
                <a:gd name="T92" fmla="*/ 54 w 73"/>
                <a:gd name="T93" fmla="*/ 54 h 65"/>
                <a:gd name="T94" fmla="*/ 47 w 73"/>
                <a:gd name="T95" fmla="*/ 45 h 65"/>
                <a:gd name="T96" fmla="*/ 18 w 73"/>
                <a:gd name="T97" fmla="*/ 25 h 65"/>
                <a:gd name="T98" fmla="*/ 10 w 73"/>
                <a:gd name="T99" fmla="*/ 35 h 65"/>
                <a:gd name="T100" fmla="*/ 18 w 73"/>
                <a:gd name="T101" fmla="*/ 38 h 65"/>
                <a:gd name="T102" fmla="*/ 56 w 73"/>
                <a:gd name="T103" fmla="*/ 11 h 65"/>
                <a:gd name="T104" fmla="*/ 56 w 73"/>
                <a:gd name="T105" fmla="*/ 14 h 65"/>
                <a:gd name="T106" fmla="*/ 32 w 73"/>
                <a:gd name="T107" fmla="*/ 5 h 65"/>
                <a:gd name="T108" fmla="*/ 40 w 73"/>
                <a:gd name="T109" fmla="*/ 59 h 65"/>
                <a:gd name="T110" fmla="*/ 16 w 73"/>
                <a:gd name="T111" fmla="*/ 5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" h="65">
                  <a:moveTo>
                    <a:pt x="16" y="52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7" y="49"/>
                    <a:pt x="18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1"/>
                    <a:pt x="20" y="51"/>
                    <a:pt x="20" y="52"/>
                  </a:cubicBezTo>
                  <a:cubicBezTo>
                    <a:pt x="20" y="52"/>
                    <a:pt x="21" y="52"/>
                    <a:pt x="21" y="52"/>
                  </a:cubicBezTo>
                  <a:cubicBezTo>
                    <a:pt x="23" y="52"/>
                    <a:pt x="24" y="51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49"/>
                    <a:pt x="26" y="49"/>
                  </a:cubicBezTo>
                  <a:cubicBezTo>
                    <a:pt x="25" y="48"/>
                    <a:pt x="26" y="47"/>
                    <a:pt x="26" y="46"/>
                  </a:cubicBezTo>
                  <a:cubicBezTo>
                    <a:pt x="27" y="46"/>
                    <a:pt x="28" y="46"/>
                    <a:pt x="29" y="47"/>
                  </a:cubicBezTo>
                  <a:cubicBezTo>
                    <a:pt x="29" y="47"/>
                    <a:pt x="30" y="47"/>
                    <a:pt x="30" y="47"/>
                  </a:cubicBezTo>
                  <a:cubicBezTo>
                    <a:pt x="30" y="47"/>
                    <a:pt x="30" y="47"/>
                    <a:pt x="31" y="47"/>
                  </a:cubicBezTo>
                  <a:cubicBezTo>
                    <a:pt x="32" y="46"/>
                    <a:pt x="33" y="44"/>
                    <a:pt x="33" y="43"/>
                  </a:cubicBezTo>
                  <a:cubicBezTo>
                    <a:pt x="33" y="43"/>
                    <a:pt x="34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1"/>
                    <a:pt x="31" y="40"/>
                    <a:pt x="32" y="39"/>
                  </a:cubicBezTo>
                  <a:cubicBezTo>
                    <a:pt x="32" y="38"/>
                    <a:pt x="33" y="38"/>
                    <a:pt x="34" y="38"/>
                  </a:cubicBezTo>
                  <a:cubicBezTo>
                    <a:pt x="34" y="38"/>
                    <a:pt x="35" y="38"/>
                    <a:pt x="35" y="38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5"/>
                    <a:pt x="35" y="35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4" y="31"/>
                    <a:pt x="34" y="31"/>
                  </a:cubicBezTo>
                  <a:cubicBezTo>
                    <a:pt x="33" y="32"/>
                    <a:pt x="32" y="31"/>
                    <a:pt x="32" y="30"/>
                  </a:cubicBezTo>
                  <a:cubicBezTo>
                    <a:pt x="31" y="29"/>
                    <a:pt x="32" y="28"/>
                    <a:pt x="33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4" y="27"/>
                    <a:pt x="33" y="27"/>
                    <a:pt x="33" y="26"/>
                  </a:cubicBezTo>
                  <a:cubicBezTo>
                    <a:pt x="33" y="25"/>
                    <a:pt x="32" y="24"/>
                    <a:pt x="31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29" y="22"/>
                    <a:pt x="29" y="22"/>
                  </a:cubicBezTo>
                  <a:cubicBezTo>
                    <a:pt x="28" y="23"/>
                    <a:pt x="27" y="23"/>
                    <a:pt x="26" y="23"/>
                  </a:cubicBezTo>
                  <a:cubicBezTo>
                    <a:pt x="26" y="22"/>
                    <a:pt x="25" y="21"/>
                    <a:pt x="26" y="20"/>
                  </a:cubicBezTo>
                  <a:cubicBezTo>
                    <a:pt x="26" y="20"/>
                    <a:pt x="26" y="20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4" y="18"/>
                    <a:pt x="23" y="18"/>
                    <a:pt x="21" y="17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19" y="20"/>
                    <a:pt x="18" y="20"/>
                  </a:cubicBezTo>
                  <a:cubicBezTo>
                    <a:pt x="17" y="20"/>
                    <a:pt x="16" y="19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3" y="18"/>
                    <a:pt x="12" y="18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2"/>
                    <a:pt x="9" y="23"/>
                  </a:cubicBezTo>
                  <a:cubicBezTo>
                    <a:pt x="9" y="23"/>
                    <a:pt x="7" y="23"/>
                    <a:pt x="7" y="22"/>
                  </a:cubicBezTo>
                  <a:cubicBezTo>
                    <a:pt x="7" y="22"/>
                    <a:pt x="6" y="22"/>
                    <a:pt x="6" y="22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4" y="24"/>
                    <a:pt x="3" y="25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3" y="28"/>
                    <a:pt x="3" y="28"/>
                  </a:cubicBezTo>
                  <a:cubicBezTo>
                    <a:pt x="4" y="28"/>
                    <a:pt x="4" y="29"/>
                    <a:pt x="4" y="30"/>
                  </a:cubicBezTo>
                  <a:cubicBezTo>
                    <a:pt x="4" y="31"/>
                    <a:pt x="3" y="32"/>
                    <a:pt x="2" y="31"/>
                  </a:cubicBezTo>
                  <a:cubicBezTo>
                    <a:pt x="1" y="31"/>
                    <a:pt x="1" y="31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3"/>
                    <a:pt x="0" y="34"/>
                    <a:pt x="0" y="35"/>
                  </a:cubicBezTo>
                  <a:cubicBezTo>
                    <a:pt x="0" y="35"/>
                    <a:pt x="0" y="36"/>
                    <a:pt x="1" y="37"/>
                  </a:cubicBezTo>
                  <a:cubicBezTo>
                    <a:pt x="1" y="37"/>
                    <a:pt x="1" y="37"/>
                    <a:pt x="1" y="38"/>
                  </a:cubicBezTo>
                  <a:cubicBezTo>
                    <a:pt x="1" y="38"/>
                    <a:pt x="1" y="38"/>
                    <a:pt x="2" y="38"/>
                  </a:cubicBezTo>
                  <a:cubicBezTo>
                    <a:pt x="3" y="38"/>
                    <a:pt x="4" y="38"/>
                    <a:pt x="4" y="39"/>
                  </a:cubicBezTo>
                  <a:cubicBezTo>
                    <a:pt x="4" y="40"/>
                    <a:pt x="4" y="41"/>
                    <a:pt x="3" y="42"/>
                  </a:cubicBezTo>
                  <a:cubicBezTo>
                    <a:pt x="3" y="42"/>
                    <a:pt x="2" y="42"/>
                    <a:pt x="2" y="42"/>
                  </a:cubicBezTo>
                  <a:cubicBezTo>
                    <a:pt x="2" y="42"/>
                    <a:pt x="2" y="43"/>
                    <a:pt x="2" y="43"/>
                  </a:cubicBezTo>
                  <a:cubicBezTo>
                    <a:pt x="3" y="44"/>
                    <a:pt x="4" y="46"/>
                    <a:pt x="5" y="47"/>
                  </a:cubicBezTo>
                  <a:cubicBezTo>
                    <a:pt x="5" y="47"/>
                    <a:pt x="6" y="47"/>
                    <a:pt x="6" y="47"/>
                  </a:cubicBezTo>
                  <a:cubicBezTo>
                    <a:pt x="6" y="47"/>
                    <a:pt x="7" y="47"/>
                    <a:pt x="7" y="47"/>
                  </a:cubicBezTo>
                  <a:cubicBezTo>
                    <a:pt x="7" y="46"/>
                    <a:pt x="9" y="46"/>
                    <a:pt x="9" y="46"/>
                  </a:cubicBezTo>
                  <a:cubicBezTo>
                    <a:pt x="10" y="47"/>
                    <a:pt x="10" y="48"/>
                    <a:pt x="10" y="49"/>
                  </a:cubicBezTo>
                  <a:cubicBezTo>
                    <a:pt x="10" y="49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2" y="51"/>
                    <a:pt x="13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6" y="52"/>
                  </a:cubicBezTo>
                  <a:close/>
                  <a:moveTo>
                    <a:pt x="14" y="50"/>
                  </a:moveTo>
                  <a:cubicBezTo>
                    <a:pt x="13" y="49"/>
                    <a:pt x="13" y="49"/>
                    <a:pt x="12" y="49"/>
                  </a:cubicBezTo>
                  <a:cubicBezTo>
                    <a:pt x="12" y="47"/>
                    <a:pt x="12" y="46"/>
                    <a:pt x="11" y="45"/>
                  </a:cubicBezTo>
                  <a:cubicBezTo>
                    <a:pt x="9" y="44"/>
                    <a:pt x="7" y="44"/>
                    <a:pt x="6" y="45"/>
                  </a:cubicBezTo>
                  <a:cubicBezTo>
                    <a:pt x="6" y="44"/>
                    <a:pt x="5" y="43"/>
                    <a:pt x="5" y="43"/>
                  </a:cubicBezTo>
                  <a:cubicBezTo>
                    <a:pt x="6" y="42"/>
                    <a:pt x="6" y="40"/>
                    <a:pt x="6" y="38"/>
                  </a:cubicBezTo>
                  <a:cubicBezTo>
                    <a:pt x="5" y="37"/>
                    <a:pt x="4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3"/>
                  </a:cubicBezTo>
                  <a:cubicBezTo>
                    <a:pt x="4" y="33"/>
                    <a:pt x="5" y="32"/>
                    <a:pt x="6" y="31"/>
                  </a:cubicBezTo>
                  <a:cubicBezTo>
                    <a:pt x="6" y="29"/>
                    <a:pt x="6" y="27"/>
                    <a:pt x="5" y="26"/>
                  </a:cubicBezTo>
                  <a:cubicBezTo>
                    <a:pt x="5" y="26"/>
                    <a:pt x="6" y="25"/>
                    <a:pt x="6" y="25"/>
                  </a:cubicBezTo>
                  <a:cubicBezTo>
                    <a:pt x="7" y="25"/>
                    <a:pt x="9" y="25"/>
                    <a:pt x="11" y="24"/>
                  </a:cubicBezTo>
                  <a:cubicBezTo>
                    <a:pt x="12" y="23"/>
                    <a:pt x="12" y="22"/>
                    <a:pt x="12" y="20"/>
                  </a:cubicBezTo>
                  <a:cubicBezTo>
                    <a:pt x="13" y="20"/>
                    <a:pt x="13" y="20"/>
                    <a:pt x="14" y="19"/>
                  </a:cubicBezTo>
                  <a:cubicBezTo>
                    <a:pt x="15" y="21"/>
                    <a:pt x="16" y="22"/>
                    <a:pt x="18" y="22"/>
                  </a:cubicBezTo>
                  <a:cubicBezTo>
                    <a:pt x="20" y="22"/>
                    <a:pt x="21" y="21"/>
                    <a:pt x="22" y="19"/>
                  </a:cubicBezTo>
                  <a:cubicBezTo>
                    <a:pt x="22" y="20"/>
                    <a:pt x="23" y="20"/>
                    <a:pt x="24" y="20"/>
                  </a:cubicBezTo>
                  <a:cubicBezTo>
                    <a:pt x="23" y="22"/>
                    <a:pt x="24" y="23"/>
                    <a:pt x="25" y="24"/>
                  </a:cubicBezTo>
                  <a:cubicBezTo>
                    <a:pt x="27" y="25"/>
                    <a:pt x="28" y="25"/>
                    <a:pt x="30" y="25"/>
                  </a:cubicBezTo>
                  <a:cubicBezTo>
                    <a:pt x="30" y="25"/>
                    <a:pt x="31" y="26"/>
                    <a:pt x="31" y="26"/>
                  </a:cubicBezTo>
                  <a:cubicBezTo>
                    <a:pt x="30" y="27"/>
                    <a:pt x="29" y="29"/>
                    <a:pt x="30" y="31"/>
                  </a:cubicBezTo>
                  <a:cubicBezTo>
                    <a:pt x="30" y="32"/>
                    <a:pt x="32" y="33"/>
                    <a:pt x="33" y="33"/>
                  </a:cubicBezTo>
                  <a:cubicBezTo>
                    <a:pt x="33" y="34"/>
                    <a:pt x="33" y="34"/>
                    <a:pt x="33" y="35"/>
                  </a:cubicBezTo>
                  <a:cubicBezTo>
                    <a:pt x="33" y="35"/>
                    <a:pt x="33" y="35"/>
                    <a:pt x="33" y="36"/>
                  </a:cubicBezTo>
                  <a:cubicBezTo>
                    <a:pt x="32" y="36"/>
                    <a:pt x="30" y="37"/>
                    <a:pt x="30" y="38"/>
                  </a:cubicBezTo>
                  <a:cubicBezTo>
                    <a:pt x="29" y="40"/>
                    <a:pt x="30" y="42"/>
                    <a:pt x="31" y="43"/>
                  </a:cubicBezTo>
                  <a:cubicBezTo>
                    <a:pt x="31" y="43"/>
                    <a:pt x="30" y="44"/>
                    <a:pt x="30" y="45"/>
                  </a:cubicBezTo>
                  <a:cubicBezTo>
                    <a:pt x="28" y="44"/>
                    <a:pt x="27" y="44"/>
                    <a:pt x="25" y="45"/>
                  </a:cubicBezTo>
                  <a:cubicBezTo>
                    <a:pt x="24" y="46"/>
                    <a:pt x="23" y="47"/>
                    <a:pt x="24" y="49"/>
                  </a:cubicBezTo>
                  <a:cubicBezTo>
                    <a:pt x="23" y="49"/>
                    <a:pt x="22" y="49"/>
                    <a:pt x="22" y="50"/>
                  </a:cubicBezTo>
                  <a:cubicBezTo>
                    <a:pt x="21" y="48"/>
                    <a:pt x="20" y="47"/>
                    <a:pt x="18" y="47"/>
                  </a:cubicBezTo>
                  <a:cubicBezTo>
                    <a:pt x="16" y="47"/>
                    <a:pt x="15" y="48"/>
                    <a:pt x="14" y="50"/>
                  </a:cubicBezTo>
                  <a:close/>
                  <a:moveTo>
                    <a:pt x="33" y="7"/>
                  </a:moveTo>
                  <a:cubicBezTo>
                    <a:pt x="33" y="7"/>
                    <a:pt x="33" y="7"/>
                    <a:pt x="34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3" y="9"/>
                    <a:pt x="32" y="9"/>
                    <a:pt x="32" y="9"/>
                  </a:cubicBezTo>
                  <a:cubicBezTo>
                    <a:pt x="32" y="9"/>
                    <a:pt x="32" y="10"/>
                    <a:pt x="32" y="10"/>
                  </a:cubicBezTo>
                  <a:cubicBezTo>
                    <a:pt x="32" y="10"/>
                    <a:pt x="32" y="11"/>
                    <a:pt x="32" y="11"/>
                  </a:cubicBezTo>
                  <a:cubicBezTo>
                    <a:pt x="32" y="12"/>
                    <a:pt x="32" y="12"/>
                    <a:pt x="32" y="13"/>
                  </a:cubicBezTo>
                  <a:cubicBezTo>
                    <a:pt x="32" y="13"/>
                    <a:pt x="32" y="13"/>
                    <a:pt x="32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6"/>
                    <a:pt x="33" y="17"/>
                    <a:pt x="33" y="17"/>
                  </a:cubicBezTo>
                  <a:cubicBezTo>
                    <a:pt x="34" y="18"/>
                    <a:pt x="34" y="18"/>
                    <a:pt x="35" y="19"/>
                  </a:cubicBezTo>
                  <a:cubicBezTo>
                    <a:pt x="35" y="19"/>
                    <a:pt x="35" y="20"/>
                    <a:pt x="36" y="20"/>
                  </a:cubicBezTo>
                  <a:cubicBezTo>
                    <a:pt x="36" y="20"/>
                    <a:pt x="36" y="19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8" y="20"/>
                    <a:pt x="38" y="20"/>
                  </a:cubicBezTo>
                  <a:cubicBezTo>
                    <a:pt x="38" y="20"/>
                    <a:pt x="38" y="21"/>
                    <a:pt x="38" y="21"/>
                  </a:cubicBezTo>
                  <a:cubicBezTo>
                    <a:pt x="38" y="21"/>
                    <a:pt x="38" y="21"/>
                    <a:pt x="38" y="22"/>
                  </a:cubicBezTo>
                  <a:cubicBezTo>
                    <a:pt x="39" y="22"/>
                    <a:pt x="40" y="22"/>
                    <a:pt x="41" y="23"/>
                  </a:cubicBezTo>
                  <a:cubicBezTo>
                    <a:pt x="41" y="23"/>
                    <a:pt x="42" y="23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1"/>
                    <a:pt x="44" y="21"/>
                    <a:pt x="44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2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2"/>
                    <a:pt x="47" y="22"/>
                    <a:pt x="48" y="22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9" y="21"/>
                    <a:pt x="49" y="20"/>
                    <a:pt x="48" y="20"/>
                  </a:cubicBezTo>
                  <a:cubicBezTo>
                    <a:pt x="48" y="20"/>
                    <a:pt x="48" y="19"/>
                    <a:pt x="49" y="19"/>
                  </a:cubicBezTo>
                  <a:cubicBezTo>
                    <a:pt x="49" y="19"/>
                    <a:pt x="49" y="19"/>
                    <a:pt x="50" y="19"/>
                  </a:cubicBezTo>
                  <a:cubicBezTo>
                    <a:pt x="50" y="19"/>
                    <a:pt x="50" y="20"/>
                    <a:pt x="50" y="20"/>
                  </a:cubicBezTo>
                  <a:cubicBezTo>
                    <a:pt x="51" y="20"/>
                    <a:pt x="51" y="19"/>
                    <a:pt x="51" y="19"/>
                  </a:cubicBezTo>
                  <a:cubicBezTo>
                    <a:pt x="52" y="18"/>
                    <a:pt x="53" y="18"/>
                    <a:pt x="53" y="17"/>
                  </a:cubicBezTo>
                  <a:cubicBezTo>
                    <a:pt x="53" y="17"/>
                    <a:pt x="53" y="16"/>
                    <a:pt x="53" y="16"/>
                  </a:cubicBezTo>
                  <a:cubicBezTo>
                    <a:pt x="53" y="16"/>
                    <a:pt x="53" y="15"/>
                    <a:pt x="53" y="15"/>
                  </a:cubicBezTo>
                  <a:cubicBezTo>
                    <a:pt x="52" y="15"/>
                    <a:pt x="52" y="15"/>
                    <a:pt x="52" y="14"/>
                  </a:cubicBezTo>
                  <a:cubicBezTo>
                    <a:pt x="52" y="14"/>
                    <a:pt x="53" y="14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2"/>
                    <a:pt x="54" y="12"/>
                    <a:pt x="54" y="11"/>
                  </a:cubicBezTo>
                  <a:cubicBezTo>
                    <a:pt x="54" y="11"/>
                    <a:pt x="54" y="10"/>
                    <a:pt x="54" y="10"/>
                  </a:cubicBezTo>
                  <a:cubicBezTo>
                    <a:pt x="54" y="10"/>
                    <a:pt x="54" y="9"/>
                    <a:pt x="54" y="9"/>
                  </a:cubicBezTo>
                  <a:cubicBezTo>
                    <a:pt x="54" y="9"/>
                    <a:pt x="53" y="9"/>
                    <a:pt x="53" y="9"/>
                  </a:cubicBezTo>
                  <a:cubicBezTo>
                    <a:pt x="52" y="9"/>
                    <a:pt x="52" y="9"/>
                    <a:pt x="52" y="8"/>
                  </a:cubicBezTo>
                  <a:cubicBezTo>
                    <a:pt x="52" y="8"/>
                    <a:pt x="52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6"/>
                    <a:pt x="53" y="6"/>
                  </a:cubicBezTo>
                  <a:cubicBezTo>
                    <a:pt x="53" y="5"/>
                    <a:pt x="52" y="4"/>
                    <a:pt x="51" y="4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2"/>
                    <a:pt x="49" y="2"/>
                    <a:pt x="48" y="2"/>
                  </a:cubicBezTo>
                  <a:cubicBezTo>
                    <a:pt x="48" y="2"/>
                    <a:pt x="48" y="1"/>
                    <a:pt x="48" y="1"/>
                  </a:cubicBezTo>
                  <a:cubicBezTo>
                    <a:pt x="47" y="1"/>
                    <a:pt x="46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2" y="2"/>
                    <a:pt x="42" y="1"/>
                  </a:cubicBezTo>
                  <a:cubicBezTo>
                    <a:pt x="42" y="1"/>
                    <a:pt x="42" y="1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0" y="0"/>
                    <a:pt x="39" y="1"/>
                    <a:pt x="38" y="1"/>
                  </a:cubicBezTo>
                  <a:cubicBezTo>
                    <a:pt x="38" y="1"/>
                    <a:pt x="38" y="2"/>
                    <a:pt x="38" y="2"/>
                  </a:cubicBezTo>
                  <a:cubicBezTo>
                    <a:pt x="38" y="2"/>
                    <a:pt x="38" y="2"/>
                    <a:pt x="38" y="3"/>
                  </a:cubicBezTo>
                  <a:cubicBezTo>
                    <a:pt x="38" y="3"/>
                    <a:pt x="38" y="3"/>
                    <a:pt x="37" y="4"/>
                  </a:cubicBezTo>
                  <a:cubicBezTo>
                    <a:pt x="37" y="4"/>
                    <a:pt x="37" y="4"/>
                    <a:pt x="36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3"/>
                    <a:pt x="35" y="3"/>
                    <a:pt x="35" y="4"/>
                  </a:cubicBezTo>
                  <a:cubicBezTo>
                    <a:pt x="34" y="4"/>
                    <a:pt x="34" y="5"/>
                    <a:pt x="33" y="6"/>
                  </a:cubicBezTo>
                  <a:cubicBezTo>
                    <a:pt x="33" y="6"/>
                    <a:pt x="33" y="7"/>
                    <a:pt x="33" y="7"/>
                  </a:cubicBezTo>
                  <a:close/>
                  <a:moveTo>
                    <a:pt x="36" y="9"/>
                  </a:moveTo>
                  <a:cubicBezTo>
                    <a:pt x="36" y="8"/>
                    <a:pt x="36" y="7"/>
                    <a:pt x="35" y="6"/>
                  </a:cubicBezTo>
                  <a:cubicBezTo>
                    <a:pt x="35" y="6"/>
                    <a:pt x="36" y="6"/>
                    <a:pt x="36" y="6"/>
                  </a:cubicBezTo>
                  <a:cubicBezTo>
                    <a:pt x="37" y="6"/>
                    <a:pt x="38" y="6"/>
                    <a:pt x="39" y="5"/>
                  </a:cubicBezTo>
                  <a:cubicBezTo>
                    <a:pt x="40" y="5"/>
                    <a:pt x="40" y="4"/>
                    <a:pt x="40" y="3"/>
                  </a:cubicBezTo>
                  <a:cubicBezTo>
                    <a:pt x="40" y="3"/>
                    <a:pt x="40" y="3"/>
                    <a:pt x="41" y="2"/>
                  </a:cubicBezTo>
                  <a:cubicBezTo>
                    <a:pt x="41" y="3"/>
                    <a:pt x="42" y="4"/>
                    <a:pt x="43" y="4"/>
                  </a:cubicBezTo>
                  <a:cubicBezTo>
                    <a:pt x="44" y="4"/>
                    <a:pt x="45" y="3"/>
                    <a:pt x="46" y="2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4"/>
                    <a:pt x="47" y="5"/>
                    <a:pt x="47" y="5"/>
                  </a:cubicBezTo>
                  <a:cubicBezTo>
                    <a:pt x="48" y="6"/>
                    <a:pt x="49" y="6"/>
                    <a:pt x="50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0" y="7"/>
                    <a:pt x="50" y="8"/>
                    <a:pt x="50" y="9"/>
                  </a:cubicBezTo>
                  <a:cubicBezTo>
                    <a:pt x="50" y="10"/>
                    <a:pt x="51" y="11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0" y="13"/>
                    <a:pt x="50" y="14"/>
                  </a:cubicBezTo>
                  <a:cubicBezTo>
                    <a:pt x="50" y="15"/>
                    <a:pt x="50" y="16"/>
                    <a:pt x="51" y="17"/>
                  </a:cubicBezTo>
                  <a:cubicBezTo>
                    <a:pt x="51" y="17"/>
                    <a:pt x="51" y="17"/>
                    <a:pt x="50" y="17"/>
                  </a:cubicBezTo>
                  <a:cubicBezTo>
                    <a:pt x="49" y="17"/>
                    <a:pt x="48" y="17"/>
                    <a:pt x="47" y="17"/>
                  </a:cubicBezTo>
                  <a:cubicBezTo>
                    <a:pt x="47" y="18"/>
                    <a:pt x="46" y="19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5" y="19"/>
                    <a:pt x="44" y="19"/>
                    <a:pt x="43" y="19"/>
                  </a:cubicBezTo>
                  <a:cubicBezTo>
                    <a:pt x="42" y="19"/>
                    <a:pt x="41" y="19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19"/>
                    <a:pt x="40" y="18"/>
                    <a:pt x="39" y="17"/>
                  </a:cubicBezTo>
                  <a:cubicBezTo>
                    <a:pt x="38" y="17"/>
                    <a:pt x="37" y="17"/>
                    <a:pt x="36" y="17"/>
                  </a:cubicBezTo>
                  <a:cubicBezTo>
                    <a:pt x="36" y="17"/>
                    <a:pt x="35" y="17"/>
                    <a:pt x="35" y="17"/>
                  </a:cubicBezTo>
                  <a:cubicBezTo>
                    <a:pt x="36" y="16"/>
                    <a:pt x="36" y="15"/>
                    <a:pt x="36" y="14"/>
                  </a:cubicBezTo>
                  <a:cubicBezTo>
                    <a:pt x="36" y="13"/>
                    <a:pt x="35" y="12"/>
                    <a:pt x="34" y="12"/>
                  </a:cubicBezTo>
                  <a:cubicBezTo>
                    <a:pt x="34" y="12"/>
                    <a:pt x="34" y="12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5" y="11"/>
                    <a:pt x="36" y="10"/>
                    <a:pt x="36" y="9"/>
                  </a:cubicBezTo>
                  <a:close/>
                  <a:moveTo>
                    <a:pt x="55" y="30"/>
                  </a:moveTo>
                  <a:cubicBezTo>
                    <a:pt x="45" y="30"/>
                    <a:pt x="37" y="38"/>
                    <a:pt x="37" y="47"/>
                  </a:cubicBezTo>
                  <a:cubicBezTo>
                    <a:pt x="37" y="57"/>
                    <a:pt x="45" y="65"/>
                    <a:pt x="55" y="65"/>
                  </a:cubicBezTo>
                  <a:cubicBezTo>
                    <a:pt x="65" y="65"/>
                    <a:pt x="73" y="57"/>
                    <a:pt x="73" y="47"/>
                  </a:cubicBezTo>
                  <a:cubicBezTo>
                    <a:pt x="73" y="38"/>
                    <a:pt x="65" y="30"/>
                    <a:pt x="55" y="30"/>
                  </a:cubicBezTo>
                  <a:close/>
                  <a:moveTo>
                    <a:pt x="55" y="63"/>
                  </a:moveTo>
                  <a:cubicBezTo>
                    <a:pt x="46" y="63"/>
                    <a:pt x="39" y="56"/>
                    <a:pt x="39" y="47"/>
                  </a:cubicBezTo>
                  <a:cubicBezTo>
                    <a:pt x="39" y="39"/>
                    <a:pt x="46" y="32"/>
                    <a:pt x="55" y="32"/>
                  </a:cubicBezTo>
                  <a:cubicBezTo>
                    <a:pt x="64" y="32"/>
                    <a:pt x="71" y="39"/>
                    <a:pt x="71" y="47"/>
                  </a:cubicBezTo>
                  <a:cubicBezTo>
                    <a:pt x="71" y="56"/>
                    <a:pt x="64" y="63"/>
                    <a:pt x="55" y="63"/>
                  </a:cubicBezTo>
                  <a:close/>
                  <a:moveTo>
                    <a:pt x="43" y="17"/>
                  </a:moveTo>
                  <a:cubicBezTo>
                    <a:pt x="46" y="17"/>
                    <a:pt x="49" y="15"/>
                    <a:pt x="49" y="11"/>
                  </a:cubicBezTo>
                  <a:cubicBezTo>
                    <a:pt x="49" y="8"/>
                    <a:pt x="46" y="5"/>
                    <a:pt x="43" y="5"/>
                  </a:cubicBezTo>
                  <a:cubicBezTo>
                    <a:pt x="40" y="5"/>
                    <a:pt x="37" y="8"/>
                    <a:pt x="37" y="11"/>
                  </a:cubicBezTo>
                  <a:cubicBezTo>
                    <a:pt x="37" y="15"/>
                    <a:pt x="40" y="17"/>
                    <a:pt x="43" y="17"/>
                  </a:cubicBezTo>
                  <a:close/>
                  <a:moveTo>
                    <a:pt x="43" y="7"/>
                  </a:moveTo>
                  <a:cubicBezTo>
                    <a:pt x="45" y="7"/>
                    <a:pt x="47" y="9"/>
                    <a:pt x="47" y="11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41" y="15"/>
                    <a:pt x="39" y="14"/>
                    <a:pt x="39" y="11"/>
                  </a:cubicBezTo>
                  <a:cubicBezTo>
                    <a:pt x="39" y="9"/>
                    <a:pt x="41" y="7"/>
                    <a:pt x="43" y="7"/>
                  </a:cubicBezTo>
                  <a:close/>
                  <a:moveTo>
                    <a:pt x="66" y="40"/>
                  </a:moveTo>
                  <a:cubicBezTo>
                    <a:pt x="66" y="41"/>
                    <a:pt x="66" y="42"/>
                    <a:pt x="66" y="4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2" y="55"/>
                    <a:pt x="52" y="55"/>
                    <a:pt x="52" y="54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7"/>
                    <a:pt x="44" y="46"/>
                    <a:pt x="45" y="45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4" y="40"/>
                    <a:pt x="65" y="40"/>
                    <a:pt x="66" y="40"/>
                  </a:cubicBezTo>
                  <a:close/>
                  <a:moveTo>
                    <a:pt x="27" y="35"/>
                  </a:moveTo>
                  <a:cubicBezTo>
                    <a:pt x="27" y="29"/>
                    <a:pt x="23" y="25"/>
                    <a:pt x="18" y="25"/>
                  </a:cubicBezTo>
                  <a:cubicBezTo>
                    <a:pt x="12" y="25"/>
                    <a:pt x="8" y="29"/>
                    <a:pt x="8" y="35"/>
                  </a:cubicBezTo>
                  <a:cubicBezTo>
                    <a:pt x="8" y="40"/>
                    <a:pt x="12" y="44"/>
                    <a:pt x="18" y="44"/>
                  </a:cubicBezTo>
                  <a:cubicBezTo>
                    <a:pt x="23" y="44"/>
                    <a:pt x="27" y="40"/>
                    <a:pt x="27" y="35"/>
                  </a:cubicBezTo>
                  <a:close/>
                  <a:moveTo>
                    <a:pt x="18" y="42"/>
                  </a:moveTo>
                  <a:cubicBezTo>
                    <a:pt x="14" y="42"/>
                    <a:pt x="10" y="39"/>
                    <a:pt x="10" y="35"/>
                  </a:cubicBezTo>
                  <a:cubicBezTo>
                    <a:pt x="10" y="31"/>
                    <a:pt x="14" y="27"/>
                    <a:pt x="18" y="27"/>
                  </a:cubicBezTo>
                  <a:cubicBezTo>
                    <a:pt x="22" y="27"/>
                    <a:pt x="25" y="31"/>
                    <a:pt x="25" y="35"/>
                  </a:cubicBezTo>
                  <a:cubicBezTo>
                    <a:pt x="25" y="39"/>
                    <a:pt x="22" y="42"/>
                    <a:pt x="18" y="42"/>
                  </a:cubicBezTo>
                  <a:close/>
                  <a:moveTo>
                    <a:pt x="21" y="35"/>
                  </a:moveTo>
                  <a:cubicBezTo>
                    <a:pt x="21" y="37"/>
                    <a:pt x="20" y="38"/>
                    <a:pt x="18" y="38"/>
                  </a:cubicBezTo>
                  <a:cubicBezTo>
                    <a:pt x="16" y="38"/>
                    <a:pt x="14" y="37"/>
                    <a:pt x="14" y="35"/>
                  </a:cubicBezTo>
                  <a:cubicBezTo>
                    <a:pt x="14" y="33"/>
                    <a:pt x="16" y="31"/>
                    <a:pt x="18" y="31"/>
                  </a:cubicBezTo>
                  <a:cubicBezTo>
                    <a:pt x="20" y="31"/>
                    <a:pt x="21" y="33"/>
                    <a:pt x="21" y="35"/>
                  </a:cubicBezTo>
                  <a:close/>
                  <a:moveTo>
                    <a:pt x="56" y="13"/>
                  </a:moveTo>
                  <a:cubicBezTo>
                    <a:pt x="56" y="13"/>
                    <a:pt x="56" y="12"/>
                    <a:pt x="56" y="11"/>
                  </a:cubicBezTo>
                  <a:cubicBezTo>
                    <a:pt x="56" y="11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62" y="15"/>
                    <a:pt x="66" y="23"/>
                    <a:pt x="67" y="32"/>
                  </a:cubicBezTo>
                  <a:cubicBezTo>
                    <a:pt x="66" y="31"/>
                    <a:pt x="65" y="31"/>
                    <a:pt x="63" y="30"/>
                  </a:cubicBezTo>
                  <a:cubicBezTo>
                    <a:pt x="63" y="24"/>
                    <a:pt x="60" y="18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lose/>
                  <a:moveTo>
                    <a:pt x="14" y="16"/>
                  </a:moveTo>
                  <a:cubicBezTo>
                    <a:pt x="13" y="16"/>
                    <a:pt x="12" y="16"/>
                    <a:pt x="11" y="17"/>
                  </a:cubicBezTo>
                  <a:cubicBezTo>
                    <a:pt x="16" y="9"/>
                    <a:pt x="24" y="4"/>
                    <a:pt x="34" y="3"/>
                  </a:cubicBezTo>
                  <a:cubicBezTo>
                    <a:pt x="33" y="4"/>
                    <a:pt x="32" y="4"/>
                    <a:pt x="32" y="5"/>
                  </a:cubicBezTo>
                  <a:cubicBezTo>
                    <a:pt x="32" y="6"/>
                    <a:pt x="32" y="6"/>
                    <a:pt x="31" y="6"/>
                  </a:cubicBezTo>
                  <a:cubicBezTo>
                    <a:pt x="25" y="7"/>
                    <a:pt x="19" y="11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lnTo>
                    <a:pt x="14" y="16"/>
                  </a:lnTo>
                  <a:close/>
                  <a:moveTo>
                    <a:pt x="40" y="59"/>
                  </a:moveTo>
                  <a:cubicBezTo>
                    <a:pt x="41" y="60"/>
                    <a:pt x="42" y="61"/>
                    <a:pt x="43" y="62"/>
                  </a:cubicBezTo>
                  <a:cubicBezTo>
                    <a:pt x="41" y="63"/>
                    <a:pt x="39" y="63"/>
                    <a:pt x="37" y="63"/>
                  </a:cubicBezTo>
                  <a:cubicBezTo>
                    <a:pt x="28" y="63"/>
                    <a:pt x="20" y="59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3"/>
                    <a:pt x="16" y="53"/>
                    <a:pt x="16" y="53"/>
                  </a:cubicBezTo>
                  <a:cubicBezTo>
                    <a:pt x="17" y="53"/>
                    <a:pt x="17" y="52"/>
                    <a:pt x="17" y="52"/>
                  </a:cubicBezTo>
                  <a:cubicBezTo>
                    <a:pt x="22" y="57"/>
                    <a:pt x="29" y="60"/>
                    <a:pt x="37" y="60"/>
                  </a:cubicBezTo>
                  <a:cubicBezTo>
                    <a:pt x="38" y="60"/>
                    <a:pt x="39" y="60"/>
                    <a:pt x="40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57" name="Freeform 31"/>
            <p:cNvSpPr>
              <a:spLocks noEditPoints="1"/>
            </p:cNvSpPr>
            <p:nvPr/>
          </p:nvSpPr>
          <p:spPr bwMode="auto">
            <a:xfrm>
              <a:off x="4653859" y="2556445"/>
              <a:ext cx="499717" cy="543488"/>
            </a:xfrm>
            <a:custGeom>
              <a:avLst/>
              <a:gdLst>
                <a:gd name="T0" fmla="*/ 42 w 58"/>
                <a:gd name="T1" fmla="*/ 4 h 63"/>
                <a:gd name="T2" fmla="*/ 41 w 58"/>
                <a:gd name="T3" fmla="*/ 10 h 63"/>
                <a:gd name="T4" fmla="*/ 17 w 58"/>
                <a:gd name="T5" fmla="*/ 47 h 63"/>
                <a:gd name="T6" fmla="*/ 15 w 58"/>
                <a:gd name="T7" fmla="*/ 54 h 63"/>
                <a:gd name="T8" fmla="*/ 19 w 58"/>
                <a:gd name="T9" fmla="*/ 47 h 63"/>
                <a:gd name="T10" fmla="*/ 49 w 58"/>
                <a:gd name="T11" fmla="*/ 19 h 63"/>
                <a:gd name="T12" fmla="*/ 53 w 58"/>
                <a:gd name="T13" fmla="*/ 14 h 63"/>
                <a:gd name="T14" fmla="*/ 48 w 58"/>
                <a:gd name="T15" fmla="*/ 19 h 63"/>
                <a:gd name="T16" fmla="*/ 4 w 58"/>
                <a:gd name="T17" fmla="*/ 43 h 63"/>
                <a:gd name="T18" fmla="*/ 11 w 58"/>
                <a:gd name="T19" fmla="*/ 41 h 63"/>
                <a:gd name="T20" fmla="*/ 57 w 58"/>
                <a:gd name="T21" fmla="*/ 28 h 63"/>
                <a:gd name="T22" fmla="*/ 51 w 58"/>
                <a:gd name="T23" fmla="*/ 30 h 63"/>
                <a:gd name="T24" fmla="*/ 57 w 58"/>
                <a:gd name="T25" fmla="*/ 28 h 63"/>
                <a:gd name="T26" fmla="*/ 1 w 58"/>
                <a:gd name="T27" fmla="*/ 28 h 63"/>
                <a:gd name="T28" fmla="*/ 7 w 58"/>
                <a:gd name="T29" fmla="*/ 30 h 63"/>
                <a:gd name="T30" fmla="*/ 48 w 58"/>
                <a:gd name="T31" fmla="*/ 39 h 63"/>
                <a:gd name="T32" fmla="*/ 54 w 58"/>
                <a:gd name="T33" fmla="*/ 44 h 63"/>
                <a:gd name="T34" fmla="*/ 49 w 58"/>
                <a:gd name="T35" fmla="*/ 39 h 63"/>
                <a:gd name="T36" fmla="*/ 5 w 58"/>
                <a:gd name="T37" fmla="*/ 16 h 63"/>
                <a:gd name="T38" fmla="*/ 11 w 58"/>
                <a:gd name="T39" fmla="*/ 18 h 63"/>
                <a:gd name="T40" fmla="*/ 41 w 58"/>
                <a:gd name="T41" fmla="*/ 47 h 63"/>
                <a:gd name="T42" fmla="*/ 42 w 58"/>
                <a:gd name="T43" fmla="*/ 54 h 63"/>
                <a:gd name="T44" fmla="*/ 44 w 58"/>
                <a:gd name="T45" fmla="*/ 53 h 63"/>
                <a:gd name="T46" fmla="*/ 18 w 58"/>
                <a:gd name="T47" fmla="*/ 11 h 63"/>
                <a:gd name="T48" fmla="*/ 16 w 58"/>
                <a:gd name="T49" fmla="*/ 4 h 63"/>
                <a:gd name="T50" fmla="*/ 17 w 58"/>
                <a:gd name="T51" fmla="*/ 10 h 63"/>
                <a:gd name="T52" fmla="*/ 30 w 58"/>
                <a:gd name="T53" fmla="*/ 1 h 63"/>
                <a:gd name="T54" fmla="*/ 28 w 58"/>
                <a:gd name="T55" fmla="*/ 7 h 63"/>
                <a:gd name="T56" fmla="*/ 40 w 58"/>
                <a:gd name="T57" fmla="*/ 41 h 63"/>
                <a:gd name="T58" fmla="*/ 37 w 58"/>
                <a:gd name="T59" fmla="*/ 51 h 63"/>
                <a:gd name="T60" fmla="*/ 38 w 58"/>
                <a:gd name="T61" fmla="*/ 55 h 63"/>
                <a:gd name="T62" fmla="*/ 35 w 58"/>
                <a:gd name="T63" fmla="*/ 60 h 63"/>
                <a:gd name="T64" fmla="*/ 28 w 58"/>
                <a:gd name="T65" fmla="*/ 63 h 63"/>
                <a:gd name="T66" fmla="*/ 21 w 58"/>
                <a:gd name="T67" fmla="*/ 58 h 63"/>
                <a:gd name="T68" fmla="*/ 22 w 58"/>
                <a:gd name="T69" fmla="*/ 53 h 63"/>
                <a:gd name="T70" fmla="*/ 21 w 58"/>
                <a:gd name="T71" fmla="*/ 49 h 63"/>
                <a:gd name="T72" fmla="*/ 13 w 58"/>
                <a:gd name="T73" fmla="*/ 29 h 63"/>
                <a:gd name="T74" fmla="*/ 33 w 58"/>
                <a:gd name="T75" fmla="*/ 61 h 63"/>
                <a:gd name="T76" fmla="*/ 25 w 58"/>
                <a:gd name="T77" fmla="*/ 61 h 63"/>
                <a:gd name="T78" fmla="*/ 33 w 58"/>
                <a:gd name="T79" fmla="*/ 61 h 63"/>
                <a:gd name="T80" fmla="*/ 23 w 58"/>
                <a:gd name="T81" fmla="*/ 58 h 63"/>
                <a:gd name="T82" fmla="*/ 31 w 58"/>
                <a:gd name="T83" fmla="*/ 58 h 63"/>
                <a:gd name="T84" fmla="*/ 34 w 58"/>
                <a:gd name="T85" fmla="*/ 57 h 63"/>
                <a:gd name="T86" fmla="*/ 23 w 58"/>
                <a:gd name="T87" fmla="*/ 55 h 63"/>
                <a:gd name="T88" fmla="*/ 36 w 58"/>
                <a:gd name="T89" fmla="*/ 55 h 63"/>
                <a:gd name="T90" fmla="*/ 25 w 58"/>
                <a:gd name="T91" fmla="*/ 52 h 63"/>
                <a:gd name="T92" fmla="*/ 34 w 58"/>
                <a:gd name="T93" fmla="*/ 52 h 63"/>
                <a:gd name="T94" fmla="*/ 34 w 58"/>
                <a:gd name="T95" fmla="*/ 50 h 63"/>
                <a:gd name="T96" fmla="*/ 25 w 58"/>
                <a:gd name="T97" fmla="*/ 49 h 63"/>
                <a:gd name="T98" fmla="*/ 34 w 58"/>
                <a:gd name="T99" fmla="*/ 50 h 63"/>
                <a:gd name="T100" fmla="*/ 15 w 58"/>
                <a:gd name="T101" fmla="*/ 29 h 63"/>
                <a:gd name="T102" fmla="*/ 25 w 58"/>
                <a:gd name="T103" fmla="*/ 47 h 63"/>
                <a:gd name="T104" fmla="*/ 24 w 58"/>
                <a:gd name="T105" fmla="*/ 31 h 63"/>
                <a:gd name="T106" fmla="*/ 31 w 58"/>
                <a:gd name="T107" fmla="*/ 47 h 63"/>
                <a:gd name="T108" fmla="*/ 35 w 58"/>
                <a:gd name="T109" fmla="*/ 32 h 63"/>
                <a:gd name="T110" fmla="*/ 35 w 58"/>
                <a:gd name="T111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" h="63">
                  <a:moveTo>
                    <a:pt x="40" y="11"/>
                  </a:moveTo>
                  <a:cubicBezTo>
                    <a:pt x="39" y="10"/>
                    <a:pt x="39" y="10"/>
                    <a:pt x="39" y="9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3" y="3"/>
                    <a:pt x="44" y="4"/>
                  </a:cubicBezTo>
                  <a:cubicBezTo>
                    <a:pt x="44" y="4"/>
                    <a:pt x="44" y="5"/>
                    <a:pt x="44" y="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lose/>
                  <a:moveTo>
                    <a:pt x="17" y="47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7"/>
                    <a:pt x="19" y="47"/>
                  </a:cubicBezTo>
                  <a:cubicBezTo>
                    <a:pt x="18" y="47"/>
                    <a:pt x="18" y="47"/>
                    <a:pt x="17" y="47"/>
                  </a:cubicBezTo>
                  <a:close/>
                  <a:moveTo>
                    <a:pt x="48" y="19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5"/>
                    <a:pt x="55" y="15"/>
                    <a:pt x="54" y="14"/>
                  </a:cubicBezTo>
                  <a:cubicBezTo>
                    <a:pt x="54" y="14"/>
                    <a:pt x="54" y="14"/>
                    <a:pt x="53" y="1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lose/>
                  <a:moveTo>
                    <a:pt x="10" y="39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5" y="44"/>
                    <a:pt x="5" y="44"/>
                  </a:cubicBezTo>
                  <a:cubicBezTo>
                    <a:pt x="5" y="44"/>
                    <a:pt x="5" y="44"/>
                    <a:pt x="6" y="44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39"/>
                  </a:cubicBezTo>
                  <a:cubicBezTo>
                    <a:pt x="11" y="39"/>
                    <a:pt x="10" y="39"/>
                    <a:pt x="10" y="39"/>
                  </a:cubicBezTo>
                  <a:close/>
                  <a:moveTo>
                    <a:pt x="57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29"/>
                    <a:pt x="51" y="30"/>
                    <a:pt x="5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29"/>
                    <a:pt x="58" y="29"/>
                  </a:cubicBezTo>
                  <a:cubicBezTo>
                    <a:pt x="58" y="28"/>
                    <a:pt x="58" y="28"/>
                    <a:pt x="57" y="28"/>
                  </a:cubicBezTo>
                  <a:close/>
                  <a:moveTo>
                    <a:pt x="8" y="29"/>
                  </a:moveTo>
                  <a:cubicBezTo>
                    <a:pt x="8" y="28"/>
                    <a:pt x="8" y="28"/>
                    <a:pt x="7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0" y="28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29"/>
                    <a:pt x="8" y="29"/>
                  </a:cubicBezTo>
                  <a:close/>
                  <a:moveTo>
                    <a:pt x="49" y="39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7" y="40"/>
                    <a:pt x="47" y="40"/>
                    <a:pt x="48" y="4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4" y="44"/>
                  </a:cubicBezTo>
                  <a:cubicBezTo>
                    <a:pt x="54" y="44"/>
                    <a:pt x="54" y="44"/>
                    <a:pt x="54" y="43"/>
                  </a:cubicBezTo>
                  <a:cubicBezTo>
                    <a:pt x="55" y="43"/>
                    <a:pt x="55" y="42"/>
                    <a:pt x="54" y="42"/>
                  </a:cubicBezTo>
                  <a:lnTo>
                    <a:pt x="49" y="39"/>
                  </a:lnTo>
                  <a:close/>
                  <a:moveTo>
                    <a:pt x="6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5"/>
                    <a:pt x="5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lnTo>
                    <a:pt x="6" y="14"/>
                  </a:lnTo>
                  <a:close/>
                  <a:moveTo>
                    <a:pt x="41" y="47"/>
                  </a:moveTo>
                  <a:cubicBezTo>
                    <a:pt x="41" y="47"/>
                    <a:pt x="40" y="47"/>
                    <a:pt x="40" y="47"/>
                  </a:cubicBezTo>
                  <a:cubicBezTo>
                    <a:pt x="39" y="47"/>
                    <a:pt x="39" y="48"/>
                    <a:pt x="39" y="4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54"/>
                    <a:pt x="44" y="54"/>
                  </a:cubicBezTo>
                  <a:cubicBezTo>
                    <a:pt x="44" y="54"/>
                    <a:pt x="44" y="53"/>
                    <a:pt x="44" y="53"/>
                  </a:cubicBezTo>
                  <a:lnTo>
                    <a:pt x="41" y="47"/>
                  </a:lnTo>
                  <a:close/>
                  <a:moveTo>
                    <a:pt x="17" y="10"/>
                  </a:moveTo>
                  <a:cubicBezTo>
                    <a:pt x="18" y="10"/>
                    <a:pt x="18" y="11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3"/>
                    <a:pt x="15" y="4"/>
                  </a:cubicBezTo>
                  <a:cubicBezTo>
                    <a:pt x="14" y="4"/>
                    <a:pt x="14" y="5"/>
                    <a:pt x="14" y="5"/>
                  </a:cubicBezTo>
                  <a:lnTo>
                    <a:pt x="17" y="10"/>
                  </a:lnTo>
                  <a:close/>
                  <a:moveTo>
                    <a:pt x="29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8"/>
                    <a:pt x="29" y="8"/>
                  </a:cubicBezTo>
                  <a:close/>
                  <a:moveTo>
                    <a:pt x="45" y="29"/>
                  </a:moveTo>
                  <a:cubicBezTo>
                    <a:pt x="45" y="33"/>
                    <a:pt x="44" y="38"/>
                    <a:pt x="40" y="41"/>
                  </a:cubicBezTo>
                  <a:cubicBezTo>
                    <a:pt x="38" y="43"/>
                    <a:pt x="37" y="46"/>
                    <a:pt x="37" y="47"/>
                  </a:cubicBezTo>
                  <a:cubicBezTo>
                    <a:pt x="38" y="48"/>
                    <a:pt x="38" y="48"/>
                    <a:pt x="38" y="49"/>
                  </a:cubicBezTo>
                  <a:cubicBezTo>
                    <a:pt x="38" y="50"/>
                    <a:pt x="38" y="50"/>
                    <a:pt x="37" y="51"/>
                  </a:cubicBezTo>
                  <a:cubicBezTo>
                    <a:pt x="38" y="51"/>
                    <a:pt x="38" y="51"/>
                    <a:pt x="38" y="52"/>
                  </a:cubicBezTo>
                  <a:cubicBezTo>
                    <a:pt x="38" y="53"/>
                    <a:pt x="38" y="53"/>
                    <a:pt x="37" y="53"/>
                  </a:cubicBezTo>
                  <a:cubicBezTo>
                    <a:pt x="38" y="54"/>
                    <a:pt x="38" y="54"/>
                    <a:pt x="38" y="55"/>
                  </a:cubicBezTo>
                  <a:cubicBezTo>
                    <a:pt x="38" y="56"/>
                    <a:pt x="38" y="56"/>
                    <a:pt x="37" y="56"/>
                  </a:cubicBezTo>
                  <a:cubicBezTo>
                    <a:pt x="38" y="57"/>
                    <a:pt x="38" y="57"/>
                    <a:pt x="38" y="58"/>
                  </a:cubicBezTo>
                  <a:cubicBezTo>
                    <a:pt x="38" y="59"/>
                    <a:pt x="37" y="60"/>
                    <a:pt x="35" y="60"/>
                  </a:cubicBezTo>
                  <a:cubicBezTo>
                    <a:pt x="35" y="60"/>
                    <a:pt x="35" y="61"/>
                    <a:pt x="35" y="61"/>
                  </a:cubicBezTo>
                  <a:cubicBezTo>
                    <a:pt x="35" y="63"/>
                    <a:pt x="33" y="63"/>
                    <a:pt x="31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3"/>
                    <a:pt x="23" y="63"/>
                    <a:pt x="23" y="61"/>
                  </a:cubicBezTo>
                  <a:cubicBezTo>
                    <a:pt x="23" y="61"/>
                    <a:pt x="23" y="60"/>
                    <a:pt x="23" y="60"/>
                  </a:cubicBezTo>
                  <a:cubicBezTo>
                    <a:pt x="22" y="60"/>
                    <a:pt x="21" y="59"/>
                    <a:pt x="21" y="58"/>
                  </a:cubicBezTo>
                  <a:cubicBezTo>
                    <a:pt x="21" y="57"/>
                    <a:pt x="21" y="57"/>
                    <a:pt x="22" y="56"/>
                  </a:cubicBezTo>
                  <a:cubicBezTo>
                    <a:pt x="21" y="56"/>
                    <a:pt x="21" y="56"/>
                    <a:pt x="21" y="55"/>
                  </a:cubicBezTo>
                  <a:cubicBezTo>
                    <a:pt x="21" y="54"/>
                    <a:pt x="21" y="54"/>
                    <a:pt x="22" y="53"/>
                  </a:cubicBezTo>
                  <a:cubicBezTo>
                    <a:pt x="21" y="53"/>
                    <a:pt x="21" y="53"/>
                    <a:pt x="21" y="52"/>
                  </a:cubicBezTo>
                  <a:cubicBezTo>
                    <a:pt x="21" y="51"/>
                    <a:pt x="21" y="51"/>
                    <a:pt x="22" y="51"/>
                  </a:cubicBezTo>
                  <a:cubicBezTo>
                    <a:pt x="21" y="50"/>
                    <a:pt x="21" y="50"/>
                    <a:pt x="21" y="49"/>
                  </a:cubicBezTo>
                  <a:cubicBezTo>
                    <a:pt x="21" y="48"/>
                    <a:pt x="21" y="48"/>
                    <a:pt x="22" y="47"/>
                  </a:cubicBezTo>
                  <a:cubicBezTo>
                    <a:pt x="22" y="46"/>
                    <a:pt x="21" y="43"/>
                    <a:pt x="18" y="41"/>
                  </a:cubicBezTo>
                  <a:cubicBezTo>
                    <a:pt x="15" y="38"/>
                    <a:pt x="13" y="33"/>
                    <a:pt x="13" y="29"/>
                  </a:cubicBezTo>
                  <a:cubicBezTo>
                    <a:pt x="13" y="20"/>
                    <a:pt x="20" y="13"/>
                    <a:pt x="29" y="13"/>
                  </a:cubicBezTo>
                  <a:cubicBezTo>
                    <a:pt x="38" y="13"/>
                    <a:pt x="45" y="20"/>
                    <a:pt x="45" y="29"/>
                  </a:cubicBezTo>
                  <a:close/>
                  <a:moveTo>
                    <a:pt x="33" y="61"/>
                  </a:moveTo>
                  <a:cubicBezTo>
                    <a:pt x="33" y="61"/>
                    <a:pt x="32" y="60"/>
                    <a:pt x="31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6" y="60"/>
                    <a:pt x="26" y="61"/>
                    <a:pt x="25" y="61"/>
                  </a:cubicBezTo>
                  <a:cubicBezTo>
                    <a:pt x="26" y="61"/>
                    <a:pt x="26" y="61"/>
                    <a:pt x="28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1"/>
                    <a:pt x="33" y="61"/>
                    <a:pt x="33" y="61"/>
                  </a:cubicBezTo>
                  <a:close/>
                  <a:moveTo>
                    <a:pt x="34" y="57"/>
                  </a:moveTo>
                  <a:cubicBezTo>
                    <a:pt x="25" y="57"/>
                    <a:pt x="25" y="57"/>
                    <a:pt x="25" y="57"/>
                  </a:cubicBezTo>
                  <a:cubicBezTo>
                    <a:pt x="24" y="57"/>
                    <a:pt x="23" y="58"/>
                    <a:pt x="23" y="58"/>
                  </a:cubicBezTo>
                  <a:cubicBezTo>
                    <a:pt x="23" y="58"/>
                    <a:pt x="24" y="58"/>
                    <a:pt x="25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8"/>
                    <a:pt x="35" y="58"/>
                    <a:pt x="36" y="58"/>
                  </a:cubicBezTo>
                  <a:cubicBezTo>
                    <a:pt x="35" y="58"/>
                    <a:pt x="35" y="57"/>
                    <a:pt x="34" y="57"/>
                  </a:cubicBezTo>
                  <a:close/>
                  <a:moveTo>
                    <a:pt x="34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4" y="54"/>
                    <a:pt x="23" y="55"/>
                    <a:pt x="23" y="55"/>
                  </a:cubicBezTo>
                  <a:cubicBezTo>
                    <a:pt x="23" y="55"/>
                    <a:pt x="24" y="55"/>
                    <a:pt x="2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5" y="55"/>
                    <a:pt x="35" y="55"/>
                    <a:pt x="36" y="55"/>
                  </a:cubicBezTo>
                  <a:cubicBezTo>
                    <a:pt x="35" y="55"/>
                    <a:pt x="35" y="54"/>
                    <a:pt x="34" y="54"/>
                  </a:cubicBezTo>
                  <a:close/>
                  <a:moveTo>
                    <a:pt x="34" y="52"/>
                  </a:move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5" y="52"/>
                    <a:pt x="35" y="52"/>
                    <a:pt x="36" y="52"/>
                  </a:cubicBezTo>
                  <a:cubicBezTo>
                    <a:pt x="35" y="52"/>
                    <a:pt x="35" y="52"/>
                    <a:pt x="34" y="52"/>
                  </a:cubicBezTo>
                  <a:close/>
                  <a:moveTo>
                    <a:pt x="34" y="50"/>
                  </a:moveTo>
                  <a:cubicBezTo>
                    <a:pt x="35" y="50"/>
                    <a:pt x="35" y="49"/>
                    <a:pt x="36" y="49"/>
                  </a:cubicBezTo>
                  <a:cubicBezTo>
                    <a:pt x="35" y="49"/>
                    <a:pt x="35" y="49"/>
                    <a:pt x="3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3" y="49"/>
                    <a:pt x="23" y="49"/>
                  </a:cubicBezTo>
                  <a:cubicBezTo>
                    <a:pt x="23" y="49"/>
                    <a:pt x="24" y="50"/>
                    <a:pt x="25" y="50"/>
                  </a:cubicBezTo>
                  <a:lnTo>
                    <a:pt x="34" y="50"/>
                  </a:lnTo>
                  <a:close/>
                  <a:moveTo>
                    <a:pt x="43" y="29"/>
                  </a:moveTo>
                  <a:cubicBezTo>
                    <a:pt x="43" y="21"/>
                    <a:pt x="37" y="15"/>
                    <a:pt x="29" y="15"/>
                  </a:cubicBezTo>
                  <a:cubicBezTo>
                    <a:pt x="22" y="15"/>
                    <a:pt x="15" y="21"/>
                    <a:pt x="15" y="29"/>
                  </a:cubicBezTo>
                  <a:cubicBezTo>
                    <a:pt x="15" y="33"/>
                    <a:pt x="17" y="36"/>
                    <a:pt x="20" y="39"/>
                  </a:cubicBezTo>
                  <a:cubicBezTo>
                    <a:pt x="22" y="42"/>
                    <a:pt x="23" y="44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1"/>
                    <a:pt x="24" y="31"/>
                  </a:cubicBezTo>
                  <a:cubicBezTo>
                    <a:pt x="25" y="31"/>
                    <a:pt x="25" y="31"/>
                    <a:pt x="25" y="32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1"/>
                    <a:pt x="34" y="31"/>
                    <a:pt x="35" y="31"/>
                  </a:cubicBezTo>
                  <a:cubicBezTo>
                    <a:pt x="35" y="31"/>
                    <a:pt x="35" y="32"/>
                    <a:pt x="35" y="32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4"/>
                    <a:pt x="37" y="42"/>
                    <a:pt x="39" y="39"/>
                  </a:cubicBezTo>
                  <a:cubicBezTo>
                    <a:pt x="42" y="36"/>
                    <a:pt x="43" y="33"/>
                    <a:pt x="4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58" name="Freeform 14"/>
            <p:cNvSpPr>
              <a:spLocks noEditPoints="1"/>
            </p:cNvSpPr>
            <p:nvPr/>
          </p:nvSpPr>
          <p:spPr bwMode="auto">
            <a:xfrm>
              <a:off x="6615234" y="3401580"/>
              <a:ext cx="323634" cy="377574"/>
            </a:xfrm>
            <a:custGeom>
              <a:avLst/>
              <a:gdLst>
                <a:gd name="T0" fmla="*/ 36 w 56"/>
                <a:gd name="T1" fmla="*/ 14 h 65"/>
                <a:gd name="T2" fmla="*/ 43 w 56"/>
                <a:gd name="T3" fmla="*/ 2 h 65"/>
                <a:gd name="T4" fmla="*/ 41 w 56"/>
                <a:gd name="T5" fmla="*/ 0 h 65"/>
                <a:gd name="T6" fmla="*/ 13 w 56"/>
                <a:gd name="T7" fmla="*/ 1 h 65"/>
                <a:gd name="T8" fmla="*/ 20 w 56"/>
                <a:gd name="T9" fmla="*/ 14 h 65"/>
                <a:gd name="T10" fmla="*/ 0 w 56"/>
                <a:gd name="T11" fmla="*/ 37 h 65"/>
                <a:gd name="T12" fmla="*/ 7 w 56"/>
                <a:gd name="T13" fmla="*/ 65 h 65"/>
                <a:gd name="T14" fmla="*/ 56 w 56"/>
                <a:gd name="T15" fmla="*/ 58 h 65"/>
                <a:gd name="T16" fmla="*/ 36 w 56"/>
                <a:gd name="T17" fmla="*/ 15 h 65"/>
                <a:gd name="T18" fmla="*/ 23 w 56"/>
                <a:gd name="T19" fmla="*/ 4 h 65"/>
                <a:gd name="T20" fmla="*/ 21 w 56"/>
                <a:gd name="T21" fmla="*/ 5 h 65"/>
                <a:gd name="T22" fmla="*/ 22 w 56"/>
                <a:gd name="T23" fmla="*/ 13 h 65"/>
                <a:gd name="T24" fmla="*/ 39 w 56"/>
                <a:gd name="T25" fmla="*/ 3 h 65"/>
                <a:gd name="T26" fmla="*/ 26 w 56"/>
                <a:gd name="T27" fmla="*/ 13 h 65"/>
                <a:gd name="T28" fmla="*/ 33 w 56"/>
                <a:gd name="T29" fmla="*/ 15 h 65"/>
                <a:gd name="T30" fmla="*/ 23 w 56"/>
                <a:gd name="T31" fmla="*/ 16 h 65"/>
                <a:gd name="T32" fmla="*/ 53 w 56"/>
                <a:gd name="T33" fmla="*/ 58 h 65"/>
                <a:gd name="T34" fmla="*/ 7 w 56"/>
                <a:gd name="T35" fmla="*/ 62 h 65"/>
                <a:gd name="T36" fmla="*/ 3 w 56"/>
                <a:gd name="T37" fmla="*/ 37 h 65"/>
                <a:gd name="T38" fmla="*/ 34 w 56"/>
                <a:gd name="T39" fmla="*/ 18 h 65"/>
                <a:gd name="T40" fmla="*/ 53 w 56"/>
                <a:gd name="T41" fmla="*/ 58 h 65"/>
                <a:gd name="T42" fmla="*/ 8 w 56"/>
                <a:gd name="T43" fmla="*/ 54 h 65"/>
                <a:gd name="T44" fmla="*/ 12 w 56"/>
                <a:gd name="T45" fmla="*/ 58 h 65"/>
                <a:gd name="T46" fmla="*/ 6 w 56"/>
                <a:gd name="T47" fmla="*/ 54 h 65"/>
                <a:gd name="T48" fmla="*/ 23 w 56"/>
                <a:gd name="T49" fmla="*/ 21 h 65"/>
                <a:gd name="T50" fmla="*/ 23 w 56"/>
                <a:gd name="T51" fmla="*/ 23 h 65"/>
                <a:gd name="T52" fmla="*/ 28 w 56"/>
                <a:gd name="T53" fmla="*/ 28 h 65"/>
                <a:gd name="T54" fmla="*/ 28 w 56"/>
                <a:gd name="T55" fmla="*/ 53 h 65"/>
                <a:gd name="T56" fmla="*/ 28 w 56"/>
                <a:gd name="T57" fmla="*/ 28 h 65"/>
                <a:gd name="T58" fmla="*/ 17 w 56"/>
                <a:gd name="T59" fmla="*/ 41 h 65"/>
                <a:gd name="T60" fmla="*/ 38 w 56"/>
                <a:gd name="T61" fmla="*/ 41 h 65"/>
                <a:gd name="T62" fmla="*/ 26 w 56"/>
                <a:gd name="T63" fmla="*/ 37 h 65"/>
                <a:gd name="T64" fmla="*/ 32 w 56"/>
                <a:gd name="T65" fmla="*/ 44 h 65"/>
                <a:gd name="T66" fmla="*/ 29 w 56"/>
                <a:gd name="T67" fmla="*/ 49 h 65"/>
                <a:gd name="T68" fmla="*/ 27 w 56"/>
                <a:gd name="T69" fmla="*/ 49 h 65"/>
                <a:gd name="T70" fmla="*/ 24 w 56"/>
                <a:gd name="T71" fmla="*/ 44 h 65"/>
                <a:gd name="T72" fmla="*/ 26 w 56"/>
                <a:gd name="T73" fmla="*/ 44 h 65"/>
                <a:gd name="T74" fmla="*/ 30 w 56"/>
                <a:gd name="T75" fmla="*/ 44 h 65"/>
                <a:gd name="T76" fmla="*/ 24 w 56"/>
                <a:gd name="T77" fmla="*/ 37 h 65"/>
                <a:gd name="T78" fmla="*/ 27 w 56"/>
                <a:gd name="T79" fmla="*/ 32 h 65"/>
                <a:gd name="T80" fmla="*/ 29 w 56"/>
                <a:gd name="T81" fmla="*/ 32 h 65"/>
                <a:gd name="T82" fmla="*/ 32 w 56"/>
                <a:gd name="T83" fmla="*/ 37 h 65"/>
                <a:gd name="T84" fmla="*/ 30 w 56"/>
                <a:gd name="T85" fmla="*/ 37 h 65"/>
                <a:gd name="T86" fmla="*/ 26 w 56"/>
                <a:gd name="T87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65">
                  <a:moveTo>
                    <a:pt x="36" y="1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1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9" y="16"/>
                    <a:pt x="0" y="26"/>
                    <a:pt x="0" y="3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5"/>
                    <a:pt x="7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3" y="65"/>
                    <a:pt x="56" y="61"/>
                    <a:pt x="56" y="5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26"/>
                    <a:pt x="47" y="16"/>
                    <a:pt x="36" y="15"/>
                  </a:cubicBezTo>
                  <a:close/>
                  <a:moveTo>
                    <a:pt x="26" y="13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26" y="13"/>
                  </a:lnTo>
                  <a:close/>
                  <a:moveTo>
                    <a:pt x="2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15"/>
                  </a:lnTo>
                  <a:close/>
                  <a:moveTo>
                    <a:pt x="53" y="58"/>
                  </a:moveTo>
                  <a:cubicBezTo>
                    <a:pt x="53" y="60"/>
                    <a:pt x="51" y="62"/>
                    <a:pt x="49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2"/>
                    <a:pt x="3" y="60"/>
                    <a:pt x="3" y="5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6"/>
                    <a:pt x="11" y="18"/>
                    <a:pt x="22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4" y="18"/>
                    <a:pt x="53" y="26"/>
                    <a:pt x="53" y="37"/>
                  </a:cubicBezTo>
                  <a:lnTo>
                    <a:pt x="53" y="58"/>
                  </a:lnTo>
                  <a:close/>
                  <a:moveTo>
                    <a:pt x="8" y="38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9" y="57"/>
                    <a:pt x="11" y="57"/>
                  </a:cubicBezTo>
                  <a:cubicBezTo>
                    <a:pt x="11" y="57"/>
                    <a:pt x="12" y="57"/>
                    <a:pt x="12" y="58"/>
                  </a:cubicBezTo>
                  <a:cubicBezTo>
                    <a:pt x="12" y="58"/>
                    <a:pt x="11" y="59"/>
                    <a:pt x="11" y="59"/>
                  </a:cubicBezTo>
                  <a:cubicBezTo>
                    <a:pt x="8" y="59"/>
                    <a:pt x="6" y="56"/>
                    <a:pt x="6" y="5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28"/>
                    <a:pt x="14" y="21"/>
                    <a:pt x="23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5" y="23"/>
                    <a:pt x="8" y="29"/>
                    <a:pt x="8" y="38"/>
                  </a:cubicBezTo>
                  <a:close/>
                  <a:moveTo>
                    <a:pt x="28" y="28"/>
                  </a:moveTo>
                  <a:cubicBezTo>
                    <a:pt x="21" y="28"/>
                    <a:pt x="15" y="34"/>
                    <a:pt x="15" y="41"/>
                  </a:cubicBezTo>
                  <a:cubicBezTo>
                    <a:pt x="15" y="47"/>
                    <a:pt x="21" y="53"/>
                    <a:pt x="28" y="53"/>
                  </a:cubicBezTo>
                  <a:cubicBezTo>
                    <a:pt x="35" y="53"/>
                    <a:pt x="40" y="47"/>
                    <a:pt x="40" y="41"/>
                  </a:cubicBezTo>
                  <a:cubicBezTo>
                    <a:pt x="40" y="34"/>
                    <a:pt x="35" y="28"/>
                    <a:pt x="28" y="28"/>
                  </a:cubicBezTo>
                  <a:close/>
                  <a:moveTo>
                    <a:pt x="28" y="51"/>
                  </a:moveTo>
                  <a:cubicBezTo>
                    <a:pt x="22" y="51"/>
                    <a:pt x="17" y="46"/>
                    <a:pt x="17" y="41"/>
                  </a:cubicBezTo>
                  <a:cubicBezTo>
                    <a:pt x="17" y="35"/>
                    <a:pt x="22" y="30"/>
                    <a:pt x="28" y="30"/>
                  </a:cubicBezTo>
                  <a:cubicBezTo>
                    <a:pt x="33" y="30"/>
                    <a:pt x="38" y="35"/>
                    <a:pt x="38" y="41"/>
                  </a:cubicBezTo>
                  <a:cubicBezTo>
                    <a:pt x="38" y="46"/>
                    <a:pt x="33" y="51"/>
                    <a:pt x="28" y="51"/>
                  </a:cubicBezTo>
                  <a:close/>
                  <a:moveTo>
                    <a:pt x="26" y="37"/>
                  </a:moveTo>
                  <a:cubicBezTo>
                    <a:pt x="26" y="39"/>
                    <a:pt x="27" y="40"/>
                    <a:pt x="28" y="40"/>
                  </a:cubicBezTo>
                  <a:cubicBezTo>
                    <a:pt x="30" y="40"/>
                    <a:pt x="32" y="41"/>
                    <a:pt x="32" y="44"/>
                  </a:cubicBezTo>
                  <a:cubicBezTo>
                    <a:pt x="32" y="46"/>
                    <a:pt x="31" y="47"/>
                    <a:pt x="29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7" y="50"/>
                    <a:pt x="27" y="49"/>
                    <a:pt x="27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5" y="47"/>
                    <a:pt x="24" y="46"/>
                    <a:pt x="24" y="44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6" y="43"/>
                    <a:pt x="26" y="44"/>
                  </a:cubicBezTo>
                  <a:cubicBezTo>
                    <a:pt x="26" y="45"/>
                    <a:pt x="27" y="46"/>
                    <a:pt x="28" y="46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0" y="42"/>
                    <a:pt x="29" y="42"/>
                    <a:pt x="28" y="42"/>
                  </a:cubicBezTo>
                  <a:cubicBezTo>
                    <a:pt x="25" y="42"/>
                    <a:pt x="24" y="40"/>
                    <a:pt x="24" y="37"/>
                  </a:cubicBezTo>
                  <a:cubicBezTo>
                    <a:pt x="24" y="36"/>
                    <a:pt x="25" y="34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1"/>
                    <a:pt x="28" y="31"/>
                  </a:cubicBezTo>
                  <a:cubicBezTo>
                    <a:pt x="28" y="31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4"/>
                    <a:pt x="32" y="35"/>
                    <a:pt x="32" y="37"/>
                  </a:cubicBezTo>
                  <a:cubicBezTo>
                    <a:pt x="32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30" y="36"/>
                    <a:pt x="29" y="35"/>
                    <a:pt x="28" y="35"/>
                  </a:cubicBezTo>
                  <a:cubicBezTo>
                    <a:pt x="27" y="35"/>
                    <a:pt x="26" y="36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59" name="Freeform 37"/>
            <p:cNvSpPr>
              <a:spLocks noEditPoints="1"/>
            </p:cNvSpPr>
            <p:nvPr/>
          </p:nvSpPr>
          <p:spPr bwMode="auto">
            <a:xfrm>
              <a:off x="5261677" y="3898116"/>
              <a:ext cx="225912" cy="225914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4 w 35"/>
                <a:gd name="T21" fmla="*/ 12 h 35"/>
                <a:gd name="T22" fmla="*/ 19 w 35"/>
                <a:gd name="T23" fmla="*/ 18 h 35"/>
                <a:gd name="T24" fmla="*/ 24 w 35"/>
                <a:gd name="T25" fmla="*/ 23 h 35"/>
                <a:gd name="T26" fmla="*/ 24 w 35"/>
                <a:gd name="T27" fmla="*/ 24 h 35"/>
                <a:gd name="T28" fmla="*/ 24 w 35"/>
                <a:gd name="T29" fmla="*/ 25 h 35"/>
                <a:gd name="T30" fmla="*/ 23 w 35"/>
                <a:gd name="T31" fmla="*/ 24 h 35"/>
                <a:gd name="T32" fmla="*/ 18 w 35"/>
                <a:gd name="T33" fmla="*/ 19 h 35"/>
                <a:gd name="T34" fmla="*/ 12 w 35"/>
                <a:gd name="T35" fmla="*/ 24 h 35"/>
                <a:gd name="T36" fmla="*/ 12 w 35"/>
                <a:gd name="T37" fmla="*/ 25 h 35"/>
                <a:gd name="T38" fmla="*/ 11 w 35"/>
                <a:gd name="T39" fmla="*/ 24 h 35"/>
                <a:gd name="T40" fmla="*/ 11 w 35"/>
                <a:gd name="T41" fmla="*/ 23 h 35"/>
                <a:gd name="T42" fmla="*/ 16 w 35"/>
                <a:gd name="T43" fmla="*/ 18 h 35"/>
                <a:gd name="T44" fmla="*/ 11 w 35"/>
                <a:gd name="T45" fmla="*/ 12 h 35"/>
                <a:gd name="T46" fmla="*/ 11 w 35"/>
                <a:gd name="T47" fmla="*/ 11 h 35"/>
                <a:gd name="T48" fmla="*/ 12 w 35"/>
                <a:gd name="T49" fmla="*/ 11 h 35"/>
                <a:gd name="T50" fmla="*/ 18 w 35"/>
                <a:gd name="T51" fmla="*/ 16 h 35"/>
                <a:gd name="T52" fmla="*/ 23 w 35"/>
                <a:gd name="T53" fmla="*/ 11 h 35"/>
                <a:gd name="T54" fmla="*/ 24 w 35"/>
                <a:gd name="T55" fmla="*/ 11 h 35"/>
                <a:gd name="T56" fmla="*/ 24 w 35"/>
                <a:gd name="T57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7" y="35"/>
                    <a:pt x="35" y="27"/>
                    <a:pt x="35" y="18"/>
                  </a:cubicBezTo>
                  <a:cubicBezTo>
                    <a:pt x="35" y="8"/>
                    <a:pt x="27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4" y="12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4"/>
                    <a:pt x="24" y="24"/>
                  </a:cubicBezTo>
                  <a:cubicBezTo>
                    <a:pt x="24" y="24"/>
                    <a:pt x="24" y="25"/>
                    <a:pt x="24" y="25"/>
                  </a:cubicBezTo>
                  <a:cubicBezTo>
                    <a:pt x="23" y="25"/>
                    <a:pt x="23" y="24"/>
                    <a:pt x="23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4" y="10"/>
                    <a:pt x="24" y="11"/>
                  </a:cubicBezTo>
                  <a:cubicBezTo>
                    <a:pt x="25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0" name="Freeform 36"/>
            <p:cNvSpPr>
              <a:spLocks noEditPoints="1"/>
            </p:cNvSpPr>
            <p:nvPr/>
          </p:nvSpPr>
          <p:spPr bwMode="auto">
            <a:xfrm>
              <a:off x="6208974" y="4152799"/>
              <a:ext cx="387490" cy="387493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7 w 35"/>
                <a:gd name="T21" fmla="*/ 12 h 35"/>
                <a:gd name="T22" fmla="*/ 27 w 35"/>
                <a:gd name="T23" fmla="*/ 14 h 35"/>
                <a:gd name="T24" fmla="*/ 16 w 35"/>
                <a:gd name="T25" fmla="*/ 23 h 35"/>
                <a:gd name="T26" fmla="*/ 16 w 35"/>
                <a:gd name="T27" fmla="*/ 23 h 35"/>
                <a:gd name="T28" fmla="*/ 15 w 35"/>
                <a:gd name="T29" fmla="*/ 23 h 35"/>
                <a:gd name="T30" fmla="*/ 9 w 35"/>
                <a:gd name="T31" fmla="*/ 18 h 35"/>
                <a:gd name="T32" fmla="*/ 9 w 35"/>
                <a:gd name="T33" fmla="*/ 16 h 35"/>
                <a:gd name="T34" fmla="*/ 10 w 35"/>
                <a:gd name="T35" fmla="*/ 16 h 35"/>
                <a:gd name="T36" fmla="*/ 16 w 35"/>
                <a:gd name="T37" fmla="*/ 21 h 35"/>
                <a:gd name="T38" fmla="*/ 26 w 35"/>
                <a:gd name="T39" fmla="*/ 12 h 35"/>
                <a:gd name="T40" fmla="*/ 27 w 35"/>
                <a:gd name="T4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8"/>
                  </a:cubicBezTo>
                  <a:cubicBezTo>
                    <a:pt x="35" y="8"/>
                    <a:pt x="28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7" y="12"/>
                  </a:moveTo>
                  <a:cubicBezTo>
                    <a:pt x="28" y="13"/>
                    <a:pt x="28" y="13"/>
                    <a:pt x="27" y="1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7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7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1" name="Freeform 36"/>
            <p:cNvSpPr>
              <a:spLocks noEditPoints="1"/>
            </p:cNvSpPr>
            <p:nvPr/>
          </p:nvSpPr>
          <p:spPr bwMode="auto">
            <a:xfrm>
              <a:off x="7536031" y="2796476"/>
              <a:ext cx="273298" cy="273300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7 w 35"/>
                <a:gd name="T21" fmla="*/ 12 h 35"/>
                <a:gd name="T22" fmla="*/ 27 w 35"/>
                <a:gd name="T23" fmla="*/ 14 h 35"/>
                <a:gd name="T24" fmla="*/ 16 w 35"/>
                <a:gd name="T25" fmla="*/ 23 h 35"/>
                <a:gd name="T26" fmla="*/ 16 w 35"/>
                <a:gd name="T27" fmla="*/ 23 h 35"/>
                <a:gd name="T28" fmla="*/ 15 w 35"/>
                <a:gd name="T29" fmla="*/ 23 h 35"/>
                <a:gd name="T30" fmla="*/ 9 w 35"/>
                <a:gd name="T31" fmla="*/ 18 h 35"/>
                <a:gd name="T32" fmla="*/ 9 w 35"/>
                <a:gd name="T33" fmla="*/ 16 h 35"/>
                <a:gd name="T34" fmla="*/ 10 w 35"/>
                <a:gd name="T35" fmla="*/ 16 h 35"/>
                <a:gd name="T36" fmla="*/ 16 w 35"/>
                <a:gd name="T37" fmla="*/ 21 h 35"/>
                <a:gd name="T38" fmla="*/ 26 w 35"/>
                <a:gd name="T39" fmla="*/ 12 h 35"/>
                <a:gd name="T40" fmla="*/ 27 w 35"/>
                <a:gd name="T4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8"/>
                  </a:cubicBezTo>
                  <a:cubicBezTo>
                    <a:pt x="35" y="8"/>
                    <a:pt x="28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7" y="12"/>
                  </a:moveTo>
                  <a:cubicBezTo>
                    <a:pt x="28" y="13"/>
                    <a:pt x="28" y="13"/>
                    <a:pt x="27" y="1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7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7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2" name="Freeform 36"/>
            <p:cNvSpPr>
              <a:spLocks noEditPoints="1"/>
            </p:cNvSpPr>
            <p:nvPr/>
          </p:nvSpPr>
          <p:spPr bwMode="auto">
            <a:xfrm>
              <a:off x="4241970" y="2388009"/>
              <a:ext cx="496706" cy="414895"/>
            </a:xfrm>
            <a:custGeom>
              <a:avLst/>
              <a:gdLst>
                <a:gd name="T0" fmla="*/ 71 w 72"/>
                <a:gd name="T1" fmla="*/ 15 h 60"/>
                <a:gd name="T2" fmla="*/ 57 w 72"/>
                <a:gd name="T3" fmla="*/ 17 h 60"/>
                <a:gd name="T4" fmla="*/ 44 w 72"/>
                <a:gd name="T5" fmla="*/ 45 h 60"/>
                <a:gd name="T6" fmla="*/ 12 w 72"/>
                <a:gd name="T7" fmla="*/ 45 h 60"/>
                <a:gd name="T8" fmla="*/ 14 w 72"/>
                <a:gd name="T9" fmla="*/ 48 h 60"/>
                <a:gd name="T10" fmla="*/ 48 w 72"/>
                <a:gd name="T11" fmla="*/ 50 h 60"/>
                <a:gd name="T12" fmla="*/ 14 w 72"/>
                <a:gd name="T13" fmla="*/ 51 h 60"/>
                <a:gd name="T14" fmla="*/ 9 w 72"/>
                <a:gd name="T15" fmla="*/ 44 h 60"/>
                <a:gd name="T16" fmla="*/ 8 w 72"/>
                <a:gd name="T17" fmla="*/ 41 h 60"/>
                <a:gd name="T18" fmla="*/ 1 w 72"/>
                <a:gd name="T19" fmla="*/ 22 h 60"/>
                <a:gd name="T20" fmla="*/ 11 w 72"/>
                <a:gd name="T21" fmla="*/ 40 h 60"/>
                <a:gd name="T22" fmla="*/ 44 w 72"/>
                <a:gd name="T23" fmla="*/ 42 h 60"/>
                <a:gd name="T24" fmla="*/ 54 w 72"/>
                <a:gd name="T25" fmla="*/ 16 h 60"/>
                <a:gd name="T26" fmla="*/ 71 w 72"/>
                <a:gd name="T27" fmla="*/ 12 h 60"/>
                <a:gd name="T28" fmla="*/ 18 w 72"/>
                <a:gd name="T29" fmla="*/ 56 h 60"/>
                <a:gd name="T30" fmla="*/ 11 w 72"/>
                <a:gd name="T31" fmla="*/ 56 h 60"/>
                <a:gd name="T32" fmla="*/ 18 w 72"/>
                <a:gd name="T33" fmla="*/ 56 h 60"/>
                <a:gd name="T34" fmla="*/ 15 w 72"/>
                <a:gd name="T35" fmla="*/ 54 h 60"/>
                <a:gd name="T36" fmla="*/ 15 w 72"/>
                <a:gd name="T37" fmla="*/ 58 h 60"/>
                <a:gd name="T38" fmla="*/ 45 w 72"/>
                <a:gd name="T39" fmla="*/ 56 h 60"/>
                <a:gd name="T40" fmla="*/ 38 w 72"/>
                <a:gd name="T41" fmla="*/ 56 h 60"/>
                <a:gd name="T42" fmla="*/ 45 w 72"/>
                <a:gd name="T43" fmla="*/ 56 h 60"/>
                <a:gd name="T44" fmla="*/ 42 w 72"/>
                <a:gd name="T45" fmla="*/ 54 h 60"/>
                <a:gd name="T46" fmla="*/ 42 w 72"/>
                <a:gd name="T47" fmla="*/ 58 h 60"/>
                <a:gd name="T48" fmla="*/ 46 w 72"/>
                <a:gd name="T49" fmla="*/ 35 h 60"/>
                <a:gd name="T50" fmla="*/ 12 w 72"/>
                <a:gd name="T51" fmla="*/ 34 h 60"/>
                <a:gd name="T52" fmla="*/ 12 w 72"/>
                <a:gd name="T53" fmla="*/ 36 h 60"/>
                <a:gd name="T54" fmla="*/ 46 w 72"/>
                <a:gd name="T55" fmla="*/ 35 h 60"/>
                <a:gd name="T56" fmla="*/ 12 w 72"/>
                <a:gd name="T57" fmla="*/ 39 h 60"/>
                <a:gd name="T58" fmla="*/ 43 w 72"/>
                <a:gd name="T59" fmla="*/ 40 h 60"/>
                <a:gd name="T60" fmla="*/ 43 w 72"/>
                <a:gd name="T61" fmla="*/ 38 h 60"/>
                <a:gd name="T62" fmla="*/ 13 w 72"/>
                <a:gd name="T63" fmla="*/ 28 h 60"/>
                <a:gd name="T64" fmla="*/ 16 w 72"/>
                <a:gd name="T65" fmla="*/ 23 h 60"/>
                <a:gd name="T66" fmla="*/ 28 w 72"/>
                <a:gd name="T67" fmla="*/ 14 h 60"/>
                <a:gd name="T68" fmla="*/ 33 w 72"/>
                <a:gd name="T69" fmla="*/ 17 h 60"/>
                <a:gd name="T70" fmla="*/ 36 w 72"/>
                <a:gd name="T71" fmla="*/ 22 h 60"/>
                <a:gd name="T72" fmla="*/ 39 w 72"/>
                <a:gd name="T73" fmla="*/ 17 h 60"/>
                <a:gd name="T74" fmla="*/ 51 w 72"/>
                <a:gd name="T75" fmla="*/ 7 h 60"/>
                <a:gd name="T76" fmla="*/ 51 w 72"/>
                <a:gd name="T77" fmla="*/ 0 h 60"/>
                <a:gd name="T78" fmla="*/ 49 w 72"/>
                <a:gd name="T79" fmla="*/ 5 h 60"/>
                <a:gd name="T80" fmla="*/ 36 w 72"/>
                <a:gd name="T81" fmla="*/ 15 h 60"/>
                <a:gd name="T82" fmla="*/ 31 w 72"/>
                <a:gd name="T83" fmla="*/ 12 h 60"/>
                <a:gd name="T84" fmla="*/ 28 w 72"/>
                <a:gd name="T85" fmla="*/ 7 h 60"/>
                <a:gd name="T86" fmla="*/ 25 w 72"/>
                <a:gd name="T87" fmla="*/ 11 h 60"/>
                <a:gd name="T88" fmla="*/ 13 w 72"/>
                <a:gd name="T89" fmla="*/ 22 h 60"/>
                <a:gd name="T90" fmla="*/ 13 w 72"/>
                <a:gd name="T91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60">
                  <a:moveTo>
                    <a:pt x="72" y="13"/>
                  </a:moveTo>
                  <a:cubicBezTo>
                    <a:pt x="72" y="14"/>
                    <a:pt x="71" y="15"/>
                    <a:pt x="7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5"/>
                    <a:pt x="57" y="16"/>
                    <a:pt x="57" y="17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3"/>
                    <a:pt x="46" y="45"/>
                    <a:pt x="4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2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3" y="48"/>
                    <a:pt x="14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8"/>
                    <a:pt x="48" y="49"/>
                    <a:pt x="48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1" y="51"/>
                    <a:pt x="9" y="49"/>
                    <a:pt x="9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8" y="42"/>
                    <a:pt x="8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3" y="42"/>
                    <a:pt x="1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6" y="41"/>
                    <a:pt x="47" y="4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3"/>
                    <a:pt x="57" y="12"/>
                    <a:pt x="6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2" y="13"/>
                  </a:cubicBezTo>
                  <a:close/>
                  <a:moveTo>
                    <a:pt x="18" y="56"/>
                  </a:move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8"/>
                    <a:pt x="11" y="56"/>
                  </a:cubicBezTo>
                  <a:cubicBezTo>
                    <a:pt x="11" y="54"/>
                    <a:pt x="13" y="52"/>
                    <a:pt x="15" y="52"/>
                  </a:cubicBezTo>
                  <a:cubicBezTo>
                    <a:pt x="17" y="52"/>
                    <a:pt x="18" y="54"/>
                    <a:pt x="18" y="56"/>
                  </a:cubicBezTo>
                  <a:close/>
                  <a:moveTo>
                    <a:pt x="16" y="56"/>
                  </a:moveTo>
                  <a:cubicBezTo>
                    <a:pt x="16" y="55"/>
                    <a:pt x="16" y="54"/>
                    <a:pt x="15" y="54"/>
                  </a:cubicBezTo>
                  <a:cubicBezTo>
                    <a:pt x="14" y="54"/>
                    <a:pt x="13" y="55"/>
                    <a:pt x="13" y="56"/>
                  </a:cubicBezTo>
                  <a:cubicBezTo>
                    <a:pt x="13" y="57"/>
                    <a:pt x="14" y="58"/>
                    <a:pt x="15" y="58"/>
                  </a:cubicBezTo>
                  <a:cubicBezTo>
                    <a:pt x="16" y="58"/>
                    <a:pt x="16" y="57"/>
                    <a:pt x="16" y="56"/>
                  </a:cubicBezTo>
                  <a:close/>
                  <a:moveTo>
                    <a:pt x="45" y="56"/>
                  </a:moveTo>
                  <a:cubicBezTo>
                    <a:pt x="45" y="58"/>
                    <a:pt x="44" y="60"/>
                    <a:pt x="42" y="60"/>
                  </a:cubicBezTo>
                  <a:cubicBezTo>
                    <a:pt x="40" y="60"/>
                    <a:pt x="38" y="58"/>
                    <a:pt x="38" y="56"/>
                  </a:cubicBezTo>
                  <a:cubicBezTo>
                    <a:pt x="38" y="54"/>
                    <a:pt x="40" y="52"/>
                    <a:pt x="42" y="52"/>
                  </a:cubicBezTo>
                  <a:cubicBezTo>
                    <a:pt x="44" y="52"/>
                    <a:pt x="45" y="54"/>
                    <a:pt x="45" y="56"/>
                  </a:cubicBezTo>
                  <a:close/>
                  <a:moveTo>
                    <a:pt x="43" y="56"/>
                  </a:moveTo>
                  <a:cubicBezTo>
                    <a:pt x="43" y="55"/>
                    <a:pt x="43" y="54"/>
                    <a:pt x="42" y="54"/>
                  </a:cubicBezTo>
                  <a:cubicBezTo>
                    <a:pt x="41" y="54"/>
                    <a:pt x="40" y="55"/>
                    <a:pt x="40" y="56"/>
                  </a:cubicBezTo>
                  <a:cubicBezTo>
                    <a:pt x="40" y="57"/>
                    <a:pt x="41" y="58"/>
                    <a:pt x="42" y="58"/>
                  </a:cubicBezTo>
                  <a:cubicBezTo>
                    <a:pt x="43" y="58"/>
                    <a:pt x="43" y="57"/>
                    <a:pt x="43" y="56"/>
                  </a:cubicBezTo>
                  <a:close/>
                  <a:moveTo>
                    <a:pt x="46" y="35"/>
                  </a:moveTo>
                  <a:cubicBezTo>
                    <a:pt x="46" y="34"/>
                    <a:pt x="45" y="34"/>
                    <a:pt x="4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1" y="34"/>
                    <a:pt x="11" y="35"/>
                  </a:cubicBezTo>
                  <a:cubicBezTo>
                    <a:pt x="11" y="35"/>
                    <a:pt x="11" y="36"/>
                    <a:pt x="1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5"/>
                    <a:pt x="46" y="35"/>
                  </a:cubicBezTo>
                  <a:close/>
                  <a:moveTo>
                    <a:pt x="13" y="38"/>
                  </a:moveTo>
                  <a:cubicBezTo>
                    <a:pt x="13" y="38"/>
                    <a:pt x="12" y="39"/>
                    <a:pt x="12" y="39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9"/>
                    <a:pt x="44" y="38"/>
                    <a:pt x="43" y="38"/>
                  </a:cubicBezTo>
                  <a:lnTo>
                    <a:pt x="13" y="38"/>
                  </a:lnTo>
                  <a:close/>
                  <a:moveTo>
                    <a:pt x="13" y="28"/>
                  </a:moveTo>
                  <a:cubicBezTo>
                    <a:pt x="14" y="28"/>
                    <a:pt x="16" y="27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4"/>
                    <a:pt x="28" y="14"/>
                  </a:cubicBezTo>
                  <a:cubicBezTo>
                    <a:pt x="28" y="14"/>
                    <a:pt x="29" y="13"/>
                    <a:pt x="29" y="13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3" y="20"/>
                    <a:pt x="34" y="22"/>
                    <a:pt x="36" y="22"/>
                  </a:cubicBezTo>
                  <a:cubicBezTo>
                    <a:pt x="38" y="22"/>
                    <a:pt x="39" y="20"/>
                    <a:pt x="39" y="19"/>
                  </a:cubicBezTo>
                  <a:cubicBezTo>
                    <a:pt x="39" y="18"/>
                    <a:pt x="39" y="18"/>
                    <a:pt x="39" y="1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7"/>
                    <a:pt x="51" y="7"/>
                    <a:pt x="51" y="7"/>
                  </a:cubicBezTo>
                  <a:cubicBezTo>
                    <a:pt x="53" y="7"/>
                    <a:pt x="54" y="5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50" y="0"/>
                    <a:pt x="48" y="2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7" y="15"/>
                    <a:pt x="36" y="15"/>
                  </a:cubicBezTo>
                  <a:cubicBezTo>
                    <a:pt x="36" y="15"/>
                    <a:pt x="35" y="16"/>
                    <a:pt x="35" y="1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0" y="7"/>
                    <a:pt x="28" y="7"/>
                  </a:cubicBezTo>
                  <a:cubicBezTo>
                    <a:pt x="26" y="7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1" y="22"/>
                    <a:pt x="10" y="23"/>
                    <a:pt x="10" y="25"/>
                  </a:cubicBezTo>
                  <a:cubicBezTo>
                    <a:pt x="10" y="27"/>
                    <a:pt x="11" y="28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3" name="Freeform 18"/>
            <p:cNvSpPr>
              <a:spLocks noEditPoints="1"/>
            </p:cNvSpPr>
            <p:nvPr/>
          </p:nvSpPr>
          <p:spPr bwMode="auto">
            <a:xfrm>
              <a:off x="7929104" y="5189859"/>
              <a:ext cx="382800" cy="361294"/>
            </a:xfrm>
            <a:custGeom>
              <a:avLst/>
              <a:gdLst>
                <a:gd name="T0" fmla="*/ 13 w 75"/>
                <a:gd name="T1" fmla="*/ 41 h 71"/>
                <a:gd name="T2" fmla="*/ 13 w 75"/>
                <a:gd name="T3" fmla="*/ 35 h 71"/>
                <a:gd name="T4" fmla="*/ 65 w 75"/>
                <a:gd name="T5" fmla="*/ 12 h 71"/>
                <a:gd name="T6" fmla="*/ 36 w 75"/>
                <a:gd name="T7" fmla="*/ 13 h 71"/>
                <a:gd name="T8" fmla="*/ 65 w 75"/>
                <a:gd name="T9" fmla="*/ 14 h 71"/>
                <a:gd name="T10" fmla="*/ 65 w 75"/>
                <a:gd name="T11" fmla="*/ 12 h 71"/>
                <a:gd name="T12" fmla="*/ 22 w 75"/>
                <a:gd name="T13" fmla="*/ 38 h 71"/>
                <a:gd name="T14" fmla="*/ 27 w 75"/>
                <a:gd name="T15" fmla="*/ 38 h 71"/>
                <a:gd name="T16" fmla="*/ 36 w 75"/>
                <a:gd name="T17" fmla="*/ 35 h 71"/>
                <a:gd name="T18" fmla="*/ 36 w 75"/>
                <a:gd name="T19" fmla="*/ 41 h 71"/>
                <a:gd name="T20" fmla="*/ 36 w 75"/>
                <a:gd name="T21" fmla="*/ 35 h 71"/>
                <a:gd name="T22" fmla="*/ 75 w 75"/>
                <a:gd name="T23" fmla="*/ 36 h 71"/>
                <a:gd name="T24" fmla="*/ 67 w 75"/>
                <a:gd name="T25" fmla="*/ 42 h 71"/>
                <a:gd name="T26" fmla="*/ 71 w 75"/>
                <a:gd name="T27" fmla="*/ 52 h 71"/>
                <a:gd name="T28" fmla="*/ 67 w 75"/>
                <a:gd name="T29" fmla="*/ 53 h 71"/>
                <a:gd name="T30" fmla="*/ 49 w 75"/>
                <a:gd name="T31" fmla="*/ 42 h 71"/>
                <a:gd name="T32" fmla="*/ 43 w 75"/>
                <a:gd name="T33" fmla="*/ 59 h 71"/>
                <a:gd name="T34" fmla="*/ 8 w 75"/>
                <a:gd name="T35" fmla="*/ 70 h 71"/>
                <a:gd name="T36" fmla="*/ 6 w 75"/>
                <a:gd name="T37" fmla="*/ 70 h 71"/>
                <a:gd name="T38" fmla="*/ 9 w 75"/>
                <a:gd name="T39" fmla="*/ 59 h 71"/>
                <a:gd name="T40" fmla="*/ 0 w 75"/>
                <a:gd name="T41" fmla="*/ 53 h 71"/>
                <a:gd name="T42" fmla="*/ 6 w 75"/>
                <a:gd name="T43" fmla="*/ 17 h 71"/>
                <a:gd name="T44" fmla="*/ 26 w 75"/>
                <a:gd name="T45" fmla="*/ 6 h 71"/>
                <a:gd name="T46" fmla="*/ 69 w 75"/>
                <a:gd name="T47" fmla="*/ 0 h 71"/>
                <a:gd name="T48" fmla="*/ 72 w 75"/>
                <a:gd name="T49" fmla="*/ 36 h 71"/>
                <a:gd name="T50" fmla="*/ 69 w 75"/>
                <a:gd name="T51" fmla="*/ 3 h 71"/>
                <a:gd name="T52" fmla="*/ 29 w 75"/>
                <a:gd name="T53" fmla="*/ 6 h 71"/>
                <a:gd name="T54" fmla="*/ 43 w 75"/>
                <a:gd name="T55" fmla="*/ 18 h 71"/>
                <a:gd name="T56" fmla="*/ 48 w 75"/>
                <a:gd name="T57" fmla="*/ 21 h 71"/>
                <a:gd name="T58" fmla="*/ 66 w 75"/>
                <a:gd name="T59" fmla="*/ 22 h 71"/>
                <a:gd name="T60" fmla="*/ 48 w 75"/>
                <a:gd name="T61" fmla="*/ 23 h 71"/>
                <a:gd name="T62" fmla="*/ 65 w 75"/>
                <a:gd name="T63" fmla="*/ 30 h 71"/>
                <a:gd name="T64" fmla="*/ 65 w 75"/>
                <a:gd name="T65" fmla="*/ 32 h 71"/>
                <a:gd name="T66" fmla="*/ 48 w 75"/>
                <a:gd name="T67" fmla="*/ 39 h 71"/>
                <a:gd name="T68" fmla="*/ 56 w 75"/>
                <a:gd name="T69" fmla="*/ 39 h 71"/>
                <a:gd name="T70" fmla="*/ 63 w 75"/>
                <a:gd name="T71" fmla="*/ 41 h 71"/>
                <a:gd name="T72" fmla="*/ 64 w 75"/>
                <a:gd name="T73" fmla="*/ 39 h 71"/>
                <a:gd name="T74" fmla="*/ 72 w 75"/>
                <a:gd name="T75" fmla="*/ 36 h 71"/>
                <a:gd name="T76" fmla="*/ 46 w 75"/>
                <a:gd name="T77" fmla="*/ 23 h 71"/>
                <a:gd name="T78" fmla="*/ 6 w 75"/>
                <a:gd name="T79" fmla="*/ 20 h 71"/>
                <a:gd name="T80" fmla="*/ 3 w 75"/>
                <a:gd name="T81" fmla="*/ 53 h 71"/>
                <a:gd name="T82" fmla="*/ 12 w 75"/>
                <a:gd name="T83" fmla="*/ 56 h 71"/>
                <a:gd name="T84" fmla="*/ 13 w 75"/>
                <a:gd name="T85" fmla="*/ 57 h 71"/>
                <a:gd name="T86" fmla="*/ 20 w 75"/>
                <a:gd name="T87" fmla="*/ 56 h 71"/>
                <a:gd name="T88" fmla="*/ 43 w 75"/>
                <a:gd name="T89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71">
                  <a:moveTo>
                    <a:pt x="16" y="38"/>
                  </a:moveTo>
                  <a:cubicBezTo>
                    <a:pt x="16" y="40"/>
                    <a:pt x="15" y="41"/>
                    <a:pt x="13" y="41"/>
                  </a:cubicBezTo>
                  <a:cubicBezTo>
                    <a:pt x="12" y="41"/>
                    <a:pt x="10" y="40"/>
                    <a:pt x="10" y="38"/>
                  </a:cubicBezTo>
                  <a:cubicBezTo>
                    <a:pt x="10" y="37"/>
                    <a:pt x="12" y="35"/>
                    <a:pt x="13" y="35"/>
                  </a:cubicBezTo>
                  <a:cubicBezTo>
                    <a:pt x="15" y="35"/>
                    <a:pt x="16" y="37"/>
                    <a:pt x="16" y="38"/>
                  </a:cubicBezTo>
                  <a:close/>
                  <a:moveTo>
                    <a:pt x="65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6" y="14"/>
                    <a:pt x="36" y="14"/>
                    <a:pt x="37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6" y="14"/>
                    <a:pt x="66" y="13"/>
                  </a:cubicBezTo>
                  <a:cubicBezTo>
                    <a:pt x="66" y="12"/>
                    <a:pt x="65" y="12"/>
                    <a:pt x="65" y="12"/>
                  </a:cubicBezTo>
                  <a:close/>
                  <a:moveTo>
                    <a:pt x="24" y="35"/>
                  </a:moveTo>
                  <a:cubicBezTo>
                    <a:pt x="23" y="35"/>
                    <a:pt x="22" y="37"/>
                    <a:pt x="22" y="38"/>
                  </a:cubicBezTo>
                  <a:cubicBezTo>
                    <a:pt x="22" y="40"/>
                    <a:pt x="23" y="41"/>
                    <a:pt x="24" y="41"/>
                  </a:cubicBezTo>
                  <a:cubicBezTo>
                    <a:pt x="26" y="41"/>
                    <a:pt x="27" y="40"/>
                    <a:pt x="27" y="38"/>
                  </a:cubicBezTo>
                  <a:cubicBezTo>
                    <a:pt x="27" y="37"/>
                    <a:pt x="26" y="35"/>
                    <a:pt x="24" y="35"/>
                  </a:cubicBezTo>
                  <a:close/>
                  <a:moveTo>
                    <a:pt x="36" y="35"/>
                  </a:moveTo>
                  <a:cubicBezTo>
                    <a:pt x="34" y="35"/>
                    <a:pt x="33" y="37"/>
                    <a:pt x="33" y="38"/>
                  </a:cubicBezTo>
                  <a:cubicBezTo>
                    <a:pt x="33" y="40"/>
                    <a:pt x="34" y="41"/>
                    <a:pt x="36" y="41"/>
                  </a:cubicBezTo>
                  <a:cubicBezTo>
                    <a:pt x="37" y="41"/>
                    <a:pt x="39" y="40"/>
                    <a:pt x="39" y="38"/>
                  </a:cubicBezTo>
                  <a:cubicBezTo>
                    <a:pt x="39" y="37"/>
                    <a:pt x="37" y="35"/>
                    <a:pt x="36" y="35"/>
                  </a:cubicBezTo>
                  <a:close/>
                  <a:moveTo>
                    <a:pt x="75" y="6"/>
                  </a:moveTo>
                  <a:cubicBezTo>
                    <a:pt x="75" y="36"/>
                    <a:pt x="75" y="36"/>
                    <a:pt x="75" y="36"/>
                  </a:cubicBezTo>
                  <a:cubicBezTo>
                    <a:pt x="75" y="40"/>
                    <a:pt x="73" y="42"/>
                    <a:pt x="69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1"/>
                    <a:pt x="71" y="52"/>
                    <a:pt x="71" y="52"/>
                  </a:cubicBezTo>
                  <a:cubicBezTo>
                    <a:pt x="71" y="53"/>
                    <a:pt x="70" y="54"/>
                    <a:pt x="69" y="54"/>
                  </a:cubicBezTo>
                  <a:cubicBezTo>
                    <a:pt x="68" y="54"/>
                    <a:pt x="68" y="54"/>
                    <a:pt x="67" y="5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6"/>
                    <a:pt x="46" y="59"/>
                    <a:pt x="43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7" y="71"/>
                    <a:pt x="7" y="71"/>
                  </a:cubicBezTo>
                  <a:cubicBezTo>
                    <a:pt x="7" y="71"/>
                    <a:pt x="6" y="71"/>
                    <a:pt x="6" y="70"/>
                  </a:cubicBezTo>
                  <a:cubicBezTo>
                    <a:pt x="5" y="70"/>
                    <a:pt x="5" y="69"/>
                    <a:pt x="5" y="6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6"/>
                    <a:pt x="0" y="5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3" y="17"/>
                    <a:pt x="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9" y="0"/>
                    <a:pt x="3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3" y="0"/>
                    <a:pt x="75" y="3"/>
                    <a:pt x="75" y="6"/>
                  </a:cubicBezTo>
                  <a:close/>
                  <a:moveTo>
                    <a:pt x="72" y="36"/>
                  </a:moveTo>
                  <a:cubicBezTo>
                    <a:pt x="72" y="6"/>
                    <a:pt x="72" y="6"/>
                    <a:pt x="72" y="6"/>
                  </a:cubicBezTo>
                  <a:cubicBezTo>
                    <a:pt x="72" y="4"/>
                    <a:pt x="71" y="3"/>
                    <a:pt x="69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29" y="4"/>
                    <a:pt x="29" y="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6" y="18"/>
                    <a:pt x="48" y="20"/>
                    <a:pt x="48" y="23"/>
                  </a:cubicBezTo>
                  <a:cubicBezTo>
                    <a:pt x="48" y="22"/>
                    <a:pt x="48" y="22"/>
                    <a:pt x="48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6" y="22"/>
                    <a:pt x="66" y="22"/>
                  </a:cubicBezTo>
                  <a:cubicBezTo>
                    <a:pt x="66" y="23"/>
                    <a:pt x="65" y="23"/>
                    <a:pt x="65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30"/>
                    <a:pt x="66" y="31"/>
                    <a:pt x="66" y="31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6" y="39"/>
                    <a:pt x="56" y="39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9"/>
                    <a:pt x="64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1" y="39"/>
                    <a:pt x="72" y="38"/>
                    <a:pt x="72" y="36"/>
                  </a:cubicBezTo>
                  <a:close/>
                  <a:moveTo>
                    <a:pt x="46" y="5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3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0"/>
                    <a:pt x="3" y="21"/>
                    <a:pt x="3" y="2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5"/>
                    <a:pt x="4" y="56"/>
                    <a:pt x="6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6"/>
                    <a:pt x="46" y="55"/>
                    <a:pt x="4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4" name="Freeform 24"/>
            <p:cNvSpPr>
              <a:spLocks noEditPoints="1"/>
            </p:cNvSpPr>
            <p:nvPr/>
          </p:nvSpPr>
          <p:spPr bwMode="auto">
            <a:xfrm>
              <a:off x="7027591" y="5586353"/>
              <a:ext cx="421075" cy="444148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7053581" y="2975161"/>
              <a:ext cx="319061" cy="428009"/>
            </a:xfrm>
            <a:custGeom>
              <a:avLst/>
              <a:gdLst>
                <a:gd name="T0" fmla="*/ 13 w 52"/>
                <a:gd name="T1" fmla="*/ 18 h 70"/>
                <a:gd name="T2" fmla="*/ 12 w 52"/>
                <a:gd name="T3" fmla="*/ 17 h 70"/>
                <a:gd name="T4" fmla="*/ 11 w 52"/>
                <a:gd name="T5" fmla="*/ 15 h 70"/>
                <a:gd name="T6" fmla="*/ 51 w 52"/>
                <a:gd name="T7" fmla="*/ 50 h 70"/>
                <a:gd name="T8" fmla="*/ 49 w 52"/>
                <a:gd name="T9" fmla="*/ 60 h 70"/>
                <a:gd name="T10" fmla="*/ 51 w 52"/>
                <a:gd name="T11" fmla="*/ 69 h 70"/>
                <a:gd name="T12" fmla="*/ 0 w 52"/>
                <a:gd name="T13" fmla="*/ 69 h 70"/>
                <a:gd name="T14" fmla="*/ 1 w 52"/>
                <a:gd name="T15" fmla="*/ 60 h 70"/>
                <a:gd name="T16" fmla="*/ 4 w 52"/>
                <a:gd name="T17" fmla="*/ 45 h 70"/>
                <a:gd name="T18" fmla="*/ 19 w 52"/>
                <a:gd name="T19" fmla="*/ 27 h 70"/>
                <a:gd name="T20" fmla="*/ 15 w 52"/>
                <a:gd name="T21" fmla="*/ 30 h 70"/>
                <a:gd name="T22" fmla="*/ 10 w 52"/>
                <a:gd name="T23" fmla="*/ 34 h 70"/>
                <a:gd name="T24" fmla="*/ 2 w 52"/>
                <a:gd name="T25" fmla="*/ 28 h 70"/>
                <a:gd name="T26" fmla="*/ 8 w 52"/>
                <a:gd name="T27" fmla="*/ 14 h 70"/>
                <a:gd name="T28" fmla="*/ 13 w 52"/>
                <a:gd name="T29" fmla="*/ 5 h 70"/>
                <a:gd name="T30" fmla="*/ 12 w 52"/>
                <a:gd name="T31" fmla="*/ 0 h 70"/>
                <a:gd name="T32" fmla="*/ 12 w 52"/>
                <a:gd name="T33" fmla="*/ 0 h 70"/>
                <a:gd name="T34" fmla="*/ 14 w 52"/>
                <a:gd name="T35" fmla="*/ 0 h 70"/>
                <a:gd name="T36" fmla="*/ 43 w 52"/>
                <a:gd name="T37" fmla="*/ 13 h 70"/>
                <a:gd name="T38" fmla="*/ 51 w 52"/>
                <a:gd name="T39" fmla="*/ 47 h 70"/>
                <a:gd name="T40" fmla="*/ 2 w 52"/>
                <a:gd name="T41" fmla="*/ 62 h 70"/>
                <a:gd name="T42" fmla="*/ 48 w 52"/>
                <a:gd name="T43" fmla="*/ 62 h 70"/>
                <a:gd name="T44" fmla="*/ 2 w 52"/>
                <a:gd name="T45" fmla="*/ 62 h 70"/>
                <a:gd name="T46" fmla="*/ 6 w 52"/>
                <a:gd name="T47" fmla="*/ 56 h 70"/>
                <a:gd name="T48" fmla="*/ 44 w 52"/>
                <a:gd name="T49" fmla="*/ 60 h 70"/>
                <a:gd name="T50" fmla="*/ 12 w 52"/>
                <a:gd name="T51" fmla="*/ 41 h 70"/>
                <a:gd name="T52" fmla="*/ 6 w 52"/>
                <a:gd name="T53" fmla="*/ 54 h 70"/>
                <a:gd name="T54" fmla="*/ 15 w 52"/>
                <a:gd name="T55" fmla="*/ 42 h 70"/>
                <a:gd name="T56" fmla="*/ 12 w 52"/>
                <a:gd name="T57" fmla="*/ 48 h 70"/>
                <a:gd name="T58" fmla="*/ 41 w 52"/>
                <a:gd name="T59" fmla="*/ 54 h 70"/>
                <a:gd name="T60" fmla="*/ 39 w 52"/>
                <a:gd name="T61" fmla="*/ 17 h 70"/>
                <a:gd name="T62" fmla="*/ 22 w 52"/>
                <a:gd name="T63" fmla="*/ 6 h 70"/>
                <a:gd name="T64" fmla="*/ 20 w 52"/>
                <a:gd name="T65" fmla="*/ 5 h 70"/>
                <a:gd name="T66" fmla="*/ 18 w 52"/>
                <a:gd name="T67" fmla="*/ 4 h 70"/>
                <a:gd name="T68" fmla="*/ 19 w 52"/>
                <a:gd name="T69" fmla="*/ 7 h 70"/>
                <a:gd name="T70" fmla="*/ 17 w 52"/>
                <a:gd name="T71" fmla="*/ 8 h 70"/>
                <a:gd name="T72" fmla="*/ 11 w 52"/>
                <a:gd name="T73" fmla="*/ 14 h 70"/>
                <a:gd name="T74" fmla="*/ 4 w 52"/>
                <a:gd name="T75" fmla="*/ 28 h 70"/>
                <a:gd name="T76" fmla="*/ 10 w 52"/>
                <a:gd name="T77" fmla="*/ 31 h 70"/>
                <a:gd name="T78" fmla="*/ 16 w 52"/>
                <a:gd name="T79" fmla="*/ 25 h 70"/>
                <a:gd name="T80" fmla="*/ 21 w 52"/>
                <a:gd name="T81" fmla="*/ 25 h 70"/>
                <a:gd name="T82" fmla="*/ 30 w 52"/>
                <a:gd name="T83" fmla="*/ 19 h 70"/>
                <a:gd name="T84" fmla="*/ 44 w 52"/>
                <a:gd name="T85" fmla="*/ 36 h 70"/>
                <a:gd name="T86" fmla="*/ 40 w 52"/>
                <a:gd name="T87" fmla="*/ 16 h 70"/>
                <a:gd name="T88" fmla="*/ 43 w 52"/>
                <a:gd name="T89" fmla="*/ 53 h 70"/>
                <a:gd name="T90" fmla="*/ 44 w 52"/>
                <a:gd name="T91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" h="70">
                  <a:moveTo>
                    <a:pt x="16" y="14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8"/>
                    <a:pt x="11" y="18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6"/>
                  </a:cubicBezTo>
                  <a:cubicBezTo>
                    <a:pt x="10" y="16"/>
                    <a:pt x="10" y="15"/>
                    <a:pt x="11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6" y="14"/>
                  </a:cubicBezTo>
                  <a:close/>
                  <a:moveTo>
                    <a:pt x="51" y="50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5"/>
                    <a:pt x="49" y="56"/>
                    <a:pt x="49" y="58"/>
                  </a:cubicBezTo>
                  <a:cubicBezTo>
                    <a:pt x="49" y="59"/>
                    <a:pt x="49" y="59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0" y="60"/>
                    <a:pt x="51" y="60"/>
                    <a:pt x="51" y="61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69"/>
                    <a:pt x="50" y="70"/>
                    <a:pt x="49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0"/>
                    <a:pt x="0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59"/>
                    <a:pt x="1" y="59"/>
                    <a:pt x="1" y="58"/>
                  </a:cubicBezTo>
                  <a:cubicBezTo>
                    <a:pt x="1" y="57"/>
                    <a:pt x="2" y="55"/>
                    <a:pt x="3" y="54"/>
                  </a:cubicBezTo>
                  <a:cubicBezTo>
                    <a:pt x="3" y="53"/>
                    <a:pt x="2" y="49"/>
                    <a:pt x="4" y="45"/>
                  </a:cubicBezTo>
                  <a:cubicBezTo>
                    <a:pt x="5" y="43"/>
                    <a:pt x="8" y="41"/>
                    <a:pt x="11" y="39"/>
                  </a:cubicBezTo>
                  <a:cubicBezTo>
                    <a:pt x="13" y="37"/>
                    <a:pt x="16" y="35"/>
                    <a:pt x="18" y="33"/>
                  </a:cubicBezTo>
                  <a:cubicBezTo>
                    <a:pt x="19" y="31"/>
                    <a:pt x="19" y="29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7" y="27"/>
                    <a:pt x="16" y="27"/>
                  </a:cubicBezTo>
                  <a:cubicBezTo>
                    <a:pt x="16" y="27"/>
                    <a:pt x="15" y="28"/>
                    <a:pt x="15" y="30"/>
                  </a:cubicBezTo>
                  <a:cubicBezTo>
                    <a:pt x="14" y="31"/>
                    <a:pt x="14" y="32"/>
                    <a:pt x="13" y="32"/>
                  </a:cubicBezTo>
                  <a:cubicBezTo>
                    <a:pt x="13" y="33"/>
                    <a:pt x="12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8" y="33"/>
                    <a:pt x="7" y="32"/>
                  </a:cubicBezTo>
                  <a:cubicBezTo>
                    <a:pt x="6" y="32"/>
                    <a:pt x="6" y="32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5"/>
                    <a:pt x="2" y="23"/>
                    <a:pt x="4" y="20"/>
                  </a:cubicBezTo>
                  <a:cubicBezTo>
                    <a:pt x="7" y="17"/>
                    <a:pt x="8" y="15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9" y="12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4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8" y="1"/>
                    <a:pt x="20" y="2"/>
                  </a:cubicBezTo>
                  <a:cubicBezTo>
                    <a:pt x="21" y="2"/>
                    <a:pt x="23" y="2"/>
                    <a:pt x="24" y="2"/>
                  </a:cubicBezTo>
                  <a:cubicBezTo>
                    <a:pt x="30" y="2"/>
                    <a:pt x="37" y="4"/>
                    <a:pt x="43" y="13"/>
                  </a:cubicBezTo>
                  <a:cubicBezTo>
                    <a:pt x="48" y="22"/>
                    <a:pt x="47" y="30"/>
                    <a:pt x="47" y="36"/>
                  </a:cubicBezTo>
                  <a:cubicBezTo>
                    <a:pt x="47" y="39"/>
                    <a:pt x="46" y="41"/>
                    <a:pt x="47" y="42"/>
                  </a:cubicBezTo>
                  <a:cubicBezTo>
                    <a:pt x="48" y="45"/>
                    <a:pt x="51" y="47"/>
                    <a:pt x="51" y="47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9"/>
                    <a:pt x="52" y="49"/>
                    <a:pt x="51" y="50"/>
                  </a:cubicBezTo>
                  <a:close/>
                  <a:moveTo>
                    <a:pt x="2" y="62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6" y="62"/>
                    <a:pt x="6" y="62"/>
                    <a:pt x="6" y="62"/>
                  </a:cubicBezTo>
                  <a:lnTo>
                    <a:pt x="2" y="62"/>
                  </a:lnTo>
                  <a:close/>
                  <a:moveTo>
                    <a:pt x="47" y="58"/>
                  </a:moveTo>
                  <a:cubicBezTo>
                    <a:pt x="47" y="57"/>
                    <a:pt x="46" y="56"/>
                    <a:pt x="44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6"/>
                    <a:pt x="3" y="57"/>
                    <a:pt x="3" y="58"/>
                  </a:cubicBezTo>
                  <a:cubicBezTo>
                    <a:pt x="3" y="59"/>
                    <a:pt x="4" y="60"/>
                    <a:pt x="6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6" y="60"/>
                    <a:pt x="47" y="59"/>
                    <a:pt x="47" y="58"/>
                  </a:cubicBezTo>
                  <a:close/>
                  <a:moveTo>
                    <a:pt x="20" y="34"/>
                  </a:moveTo>
                  <a:cubicBezTo>
                    <a:pt x="18" y="36"/>
                    <a:pt x="15" y="39"/>
                    <a:pt x="12" y="41"/>
                  </a:cubicBezTo>
                  <a:cubicBezTo>
                    <a:pt x="10" y="43"/>
                    <a:pt x="7" y="45"/>
                    <a:pt x="7" y="46"/>
                  </a:cubicBezTo>
                  <a:cubicBezTo>
                    <a:pt x="4" y="50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49"/>
                    <a:pt x="10" y="46"/>
                  </a:cubicBezTo>
                  <a:cubicBezTo>
                    <a:pt x="13" y="44"/>
                    <a:pt x="15" y="42"/>
                    <a:pt x="15" y="42"/>
                  </a:cubicBezTo>
                  <a:cubicBezTo>
                    <a:pt x="16" y="42"/>
                    <a:pt x="16" y="42"/>
                    <a:pt x="17" y="43"/>
                  </a:cubicBezTo>
                  <a:cubicBezTo>
                    <a:pt x="17" y="43"/>
                    <a:pt x="17" y="44"/>
                    <a:pt x="16" y="44"/>
                  </a:cubicBezTo>
                  <a:cubicBezTo>
                    <a:pt x="16" y="44"/>
                    <a:pt x="14" y="46"/>
                    <a:pt x="12" y="48"/>
                  </a:cubicBezTo>
                  <a:cubicBezTo>
                    <a:pt x="10" y="50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3"/>
                    <a:pt x="39" y="49"/>
                    <a:pt x="39" y="45"/>
                  </a:cubicBezTo>
                  <a:cubicBezTo>
                    <a:pt x="39" y="44"/>
                    <a:pt x="39" y="42"/>
                    <a:pt x="40" y="40"/>
                  </a:cubicBezTo>
                  <a:cubicBezTo>
                    <a:pt x="40" y="35"/>
                    <a:pt x="42" y="26"/>
                    <a:pt x="39" y="17"/>
                  </a:cubicBezTo>
                  <a:cubicBezTo>
                    <a:pt x="35" y="7"/>
                    <a:pt x="26" y="6"/>
                    <a:pt x="23" y="6"/>
                  </a:cubicBezTo>
                  <a:cubicBezTo>
                    <a:pt x="23" y="6"/>
                    <a:pt x="22" y="7"/>
                    <a:pt x="22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3"/>
                    <a:pt x="16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7"/>
                  </a:cubicBezTo>
                  <a:cubicBezTo>
                    <a:pt x="14" y="10"/>
                    <a:pt x="11" y="13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5"/>
                    <a:pt x="10" y="18"/>
                    <a:pt x="6" y="22"/>
                  </a:cubicBezTo>
                  <a:cubicBezTo>
                    <a:pt x="4" y="24"/>
                    <a:pt x="4" y="26"/>
                    <a:pt x="4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9"/>
                    <a:pt x="6" y="29"/>
                  </a:cubicBezTo>
                  <a:cubicBezTo>
                    <a:pt x="7" y="30"/>
                    <a:pt x="8" y="30"/>
                    <a:pt x="9" y="31"/>
                  </a:cubicBezTo>
                  <a:cubicBezTo>
                    <a:pt x="9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0"/>
                    <a:pt x="12" y="30"/>
                    <a:pt x="12" y="29"/>
                  </a:cubicBezTo>
                  <a:cubicBezTo>
                    <a:pt x="13" y="27"/>
                    <a:pt x="14" y="24"/>
                    <a:pt x="16" y="25"/>
                  </a:cubicBezTo>
                  <a:cubicBezTo>
                    <a:pt x="18" y="25"/>
                    <a:pt x="19" y="25"/>
                    <a:pt x="20" y="25"/>
                  </a:cubicBezTo>
                  <a:cubicBezTo>
                    <a:pt x="20" y="25"/>
                    <a:pt x="20" y="24"/>
                    <a:pt x="20" y="24"/>
                  </a:cubicBezTo>
                  <a:cubicBezTo>
                    <a:pt x="21" y="24"/>
                    <a:pt x="21" y="24"/>
                    <a:pt x="21" y="25"/>
                  </a:cubicBezTo>
                  <a:cubicBezTo>
                    <a:pt x="26" y="24"/>
                    <a:pt x="27" y="19"/>
                    <a:pt x="28" y="19"/>
                  </a:cubicBezTo>
                  <a:cubicBezTo>
                    <a:pt x="28" y="18"/>
                    <a:pt x="28" y="18"/>
                    <a:pt x="29" y="18"/>
                  </a:cubicBezTo>
                  <a:cubicBezTo>
                    <a:pt x="29" y="18"/>
                    <a:pt x="30" y="19"/>
                    <a:pt x="30" y="19"/>
                  </a:cubicBezTo>
                  <a:cubicBezTo>
                    <a:pt x="29" y="19"/>
                    <a:pt x="28" y="25"/>
                    <a:pt x="22" y="27"/>
                  </a:cubicBezTo>
                  <a:cubicBezTo>
                    <a:pt x="22" y="29"/>
                    <a:pt x="21" y="32"/>
                    <a:pt x="20" y="34"/>
                  </a:cubicBezTo>
                  <a:close/>
                  <a:moveTo>
                    <a:pt x="44" y="36"/>
                  </a:moveTo>
                  <a:cubicBezTo>
                    <a:pt x="45" y="30"/>
                    <a:pt x="45" y="22"/>
                    <a:pt x="40" y="14"/>
                  </a:cubicBezTo>
                  <a:cubicBezTo>
                    <a:pt x="37" y="8"/>
                    <a:pt x="32" y="6"/>
                    <a:pt x="28" y="5"/>
                  </a:cubicBezTo>
                  <a:cubicBezTo>
                    <a:pt x="33" y="6"/>
                    <a:pt x="38" y="9"/>
                    <a:pt x="40" y="16"/>
                  </a:cubicBezTo>
                  <a:cubicBezTo>
                    <a:pt x="44" y="26"/>
                    <a:pt x="42" y="35"/>
                    <a:pt x="42" y="41"/>
                  </a:cubicBezTo>
                  <a:cubicBezTo>
                    <a:pt x="41" y="42"/>
                    <a:pt x="41" y="44"/>
                    <a:pt x="41" y="45"/>
                  </a:cubicBezTo>
                  <a:cubicBezTo>
                    <a:pt x="41" y="48"/>
                    <a:pt x="42" y="51"/>
                    <a:pt x="43" y="5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7"/>
                    <a:pt x="46" y="45"/>
                    <a:pt x="45" y="43"/>
                  </a:cubicBezTo>
                  <a:cubicBezTo>
                    <a:pt x="44" y="41"/>
                    <a:pt x="44" y="39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6" name="Freeform 33"/>
            <p:cNvSpPr>
              <a:spLocks noEditPoints="1"/>
            </p:cNvSpPr>
            <p:nvPr/>
          </p:nvSpPr>
          <p:spPr bwMode="auto">
            <a:xfrm>
              <a:off x="4865365" y="3239335"/>
              <a:ext cx="282099" cy="288980"/>
            </a:xfrm>
            <a:custGeom>
              <a:avLst/>
              <a:gdLst>
                <a:gd name="T0" fmla="*/ 8 w 52"/>
                <a:gd name="T1" fmla="*/ 19 h 53"/>
                <a:gd name="T2" fmla="*/ 8 w 52"/>
                <a:gd name="T3" fmla="*/ 19 h 53"/>
                <a:gd name="T4" fmla="*/ 8 w 52"/>
                <a:gd name="T5" fmla="*/ 18 h 53"/>
                <a:gd name="T6" fmla="*/ 8 w 52"/>
                <a:gd name="T7" fmla="*/ 17 h 53"/>
                <a:gd name="T8" fmla="*/ 8 w 52"/>
                <a:gd name="T9" fmla="*/ 17 h 53"/>
                <a:gd name="T10" fmla="*/ 15 w 52"/>
                <a:gd name="T11" fmla="*/ 10 h 53"/>
                <a:gd name="T12" fmla="*/ 17 w 52"/>
                <a:gd name="T13" fmla="*/ 10 h 53"/>
                <a:gd name="T14" fmla="*/ 17 w 52"/>
                <a:gd name="T15" fmla="*/ 12 h 53"/>
                <a:gd name="T16" fmla="*/ 13 w 52"/>
                <a:gd name="T17" fmla="*/ 17 h 53"/>
                <a:gd name="T18" fmla="*/ 39 w 52"/>
                <a:gd name="T19" fmla="*/ 17 h 53"/>
                <a:gd name="T20" fmla="*/ 40 w 52"/>
                <a:gd name="T21" fmla="*/ 18 h 53"/>
                <a:gd name="T22" fmla="*/ 39 w 52"/>
                <a:gd name="T23" fmla="*/ 20 h 53"/>
                <a:gd name="T24" fmla="*/ 13 w 52"/>
                <a:gd name="T25" fmla="*/ 20 h 53"/>
                <a:gd name="T26" fmla="*/ 17 w 52"/>
                <a:gd name="T27" fmla="*/ 24 h 53"/>
                <a:gd name="T28" fmla="*/ 17 w 52"/>
                <a:gd name="T29" fmla="*/ 26 h 53"/>
                <a:gd name="T30" fmla="*/ 16 w 52"/>
                <a:gd name="T31" fmla="*/ 26 h 53"/>
                <a:gd name="T32" fmla="*/ 15 w 52"/>
                <a:gd name="T33" fmla="*/ 26 h 53"/>
                <a:gd name="T34" fmla="*/ 8 w 52"/>
                <a:gd name="T35" fmla="*/ 19 h 53"/>
                <a:gd name="T36" fmla="*/ 43 w 52"/>
                <a:gd name="T37" fmla="*/ 34 h 53"/>
                <a:gd name="T38" fmla="*/ 43 w 52"/>
                <a:gd name="T39" fmla="*/ 34 h 53"/>
                <a:gd name="T40" fmla="*/ 36 w 52"/>
                <a:gd name="T41" fmla="*/ 27 h 53"/>
                <a:gd name="T42" fmla="*/ 34 w 52"/>
                <a:gd name="T43" fmla="*/ 27 h 53"/>
                <a:gd name="T44" fmla="*/ 34 w 52"/>
                <a:gd name="T45" fmla="*/ 29 h 53"/>
                <a:gd name="T46" fmla="*/ 39 w 52"/>
                <a:gd name="T47" fmla="*/ 33 h 53"/>
                <a:gd name="T48" fmla="*/ 13 w 52"/>
                <a:gd name="T49" fmla="*/ 33 h 53"/>
                <a:gd name="T50" fmla="*/ 11 w 52"/>
                <a:gd name="T51" fmla="*/ 35 h 53"/>
                <a:gd name="T52" fmla="*/ 13 w 52"/>
                <a:gd name="T53" fmla="*/ 36 h 53"/>
                <a:gd name="T54" fmla="*/ 39 w 52"/>
                <a:gd name="T55" fmla="*/ 36 h 53"/>
                <a:gd name="T56" fmla="*/ 34 w 52"/>
                <a:gd name="T57" fmla="*/ 41 h 53"/>
                <a:gd name="T58" fmla="*/ 34 w 52"/>
                <a:gd name="T59" fmla="*/ 43 h 53"/>
                <a:gd name="T60" fmla="*/ 35 w 52"/>
                <a:gd name="T61" fmla="*/ 43 h 53"/>
                <a:gd name="T62" fmla="*/ 36 w 52"/>
                <a:gd name="T63" fmla="*/ 43 h 53"/>
                <a:gd name="T64" fmla="*/ 43 w 52"/>
                <a:gd name="T65" fmla="*/ 36 h 53"/>
                <a:gd name="T66" fmla="*/ 43 w 52"/>
                <a:gd name="T67" fmla="*/ 36 h 53"/>
                <a:gd name="T68" fmla="*/ 44 w 52"/>
                <a:gd name="T69" fmla="*/ 35 h 53"/>
                <a:gd name="T70" fmla="*/ 43 w 52"/>
                <a:gd name="T71" fmla="*/ 34 h 53"/>
                <a:gd name="T72" fmla="*/ 52 w 52"/>
                <a:gd name="T73" fmla="*/ 7 h 53"/>
                <a:gd name="T74" fmla="*/ 52 w 52"/>
                <a:gd name="T75" fmla="*/ 45 h 53"/>
                <a:gd name="T76" fmla="*/ 45 w 52"/>
                <a:gd name="T77" fmla="*/ 53 h 53"/>
                <a:gd name="T78" fmla="*/ 7 w 52"/>
                <a:gd name="T79" fmla="*/ 53 h 53"/>
                <a:gd name="T80" fmla="*/ 0 w 52"/>
                <a:gd name="T81" fmla="*/ 45 h 53"/>
                <a:gd name="T82" fmla="*/ 0 w 52"/>
                <a:gd name="T83" fmla="*/ 7 h 53"/>
                <a:gd name="T84" fmla="*/ 7 w 52"/>
                <a:gd name="T85" fmla="*/ 0 h 53"/>
                <a:gd name="T86" fmla="*/ 45 w 52"/>
                <a:gd name="T87" fmla="*/ 0 h 53"/>
                <a:gd name="T88" fmla="*/ 52 w 52"/>
                <a:gd name="T89" fmla="*/ 7 h 53"/>
                <a:gd name="T90" fmla="*/ 49 w 52"/>
                <a:gd name="T91" fmla="*/ 7 h 53"/>
                <a:gd name="T92" fmla="*/ 45 w 52"/>
                <a:gd name="T93" fmla="*/ 3 h 53"/>
                <a:gd name="T94" fmla="*/ 7 w 52"/>
                <a:gd name="T95" fmla="*/ 3 h 53"/>
                <a:gd name="T96" fmla="*/ 3 w 52"/>
                <a:gd name="T97" fmla="*/ 7 h 53"/>
                <a:gd name="T98" fmla="*/ 3 w 52"/>
                <a:gd name="T99" fmla="*/ 45 h 53"/>
                <a:gd name="T100" fmla="*/ 7 w 52"/>
                <a:gd name="T101" fmla="*/ 50 h 53"/>
                <a:gd name="T102" fmla="*/ 45 w 52"/>
                <a:gd name="T103" fmla="*/ 50 h 53"/>
                <a:gd name="T104" fmla="*/ 49 w 52"/>
                <a:gd name="T105" fmla="*/ 45 h 53"/>
                <a:gd name="T106" fmla="*/ 49 w 52"/>
                <a:gd name="T10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3">
                  <a:moveTo>
                    <a:pt x="8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6" y="9"/>
                    <a:pt x="17" y="10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40" y="19"/>
                    <a:pt x="40" y="20"/>
                    <a:pt x="39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5"/>
                    <a:pt x="17" y="26"/>
                  </a:cubicBezTo>
                  <a:cubicBezTo>
                    <a:pt x="17" y="26"/>
                    <a:pt x="16" y="26"/>
                    <a:pt x="16" y="26"/>
                  </a:cubicBezTo>
                  <a:cubicBezTo>
                    <a:pt x="16" y="26"/>
                    <a:pt x="15" y="26"/>
                    <a:pt x="15" y="26"/>
                  </a:cubicBezTo>
                  <a:lnTo>
                    <a:pt x="8" y="19"/>
                  </a:lnTo>
                  <a:close/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5" y="26"/>
                    <a:pt x="34" y="27"/>
                  </a:cubicBezTo>
                  <a:cubicBezTo>
                    <a:pt x="34" y="28"/>
                    <a:pt x="34" y="29"/>
                    <a:pt x="34" y="2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1" y="34"/>
                    <a:pt x="11" y="35"/>
                  </a:cubicBezTo>
                  <a:cubicBezTo>
                    <a:pt x="11" y="36"/>
                    <a:pt x="12" y="36"/>
                    <a:pt x="13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5"/>
                    <a:pt x="44" y="35"/>
                  </a:cubicBezTo>
                  <a:cubicBezTo>
                    <a:pt x="44" y="35"/>
                    <a:pt x="44" y="34"/>
                    <a:pt x="43" y="34"/>
                  </a:cubicBezTo>
                  <a:close/>
                  <a:moveTo>
                    <a:pt x="52" y="7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2" y="49"/>
                    <a:pt x="49" y="53"/>
                    <a:pt x="45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49"/>
                    <a:pt x="0" y="4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4"/>
                    <a:pt x="52" y="7"/>
                  </a:cubicBezTo>
                  <a:close/>
                  <a:moveTo>
                    <a:pt x="49" y="7"/>
                  </a:moveTo>
                  <a:cubicBezTo>
                    <a:pt x="49" y="5"/>
                    <a:pt x="47" y="3"/>
                    <a:pt x="4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3"/>
                    <a:pt x="3" y="5"/>
                    <a:pt x="3" y="7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8"/>
                    <a:pt x="4" y="50"/>
                    <a:pt x="7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7" y="50"/>
                    <a:pt x="49" y="48"/>
                    <a:pt x="49" y="45"/>
                  </a:cubicBezTo>
                  <a:lnTo>
                    <a:pt x="4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7" name="Freeform 16"/>
            <p:cNvSpPr>
              <a:spLocks noEditPoints="1"/>
            </p:cNvSpPr>
            <p:nvPr/>
          </p:nvSpPr>
          <p:spPr bwMode="auto">
            <a:xfrm>
              <a:off x="4844747" y="4260717"/>
              <a:ext cx="247650" cy="273050"/>
            </a:xfrm>
            <a:custGeom>
              <a:avLst/>
              <a:gdLst>
                <a:gd name="T0" fmla="*/ 33 w 66"/>
                <a:gd name="T1" fmla="*/ 0 h 73"/>
                <a:gd name="T2" fmla="*/ 26 w 66"/>
                <a:gd name="T3" fmla="*/ 6 h 73"/>
                <a:gd name="T4" fmla="*/ 39 w 66"/>
                <a:gd name="T5" fmla="*/ 7 h 73"/>
                <a:gd name="T6" fmla="*/ 28 w 66"/>
                <a:gd name="T7" fmla="*/ 5 h 73"/>
                <a:gd name="T8" fmla="*/ 33 w 66"/>
                <a:gd name="T9" fmla="*/ 1 h 73"/>
                <a:gd name="T10" fmla="*/ 28 w 66"/>
                <a:gd name="T11" fmla="*/ 5 h 73"/>
                <a:gd name="T12" fmla="*/ 50 w 66"/>
                <a:gd name="T13" fmla="*/ 13 h 73"/>
                <a:gd name="T14" fmla="*/ 55 w 66"/>
                <a:gd name="T15" fmla="*/ 15 h 73"/>
                <a:gd name="T16" fmla="*/ 54 w 66"/>
                <a:gd name="T17" fmla="*/ 8 h 73"/>
                <a:gd name="T18" fmla="*/ 45 w 66"/>
                <a:gd name="T19" fmla="*/ 8 h 73"/>
                <a:gd name="T20" fmla="*/ 49 w 66"/>
                <a:gd name="T21" fmla="*/ 11 h 73"/>
                <a:gd name="T22" fmla="*/ 33 w 66"/>
                <a:gd name="T23" fmla="*/ 7 h 73"/>
                <a:gd name="T24" fmla="*/ 17 w 66"/>
                <a:gd name="T25" fmla="*/ 12 h 73"/>
                <a:gd name="T26" fmla="*/ 21 w 66"/>
                <a:gd name="T27" fmla="*/ 8 h 73"/>
                <a:gd name="T28" fmla="*/ 14 w 66"/>
                <a:gd name="T29" fmla="*/ 6 h 73"/>
                <a:gd name="T30" fmla="*/ 10 w 66"/>
                <a:gd name="T31" fmla="*/ 15 h 73"/>
                <a:gd name="T32" fmla="*/ 15 w 66"/>
                <a:gd name="T33" fmla="*/ 12 h 73"/>
                <a:gd name="T34" fmla="*/ 15 w 66"/>
                <a:gd name="T35" fmla="*/ 13 h 73"/>
                <a:gd name="T36" fmla="*/ 0 w 66"/>
                <a:gd name="T37" fmla="*/ 35 h 73"/>
                <a:gd name="T38" fmla="*/ 4 w 66"/>
                <a:gd name="T39" fmla="*/ 43 h 73"/>
                <a:gd name="T40" fmla="*/ 14 w 66"/>
                <a:gd name="T41" fmla="*/ 60 h 73"/>
                <a:gd name="T42" fmla="*/ 11 w 66"/>
                <a:gd name="T43" fmla="*/ 68 h 73"/>
                <a:gd name="T44" fmla="*/ 12 w 66"/>
                <a:gd name="T45" fmla="*/ 73 h 73"/>
                <a:gd name="T46" fmla="*/ 15 w 66"/>
                <a:gd name="T47" fmla="*/ 70 h 73"/>
                <a:gd name="T48" fmla="*/ 20 w 66"/>
                <a:gd name="T49" fmla="*/ 63 h 73"/>
                <a:gd name="T50" fmla="*/ 46 w 66"/>
                <a:gd name="T51" fmla="*/ 63 h 73"/>
                <a:gd name="T52" fmla="*/ 52 w 66"/>
                <a:gd name="T53" fmla="*/ 70 h 73"/>
                <a:gd name="T54" fmla="*/ 57 w 66"/>
                <a:gd name="T55" fmla="*/ 71 h 73"/>
                <a:gd name="T56" fmla="*/ 56 w 66"/>
                <a:gd name="T57" fmla="*/ 67 h 73"/>
                <a:gd name="T58" fmla="*/ 62 w 66"/>
                <a:gd name="T59" fmla="*/ 43 h 73"/>
                <a:gd name="T60" fmla="*/ 66 w 66"/>
                <a:gd name="T61" fmla="*/ 35 h 73"/>
                <a:gd name="T62" fmla="*/ 2 w 66"/>
                <a:gd name="T63" fmla="*/ 38 h 73"/>
                <a:gd name="T64" fmla="*/ 3 w 66"/>
                <a:gd name="T65" fmla="*/ 32 h 73"/>
                <a:gd name="T66" fmla="*/ 3 w 66"/>
                <a:gd name="T67" fmla="*/ 41 h 73"/>
                <a:gd name="T68" fmla="*/ 47 w 66"/>
                <a:gd name="T69" fmla="*/ 8 h 73"/>
                <a:gd name="T70" fmla="*/ 53 w 66"/>
                <a:gd name="T71" fmla="*/ 10 h 73"/>
                <a:gd name="T72" fmla="*/ 47 w 66"/>
                <a:gd name="T73" fmla="*/ 8 h 73"/>
                <a:gd name="T74" fmla="*/ 12 w 66"/>
                <a:gd name="T75" fmla="*/ 10 h 73"/>
                <a:gd name="T76" fmla="*/ 17 w 66"/>
                <a:gd name="T77" fmla="*/ 7 h 73"/>
                <a:gd name="T78" fmla="*/ 11 w 66"/>
                <a:gd name="T79" fmla="*/ 13 h 73"/>
                <a:gd name="T80" fmla="*/ 12 w 66"/>
                <a:gd name="T81" fmla="*/ 66 h 73"/>
                <a:gd name="T82" fmla="*/ 17 w 66"/>
                <a:gd name="T83" fmla="*/ 64 h 73"/>
                <a:gd name="T84" fmla="*/ 53 w 66"/>
                <a:gd name="T85" fmla="*/ 66 h 73"/>
                <a:gd name="T86" fmla="*/ 48 w 66"/>
                <a:gd name="T87" fmla="*/ 64 h 73"/>
                <a:gd name="T88" fmla="*/ 53 w 66"/>
                <a:gd name="T89" fmla="*/ 66 h 73"/>
                <a:gd name="T90" fmla="*/ 6 w 66"/>
                <a:gd name="T91" fmla="*/ 37 h 73"/>
                <a:gd name="T92" fmla="*/ 60 w 66"/>
                <a:gd name="T93" fmla="*/ 37 h 73"/>
                <a:gd name="T94" fmla="*/ 64 w 66"/>
                <a:gd name="T95" fmla="*/ 38 h 73"/>
                <a:gd name="T96" fmla="*/ 62 w 66"/>
                <a:gd name="T97" fmla="*/ 37 h 73"/>
                <a:gd name="T98" fmla="*/ 64 w 66"/>
                <a:gd name="T99" fmla="*/ 35 h 73"/>
                <a:gd name="T100" fmla="*/ 33 w 66"/>
                <a:gd name="T101" fmla="*/ 12 h 73"/>
                <a:gd name="T102" fmla="*/ 33 w 66"/>
                <a:gd name="T103" fmla="*/ 61 h 73"/>
                <a:gd name="T104" fmla="*/ 33 w 66"/>
                <a:gd name="T105" fmla="*/ 12 h 73"/>
                <a:gd name="T106" fmla="*/ 10 w 66"/>
                <a:gd name="T107" fmla="*/ 37 h 73"/>
                <a:gd name="T108" fmla="*/ 56 w 66"/>
                <a:gd name="T109" fmla="*/ 37 h 73"/>
                <a:gd name="T110" fmla="*/ 36 w 66"/>
                <a:gd name="T111" fmla="*/ 35 h 73"/>
                <a:gd name="T112" fmla="*/ 49 w 66"/>
                <a:gd name="T113" fmla="*/ 38 h 73"/>
                <a:gd name="T114" fmla="*/ 32 w 66"/>
                <a:gd name="T115" fmla="*/ 40 h 73"/>
                <a:gd name="T116" fmla="*/ 31 w 66"/>
                <a:gd name="T117" fmla="*/ 32 h 73"/>
                <a:gd name="T118" fmla="*/ 34 w 66"/>
                <a:gd name="T119" fmla="*/ 16 h 73"/>
                <a:gd name="T120" fmla="*/ 36 w 66"/>
                <a:gd name="T121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" h="73">
                  <a:moveTo>
                    <a:pt x="39" y="6"/>
                  </a:moveTo>
                  <a:cubicBezTo>
                    <a:pt x="39" y="2"/>
                    <a:pt x="37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26" y="2"/>
                    <a:pt x="26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39" y="7"/>
                    <a:pt x="39" y="7"/>
                    <a:pt x="39" y="7"/>
                  </a:cubicBezTo>
                  <a:lnTo>
                    <a:pt x="39" y="6"/>
                  </a:lnTo>
                  <a:close/>
                  <a:moveTo>
                    <a:pt x="28" y="5"/>
                  </a:moveTo>
                  <a:cubicBezTo>
                    <a:pt x="28" y="3"/>
                    <a:pt x="30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7" y="3"/>
                    <a:pt x="38" y="5"/>
                  </a:cubicBezTo>
                  <a:lnTo>
                    <a:pt x="28" y="5"/>
                  </a:lnTo>
                  <a:close/>
                  <a:moveTo>
                    <a:pt x="62" y="30"/>
                  </a:moveTo>
                  <a:cubicBezTo>
                    <a:pt x="60" y="23"/>
                    <a:pt x="56" y="17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7" y="13"/>
                    <a:pt x="56" y="10"/>
                    <a:pt x="54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9" y="5"/>
                    <a:pt x="46" y="6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9"/>
                    <a:pt x="39" y="7"/>
                    <a:pt x="33" y="7"/>
                  </a:cubicBezTo>
                  <a:cubicBezTo>
                    <a:pt x="27" y="7"/>
                    <a:pt x="21" y="9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17" y="5"/>
                    <a:pt x="14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10"/>
                    <a:pt x="9" y="13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0" y="17"/>
                    <a:pt x="5" y="23"/>
                    <a:pt x="4" y="30"/>
                  </a:cubicBezTo>
                  <a:cubicBezTo>
                    <a:pt x="2" y="31"/>
                    <a:pt x="0" y="33"/>
                    <a:pt x="0" y="3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5" y="50"/>
                    <a:pt x="9" y="56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4" y="65"/>
                    <a:pt x="28" y="66"/>
                    <a:pt x="33" y="66"/>
                  </a:cubicBezTo>
                  <a:cubicBezTo>
                    <a:pt x="37" y="66"/>
                    <a:pt x="42" y="65"/>
                    <a:pt x="46" y="6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7" y="56"/>
                    <a:pt x="60" y="50"/>
                    <a:pt x="62" y="43"/>
                  </a:cubicBezTo>
                  <a:cubicBezTo>
                    <a:pt x="64" y="43"/>
                    <a:pt x="66" y="41"/>
                    <a:pt x="66" y="38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4" y="31"/>
                    <a:pt x="62" y="30"/>
                  </a:cubicBezTo>
                  <a:close/>
                  <a:moveTo>
                    <a:pt x="2" y="38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3"/>
                    <a:pt x="3" y="32"/>
                  </a:cubicBezTo>
                  <a:cubicBezTo>
                    <a:pt x="3" y="34"/>
                    <a:pt x="3" y="35"/>
                    <a:pt x="3" y="37"/>
                  </a:cubicBezTo>
                  <a:cubicBezTo>
                    <a:pt x="3" y="38"/>
                    <a:pt x="3" y="40"/>
                    <a:pt x="3" y="41"/>
                  </a:cubicBezTo>
                  <a:cubicBezTo>
                    <a:pt x="2" y="41"/>
                    <a:pt x="2" y="40"/>
                    <a:pt x="2" y="38"/>
                  </a:cubicBezTo>
                  <a:close/>
                  <a:moveTo>
                    <a:pt x="47" y="8"/>
                  </a:moveTo>
                  <a:cubicBezTo>
                    <a:pt x="48" y="7"/>
                    <a:pt x="49" y="7"/>
                    <a:pt x="50" y="8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0"/>
                    <a:pt x="55" y="12"/>
                    <a:pt x="54" y="13"/>
                  </a:cubicBezTo>
                  <a:lnTo>
                    <a:pt x="47" y="8"/>
                  </a:lnTo>
                  <a:close/>
                  <a:moveTo>
                    <a:pt x="11" y="13"/>
                  </a:moveTo>
                  <a:cubicBezTo>
                    <a:pt x="11" y="12"/>
                    <a:pt x="11" y="10"/>
                    <a:pt x="12" y="10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8" y="7"/>
                    <a:pt x="18" y="8"/>
                    <a:pt x="19" y="8"/>
                  </a:cubicBezTo>
                  <a:lnTo>
                    <a:pt x="11" y="13"/>
                  </a:lnTo>
                  <a:close/>
                  <a:moveTo>
                    <a:pt x="15" y="68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7" y="64"/>
                    <a:pt x="17" y="64"/>
                    <a:pt x="17" y="64"/>
                  </a:cubicBezTo>
                  <a:lnTo>
                    <a:pt x="15" y="68"/>
                  </a:lnTo>
                  <a:close/>
                  <a:moveTo>
                    <a:pt x="53" y="66"/>
                  </a:moveTo>
                  <a:cubicBezTo>
                    <a:pt x="51" y="68"/>
                    <a:pt x="51" y="68"/>
                    <a:pt x="51" y="68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0" y="62"/>
                    <a:pt x="50" y="62"/>
                    <a:pt x="50" y="62"/>
                  </a:cubicBezTo>
                  <a:lnTo>
                    <a:pt x="53" y="66"/>
                  </a:lnTo>
                  <a:close/>
                  <a:moveTo>
                    <a:pt x="33" y="64"/>
                  </a:moveTo>
                  <a:cubicBezTo>
                    <a:pt x="18" y="64"/>
                    <a:pt x="6" y="52"/>
                    <a:pt x="6" y="37"/>
                  </a:cubicBezTo>
                  <a:cubicBezTo>
                    <a:pt x="6" y="22"/>
                    <a:pt x="18" y="10"/>
                    <a:pt x="33" y="10"/>
                  </a:cubicBezTo>
                  <a:cubicBezTo>
                    <a:pt x="48" y="10"/>
                    <a:pt x="60" y="22"/>
                    <a:pt x="60" y="37"/>
                  </a:cubicBezTo>
                  <a:cubicBezTo>
                    <a:pt x="60" y="52"/>
                    <a:pt x="48" y="64"/>
                    <a:pt x="33" y="64"/>
                  </a:cubicBezTo>
                  <a:close/>
                  <a:moveTo>
                    <a:pt x="64" y="38"/>
                  </a:moveTo>
                  <a:cubicBezTo>
                    <a:pt x="64" y="40"/>
                    <a:pt x="63" y="41"/>
                    <a:pt x="62" y="41"/>
                  </a:cubicBezTo>
                  <a:cubicBezTo>
                    <a:pt x="62" y="40"/>
                    <a:pt x="62" y="38"/>
                    <a:pt x="62" y="37"/>
                  </a:cubicBezTo>
                  <a:cubicBezTo>
                    <a:pt x="62" y="35"/>
                    <a:pt x="62" y="34"/>
                    <a:pt x="62" y="32"/>
                  </a:cubicBezTo>
                  <a:cubicBezTo>
                    <a:pt x="63" y="33"/>
                    <a:pt x="64" y="34"/>
                    <a:pt x="64" y="35"/>
                  </a:cubicBezTo>
                  <a:lnTo>
                    <a:pt x="64" y="38"/>
                  </a:lnTo>
                  <a:close/>
                  <a:moveTo>
                    <a:pt x="33" y="12"/>
                  </a:moveTo>
                  <a:cubicBezTo>
                    <a:pt x="19" y="12"/>
                    <a:pt x="8" y="23"/>
                    <a:pt x="8" y="37"/>
                  </a:cubicBezTo>
                  <a:cubicBezTo>
                    <a:pt x="8" y="50"/>
                    <a:pt x="19" y="61"/>
                    <a:pt x="33" y="61"/>
                  </a:cubicBezTo>
                  <a:cubicBezTo>
                    <a:pt x="46" y="61"/>
                    <a:pt x="57" y="50"/>
                    <a:pt x="57" y="37"/>
                  </a:cubicBezTo>
                  <a:cubicBezTo>
                    <a:pt x="57" y="23"/>
                    <a:pt x="46" y="12"/>
                    <a:pt x="33" y="12"/>
                  </a:cubicBezTo>
                  <a:close/>
                  <a:moveTo>
                    <a:pt x="33" y="60"/>
                  </a:moveTo>
                  <a:cubicBezTo>
                    <a:pt x="20" y="60"/>
                    <a:pt x="10" y="49"/>
                    <a:pt x="10" y="37"/>
                  </a:cubicBezTo>
                  <a:cubicBezTo>
                    <a:pt x="10" y="24"/>
                    <a:pt x="20" y="14"/>
                    <a:pt x="33" y="14"/>
                  </a:cubicBezTo>
                  <a:cubicBezTo>
                    <a:pt x="45" y="14"/>
                    <a:pt x="56" y="24"/>
                    <a:pt x="56" y="37"/>
                  </a:cubicBezTo>
                  <a:cubicBezTo>
                    <a:pt x="56" y="49"/>
                    <a:pt x="45" y="60"/>
                    <a:pt x="33" y="60"/>
                  </a:cubicBezTo>
                  <a:close/>
                  <a:moveTo>
                    <a:pt x="36" y="35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40"/>
                    <a:pt x="34" y="40"/>
                    <a:pt x="32" y="40"/>
                  </a:cubicBezTo>
                  <a:cubicBezTo>
                    <a:pt x="30" y="40"/>
                    <a:pt x="28" y="39"/>
                    <a:pt x="28" y="36"/>
                  </a:cubicBezTo>
                  <a:cubicBezTo>
                    <a:pt x="28" y="34"/>
                    <a:pt x="29" y="33"/>
                    <a:pt x="31" y="32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3"/>
                    <a:pt x="36" y="34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8" name="Freeform 31"/>
            <p:cNvSpPr>
              <a:spLocks noEditPoints="1"/>
            </p:cNvSpPr>
            <p:nvPr/>
          </p:nvSpPr>
          <p:spPr bwMode="auto">
            <a:xfrm>
              <a:off x="8253661" y="4817269"/>
              <a:ext cx="342426" cy="372420"/>
            </a:xfrm>
            <a:custGeom>
              <a:avLst/>
              <a:gdLst>
                <a:gd name="T0" fmla="*/ 42 w 58"/>
                <a:gd name="T1" fmla="*/ 4 h 63"/>
                <a:gd name="T2" fmla="*/ 41 w 58"/>
                <a:gd name="T3" fmla="*/ 10 h 63"/>
                <a:gd name="T4" fmla="*/ 17 w 58"/>
                <a:gd name="T5" fmla="*/ 47 h 63"/>
                <a:gd name="T6" fmla="*/ 15 w 58"/>
                <a:gd name="T7" fmla="*/ 54 h 63"/>
                <a:gd name="T8" fmla="*/ 19 w 58"/>
                <a:gd name="T9" fmla="*/ 47 h 63"/>
                <a:gd name="T10" fmla="*/ 49 w 58"/>
                <a:gd name="T11" fmla="*/ 19 h 63"/>
                <a:gd name="T12" fmla="*/ 53 w 58"/>
                <a:gd name="T13" fmla="*/ 14 h 63"/>
                <a:gd name="T14" fmla="*/ 48 w 58"/>
                <a:gd name="T15" fmla="*/ 19 h 63"/>
                <a:gd name="T16" fmla="*/ 4 w 58"/>
                <a:gd name="T17" fmla="*/ 43 h 63"/>
                <a:gd name="T18" fmla="*/ 11 w 58"/>
                <a:gd name="T19" fmla="*/ 41 h 63"/>
                <a:gd name="T20" fmla="*/ 57 w 58"/>
                <a:gd name="T21" fmla="*/ 28 h 63"/>
                <a:gd name="T22" fmla="*/ 51 w 58"/>
                <a:gd name="T23" fmla="*/ 30 h 63"/>
                <a:gd name="T24" fmla="*/ 57 w 58"/>
                <a:gd name="T25" fmla="*/ 28 h 63"/>
                <a:gd name="T26" fmla="*/ 1 w 58"/>
                <a:gd name="T27" fmla="*/ 28 h 63"/>
                <a:gd name="T28" fmla="*/ 7 w 58"/>
                <a:gd name="T29" fmla="*/ 30 h 63"/>
                <a:gd name="T30" fmla="*/ 48 w 58"/>
                <a:gd name="T31" fmla="*/ 39 h 63"/>
                <a:gd name="T32" fmla="*/ 54 w 58"/>
                <a:gd name="T33" fmla="*/ 44 h 63"/>
                <a:gd name="T34" fmla="*/ 49 w 58"/>
                <a:gd name="T35" fmla="*/ 39 h 63"/>
                <a:gd name="T36" fmla="*/ 5 w 58"/>
                <a:gd name="T37" fmla="*/ 16 h 63"/>
                <a:gd name="T38" fmla="*/ 11 w 58"/>
                <a:gd name="T39" fmla="*/ 18 h 63"/>
                <a:gd name="T40" fmla="*/ 41 w 58"/>
                <a:gd name="T41" fmla="*/ 47 h 63"/>
                <a:gd name="T42" fmla="*/ 42 w 58"/>
                <a:gd name="T43" fmla="*/ 54 h 63"/>
                <a:gd name="T44" fmla="*/ 44 w 58"/>
                <a:gd name="T45" fmla="*/ 53 h 63"/>
                <a:gd name="T46" fmla="*/ 18 w 58"/>
                <a:gd name="T47" fmla="*/ 11 h 63"/>
                <a:gd name="T48" fmla="*/ 16 w 58"/>
                <a:gd name="T49" fmla="*/ 4 h 63"/>
                <a:gd name="T50" fmla="*/ 17 w 58"/>
                <a:gd name="T51" fmla="*/ 10 h 63"/>
                <a:gd name="T52" fmla="*/ 30 w 58"/>
                <a:gd name="T53" fmla="*/ 1 h 63"/>
                <a:gd name="T54" fmla="*/ 28 w 58"/>
                <a:gd name="T55" fmla="*/ 7 h 63"/>
                <a:gd name="T56" fmla="*/ 40 w 58"/>
                <a:gd name="T57" fmla="*/ 41 h 63"/>
                <a:gd name="T58" fmla="*/ 37 w 58"/>
                <a:gd name="T59" fmla="*/ 51 h 63"/>
                <a:gd name="T60" fmla="*/ 38 w 58"/>
                <a:gd name="T61" fmla="*/ 55 h 63"/>
                <a:gd name="T62" fmla="*/ 35 w 58"/>
                <a:gd name="T63" fmla="*/ 60 h 63"/>
                <a:gd name="T64" fmla="*/ 28 w 58"/>
                <a:gd name="T65" fmla="*/ 63 h 63"/>
                <a:gd name="T66" fmla="*/ 21 w 58"/>
                <a:gd name="T67" fmla="*/ 58 h 63"/>
                <a:gd name="T68" fmla="*/ 22 w 58"/>
                <a:gd name="T69" fmla="*/ 53 h 63"/>
                <a:gd name="T70" fmla="*/ 21 w 58"/>
                <a:gd name="T71" fmla="*/ 49 h 63"/>
                <a:gd name="T72" fmla="*/ 13 w 58"/>
                <a:gd name="T73" fmla="*/ 29 h 63"/>
                <a:gd name="T74" fmla="*/ 33 w 58"/>
                <a:gd name="T75" fmla="*/ 61 h 63"/>
                <a:gd name="T76" fmla="*/ 25 w 58"/>
                <a:gd name="T77" fmla="*/ 61 h 63"/>
                <a:gd name="T78" fmla="*/ 33 w 58"/>
                <a:gd name="T79" fmla="*/ 61 h 63"/>
                <a:gd name="T80" fmla="*/ 23 w 58"/>
                <a:gd name="T81" fmla="*/ 58 h 63"/>
                <a:gd name="T82" fmla="*/ 31 w 58"/>
                <a:gd name="T83" fmla="*/ 58 h 63"/>
                <a:gd name="T84" fmla="*/ 34 w 58"/>
                <a:gd name="T85" fmla="*/ 57 h 63"/>
                <a:gd name="T86" fmla="*/ 23 w 58"/>
                <a:gd name="T87" fmla="*/ 55 h 63"/>
                <a:gd name="T88" fmla="*/ 36 w 58"/>
                <a:gd name="T89" fmla="*/ 55 h 63"/>
                <a:gd name="T90" fmla="*/ 25 w 58"/>
                <a:gd name="T91" fmla="*/ 52 h 63"/>
                <a:gd name="T92" fmla="*/ 34 w 58"/>
                <a:gd name="T93" fmla="*/ 52 h 63"/>
                <a:gd name="T94" fmla="*/ 34 w 58"/>
                <a:gd name="T95" fmla="*/ 50 h 63"/>
                <a:gd name="T96" fmla="*/ 25 w 58"/>
                <a:gd name="T97" fmla="*/ 49 h 63"/>
                <a:gd name="T98" fmla="*/ 34 w 58"/>
                <a:gd name="T99" fmla="*/ 50 h 63"/>
                <a:gd name="T100" fmla="*/ 15 w 58"/>
                <a:gd name="T101" fmla="*/ 29 h 63"/>
                <a:gd name="T102" fmla="*/ 25 w 58"/>
                <a:gd name="T103" fmla="*/ 47 h 63"/>
                <a:gd name="T104" fmla="*/ 24 w 58"/>
                <a:gd name="T105" fmla="*/ 31 h 63"/>
                <a:gd name="T106" fmla="*/ 31 w 58"/>
                <a:gd name="T107" fmla="*/ 47 h 63"/>
                <a:gd name="T108" fmla="*/ 35 w 58"/>
                <a:gd name="T109" fmla="*/ 32 h 63"/>
                <a:gd name="T110" fmla="*/ 35 w 58"/>
                <a:gd name="T111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" h="63">
                  <a:moveTo>
                    <a:pt x="40" y="11"/>
                  </a:moveTo>
                  <a:cubicBezTo>
                    <a:pt x="39" y="10"/>
                    <a:pt x="39" y="10"/>
                    <a:pt x="39" y="9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3" y="3"/>
                    <a:pt x="44" y="4"/>
                  </a:cubicBezTo>
                  <a:cubicBezTo>
                    <a:pt x="44" y="4"/>
                    <a:pt x="44" y="5"/>
                    <a:pt x="44" y="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lose/>
                  <a:moveTo>
                    <a:pt x="17" y="47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7"/>
                    <a:pt x="19" y="47"/>
                  </a:cubicBezTo>
                  <a:cubicBezTo>
                    <a:pt x="18" y="47"/>
                    <a:pt x="18" y="47"/>
                    <a:pt x="17" y="47"/>
                  </a:cubicBezTo>
                  <a:close/>
                  <a:moveTo>
                    <a:pt x="48" y="19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5"/>
                    <a:pt x="55" y="15"/>
                    <a:pt x="54" y="14"/>
                  </a:cubicBezTo>
                  <a:cubicBezTo>
                    <a:pt x="54" y="14"/>
                    <a:pt x="54" y="14"/>
                    <a:pt x="53" y="1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lose/>
                  <a:moveTo>
                    <a:pt x="10" y="39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5" y="44"/>
                    <a:pt x="5" y="44"/>
                  </a:cubicBezTo>
                  <a:cubicBezTo>
                    <a:pt x="5" y="44"/>
                    <a:pt x="5" y="44"/>
                    <a:pt x="6" y="44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39"/>
                  </a:cubicBezTo>
                  <a:cubicBezTo>
                    <a:pt x="11" y="39"/>
                    <a:pt x="10" y="39"/>
                    <a:pt x="10" y="39"/>
                  </a:cubicBezTo>
                  <a:close/>
                  <a:moveTo>
                    <a:pt x="57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29"/>
                    <a:pt x="51" y="30"/>
                    <a:pt x="5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29"/>
                    <a:pt x="58" y="29"/>
                  </a:cubicBezTo>
                  <a:cubicBezTo>
                    <a:pt x="58" y="28"/>
                    <a:pt x="58" y="28"/>
                    <a:pt x="57" y="28"/>
                  </a:cubicBezTo>
                  <a:close/>
                  <a:moveTo>
                    <a:pt x="8" y="29"/>
                  </a:moveTo>
                  <a:cubicBezTo>
                    <a:pt x="8" y="28"/>
                    <a:pt x="8" y="28"/>
                    <a:pt x="7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0" y="28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29"/>
                    <a:pt x="8" y="29"/>
                  </a:cubicBezTo>
                  <a:close/>
                  <a:moveTo>
                    <a:pt x="49" y="39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7" y="40"/>
                    <a:pt x="47" y="40"/>
                    <a:pt x="48" y="4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4" y="44"/>
                  </a:cubicBezTo>
                  <a:cubicBezTo>
                    <a:pt x="54" y="44"/>
                    <a:pt x="54" y="44"/>
                    <a:pt x="54" y="43"/>
                  </a:cubicBezTo>
                  <a:cubicBezTo>
                    <a:pt x="55" y="43"/>
                    <a:pt x="55" y="42"/>
                    <a:pt x="54" y="42"/>
                  </a:cubicBezTo>
                  <a:lnTo>
                    <a:pt x="49" y="39"/>
                  </a:lnTo>
                  <a:close/>
                  <a:moveTo>
                    <a:pt x="6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5"/>
                    <a:pt x="5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lnTo>
                    <a:pt x="6" y="14"/>
                  </a:lnTo>
                  <a:close/>
                  <a:moveTo>
                    <a:pt x="41" y="47"/>
                  </a:moveTo>
                  <a:cubicBezTo>
                    <a:pt x="41" y="47"/>
                    <a:pt x="40" y="47"/>
                    <a:pt x="40" y="47"/>
                  </a:cubicBezTo>
                  <a:cubicBezTo>
                    <a:pt x="39" y="47"/>
                    <a:pt x="39" y="48"/>
                    <a:pt x="39" y="4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54"/>
                    <a:pt x="44" y="54"/>
                  </a:cubicBezTo>
                  <a:cubicBezTo>
                    <a:pt x="44" y="54"/>
                    <a:pt x="44" y="53"/>
                    <a:pt x="44" y="53"/>
                  </a:cubicBezTo>
                  <a:lnTo>
                    <a:pt x="41" y="47"/>
                  </a:lnTo>
                  <a:close/>
                  <a:moveTo>
                    <a:pt x="17" y="10"/>
                  </a:moveTo>
                  <a:cubicBezTo>
                    <a:pt x="18" y="10"/>
                    <a:pt x="18" y="11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3"/>
                    <a:pt x="15" y="4"/>
                  </a:cubicBezTo>
                  <a:cubicBezTo>
                    <a:pt x="14" y="4"/>
                    <a:pt x="14" y="5"/>
                    <a:pt x="14" y="5"/>
                  </a:cubicBezTo>
                  <a:lnTo>
                    <a:pt x="17" y="10"/>
                  </a:lnTo>
                  <a:close/>
                  <a:moveTo>
                    <a:pt x="29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8"/>
                    <a:pt x="29" y="8"/>
                  </a:cubicBezTo>
                  <a:close/>
                  <a:moveTo>
                    <a:pt x="45" y="29"/>
                  </a:moveTo>
                  <a:cubicBezTo>
                    <a:pt x="45" y="33"/>
                    <a:pt x="44" y="38"/>
                    <a:pt x="40" y="41"/>
                  </a:cubicBezTo>
                  <a:cubicBezTo>
                    <a:pt x="38" y="43"/>
                    <a:pt x="37" y="46"/>
                    <a:pt x="37" y="47"/>
                  </a:cubicBezTo>
                  <a:cubicBezTo>
                    <a:pt x="38" y="48"/>
                    <a:pt x="38" y="48"/>
                    <a:pt x="38" y="49"/>
                  </a:cubicBezTo>
                  <a:cubicBezTo>
                    <a:pt x="38" y="50"/>
                    <a:pt x="38" y="50"/>
                    <a:pt x="37" y="51"/>
                  </a:cubicBezTo>
                  <a:cubicBezTo>
                    <a:pt x="38" y="51"/>
                    <a:pt x="38" y="51"/>
                    <a:pt x="38" y="52"/>
                  </a:cubicBezTo>
                  <a:cubicBezTo>
                    <a:pt x="38" y="53"/>
                    <a:pt x="38" y="53"/>
                    <a:pt x="37" y="53"/>
                  </a:cubicBezTo>
                  <a:cubicBezTo>
                    <a:pt x="38" y="54"/>
                    <a:pt x="38" y="54"/>
                    <a:pt x="38" y="55"/>
                  </a:cubicBezTo>
                  <a:cubicBezTo>
                    <a:pt x="38" y="56"/>
                    <a:pt x="38" y="56"/>
                    <a:pt x="37" y="56"/>
                  </a:cubicBezTo>
                  <a:cubicBezTo>
                    <a:pt x="38" y="57"/>
                    <a:pt x="38" y="57"/>
                    <a:pt x="38" y="58"/>
                  </a:cubicBezTo>
                  <a:cubicBezTo>
                    <a:pt x="38" y="59"/>
                    <a:pt x="37" y="60"/>
                    <a:pt x="35" y="60"/>
                  </a:cubicBezTo>
                  <a:cubicBezTo>
                    <a:pt x="35" y="60"/>
                    <a:pt x="35" y="61"/>
                    <a:pt x="35" y="61"/>
                  </a:cubicBezTo>
                  <a:cubicBezTo>
                    <a:pt x="35" y="63"/>
                    <a:pt x="33" y="63"/>
                    <a:pt x="31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3"/>
                    <a:pt x="23" y="63"/>
                    <a:pt x="23" y="61"/>
                  </a:cubicBezTo>
                  <a:cubicBezTo>
                    <a:pt x="23" y="61"/>
                    <a:pt x="23" y="60"/>
                    <a:pt x="23" y="60"/>
                  </a:cubicBezTo>
                  <a:cubicBezTo>
                    <a:pt x="22" y="60"/>
                    <a:pt x="21" y="59"/>
                    <a:pt x="21" y="58"/>
                  </a:cubicBezTo>
                  <a:cubicBezTo>
                    <a:pt x="21" y="57"/>
                    <a:pt x="21" y="57"/>
                    <a:pt x="22" y="56"/>
                  </a:cubicBezTo>
                  <a:cubicBezTo>
                    <a:pt x="21" y="56"/>
                    <a:pt x="21" y="56"/>
                    <a:pt x="21" y="55"/>
                  </a:cubicBezTo>
                  <a:cubicBezTo>
                    <a:pt x="21" y="54"/>
                    <a:pt x="21" y="54"/>
                    <a:pt x="22" y="53"/>
                  </a:cubicBezTo>
                  <a:cubicBezTo>
                    <a:pt x="21" y="53"/>
                    <a:pt x="21" y="53"/>
                    <a:pt x="21" y="52"/>
                  </a:cubicBezTo>
                  <a:cubicBezTo>
                    <a:pt x="21" y="51"/>
                    <a:pt x="21" y="51"/>
                    <a:pt x="22" y="51"/>
                  </a:cubicBezTo>
                  <a:cubicBezTo>
                    <a:pt x="21" y="50"/>
                    <a:pt x="21" y="50"/>
                    <a:pt x="21" y="49"/>
                  </a:cubicBezTo>
                  <a:cubicBezTo>
                    <a:pt x="21" y="48"/>
                    <a:pt x="21" y="48"/>
                    <a:pt x="22" y="47"/>
                  </a:cubicBezTo>
                  <a:cubicBezTo>
                    <a:pt x="22" y="46"/>
                    <a:pt x="21" y="43"/>
                    <a:pt x="18" y="41"/>
                  </a:cubicBezTo>
                  <a:cubicBezTo>
                    <a:pt x="15" y="38"/>
                    <a:pt x="13" y="33"/>
                    <a:pt x="13" y="29"/>
                  </a:cubicBezTo>
                  <a:cubicBezTo>
                    <a:pt x="13" y="20"/>
                    <a:pt x="20" y="13"/>
                    <a:pt x="29" y="13"/>
                  </a:cubicBezTo>
                  <a:cubicBezTo>
                    <a:pt x="38" y="13"/>
                    <a:pt x="45" y="20"/>
                    <a:pt x="45" y="29"/>
                  </a:cubicBezTo>
                  <a:close/>
                  <a:moveTo>
                    <a:pt x="33" y="61"/>
                  </a:moveTo>
                  <a:cubicBezTo>
                    <a:pt x="33" y="61"/>
                    <a:pt x="32" y="60"/>
                    <a:pt x="31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6" y="60"/>
                    <a:pt x="26" y="61"/>
                    <a:pt x="25" y="61"/>
                  </a:cubicBezTo>
                  <a:cubicBezTo>
                    <a:pt x="26" y="61"/>
                    <a:pt x="26" y="61"/>
                    <a:pt x="28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1"/>
                    <a:pt x="33" y="61"/>
                    <a:pt x="33" y="61"/>
                  </a:cubicBezTo>
                  <a:close/>
                  <a:moveTo>
                    <a:pt x="34" y="57"/>
                  </a:moveTo>
                  <a:cubicBezTo>
                    <a:pt x="25" y="57"/>
                    <a:pt x="25" y="57"/>
                    <a:pt x="25" y="57"/>
                  </a:cubicBezTo>
                  <a:cubicBezTo>
                    <a:pt x="24" y="57"/>
                    <a:pt x="23" y="58"/>
                    <a:pt x="23" y="58"/>
                  </a:cubicBezTo>
                  <a:cubicBezTo>
                    <a:pt x="23" y="58"/>
                    <a:pt x="24" y="58"/>
                    <a:pt x="25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8"/>
                    <a:pt x="35" y="58"/>
                    <a:pt x="36" y="58"/>
                  </a:cubicBezTo>
                  <a:cubicBezTo>
                    <a:pt x="35" y="58"/>
                    <a:pt x="35" y="57"/>
                    <a:pt x="34" y="57"/>
                  </a:cubicBezTo>
                  <a:close/>
                  <a:moveTo>
                    <a:pt x="34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4" y="54"/>
                    <a:pt x="23" y="55"/>
                    <a:pt x="23" y="55"/>
                  </a:cubicBezTo>
                  <a:cubicBezTo>
                    <a:pt x="23" y="55"/>
                    <a:pt x="24" y="55"/>
                    <a:pt x="2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5" y="55"/>
                    <a:pt x="35" y="55"/>
                    <a:pt x="36" y="55"/>
                  </a:cubicBezTo>
                  <a:cubicBezTo>
                    <a:pt x="35" y="55"/>
                    <a:pt x="35" y="54"/>
                    <a:pt x="34" y="54"/>
                  </a:cubicBezTo>
                  <a:close/>
                  <a:moveTo>
                    <a:pt x="34" y="52"/>
                  </a:move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5" y="52"/>
                    <a:pt x="35" y="52"/>
                    <a:pt x="36" y="52"/>
                  </a:cubicBezTo>
                  <a:cubicBezTo>
                    <a:pt x="35" y="52"/>
                    <a:pt x="35" y="52"/>
                    <a:pt x="34" y="52"/>
                  </a:cubicBezTo>
                  <a:close/>
                  <a:moveTo>
                    <a:pt x="34" y="50"/>
                  </a:moveTo>
                  <a:cubicBezTo>
                    <a:pt x="35" y="50"/>
                    <a:pt x="35" y="49"/>
                    <a:pt x="36" y="49"/>
                  </a:cubicBezTo>
                  <a:cubicBezTo>
                    <a:pt x="35" y="49"/>
                    <a:pt x="35" y="49"/>
                    <a:pt x="3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3" y="49"/>
                    <a:pt x="23" y="49"/>
                  </a:cubicBezTo>
                  <a:cubicBezTo>
                    <a:pt x="23" y="49"/>
                    <a:pt x="24" y="50"/>
                    <a:pt x="25" y="50"/>
                  </a:cubicBezTo>
                  <a:lnTo>
                    <a:pt x="34" y="50"/>
                  </a:lnTo>
                  <a:close/>
                  <a:moveTo>
                    <a:pt x="43" y="29"/>
                  </a:moveTo>
                  <a:cubicBezTo>
                    <a:pt x="43" y="21"/>
                    <a:pt x="37" y="15"/>
                    <a:pt x="29" y="15"/>
                  </a:cubicBezTo>
                  <a:cubicBezTo>
                    <a:pt x="22" y="15"/>
                    <a:pt x="15" y="21"/>
                    <a:pt x="15" y="29"/>
                  </a:cubicBezTo>
                  <a:cubicBezTo>
                    <a:pt x="15" y="33"/>
                    <a:pt x="17" y="36"/>
                    <a:pt x="20" y="39"/>
                  </a:cubicBezTo>
                  <a:cubicBezTo>
                    <a:pt x="22" y="42"/>
                    <a:pt x="23" y="44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1"/>
                    <a:pt x="24" y="31"/>
                  </a:cubicBezTo>
                  <a:cubicBezTo>
                    <a:pt x="25" y="31"/>
                    <a:pt x="25" y="31"/>
                    <a:pt x="25" y="32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1"/>
                    <a:pt x="34" y="31"/>
                    <a:pt x="35" y="31"/>
                  </a:cubicBezTo>
                  <a:cubicBezTo>
                    <a:pt x="35" y="31"/>
                    <a:pt x="35" y="32"/>
                    <a:pt x="35" y="32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4"/>
                    <a:pt x="37" y="42"/>
                    <a:pt x="39" y="39"/>
                  </a:cubicBezTo>
                  <a:cubicBezTo>
                    <a:pt x="42" y="36"/>
                    <a:pt x="43" y="33"/>
                    <a:pt x="4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9" name="Freeform 85"/>
            <p:cNvSpPr>
              <a:spLocks noEditPoints="1"/>
            </p:cNvSpPr>
            <p:nvPr/>
          </p:nvSpPr>
          <p:spPr bwMode="auto">
            <a:xfrm>
              <a:off x="5831876" y="2560044"/>
              <a:ext cx="295420" cy="222001"/>
            </a:xfrm>
            <a:custGeom>
              <a:avLst/>
              <a:gdLst>
                <a:gd name="T0" fmla="*/ 53 w 71"/>
                <a:gd name="T1" fmla="*/ 5 h 51"/>
                <a:gd name="T2" fmla="*/ 0 w 71"/>
                <a:gd name="T3" fmla="*/ 12 h 51"/>
                <a:gd name="T4" fmla="*/ 8 w 71"/>
                <a:gd name="T5" fmla="*/ 33 h 51"/>
                <a:gd name="T6" fmla="*/ 12 w 71"/>
                <a:gd name="T7" fmla="*/ 43 h 51"/>
                <a:gd name="T8" fmla="*/ 46 w 71"/>
                <a:gd name="T9" fmla="*/ 40 h 51"/>
                <a:gd name="T10" fmla="*/ 11 w 71"/>
                <a:gd name="T11" fmla="*/ 35 h 51"/>
                <a:gd name="T12" fmla="*/ 48 w 71"/>
                <a:gd name="T13" fmla="*/ 31 h 51"/>
                <a:gd name="T14" fmla="*/ 56 w 71"/>
                <a:gd name="T15" fmla="*/ 6 h 51"/>
                <a:gd name="T16" fmla="*/ 71 w 71"/>
                <a:gd name="T17" fmla="*/ 2 h 51"/>
                <a:gd name="T18" fmla="*/ 45 w 71"/>
                <a:gd name="T19" fmla="*/ 18 h 51"/>
                <a:gd name="T20" fmla="*/ 49 w 71"/>
                <a:gd name="T21" fmla="*/ 18 h 51"/>
                <a:gd name="T22" fmla="*/ 45 w 71"/>
                <a:gd name="T23" fmla="*/ 20 h 51"/>
                <a:gd name="T24" fmla="*/ 9 w 71"/>
                <a:gd name="T25" fmla="*/ 30 h 51"/>
                <a:gd name="T26" fmla="*/ 12 w 71"/>
                <a:gd name="T27" fmla="*/ 32 h 51"/>
                <a:gd name="T28" fmla="*/ 28 w 71"/>
                <a:gd name="T29" fmla="*/ 18 h 51"/>
                <a:gd name="T30" fmla="*/ 35 w 71"/>
                <a:gd name="T31" fmla="*/ 18 h 51"/>
                <a:gd name="T32" fmla="*/ 43 w 71"/>
                <a:gd name="T33" fmla="*/ 18 h 51"/>
                <a:gd name="T34" fmla="*/ 28 w 71"/>
                <a:gd name="T35" fmla="*/ 20 h 51"/>
                <a:gd name="T36" fmla="*/ 28 w 71"/>
                <a:gd name="T37" fmla="*/ 25 h 51"/>
                <a:gd name="T38" fmla="*/ 21 w 71"/>
                <a:gd name="T39" fmla="*/ 25 h 51"/>
                <a:gd name="T40" fmla="*/ 26 w 71"/>
                <a:gd name="T41" fmla="*/ 25 h 51"/>
                <a:gd name="T42" fmla="*/ 20 w 71"/>
                <a:gd name="T43" fmla="*/ 13 h 51"/>
                <a:gd name="T44" fmla="*/ 18 w 71"/>
                <a:gd name="T45" fmla="*/ 18 h 51"/>
                <a:gd name="T46" fmla="*/ 18 w 71"/>
                <a:gd name="T47" fmla="*/ 13 h 51"/>
                <a:gd name="T48" fmla="*/ 19 w 71"/>
                <a:gd name="T49" fmla="*/ 25 h 51"/>
                <a:gd name="T50" fmla="*/ 18 w 71"/>
                <a:gd name="T51" fmla="*/ 20 h 51"/>
                <a:gd name="T52" fmla="*/ 5 w 71"/>
                <a:gd name="T53" fmla="*/ 20 h 51"/>
                <a:gd name="T54" fmla="*/ 13 w 71"/>
                <a:gd name="T55" fmla="*/ 27 h 51"/>
                <a:gd name="T56" fmla="*/ 14 w 71"/>
                <a:gd name="T57" fmla="*/ 32 h 51"/>
                <a:gd name="T58" fmla="*/ 26 w 71"/>
                <a:gd name="T59" fmla="*/ 27 h 51"/>
                <a:gd name="T60" fmla="*/ 21 w 71"/>
                <a:gd name="T61" fmla="*/ 27 h 51"/>
                <a:gd name="T62" fmla="*/ 33 w 71"/>
                <a:gd name="T63" fmla="*/ 32 h 51"/>
                <a:gd name="T64" fmla="*/ 36 w 71"/>
                <a:gd name="T65" fmla="*/ 27 h 51"/>
                <a:gd name="T66" fmla="*/ 35 w 71"/>
                <a:gd name="T67" fmla="*/ 32 h 51"/>
                <a:gd name="T68" fmla="*/ 37 w 71"/>
                <a:gd name="T69" fmla="*/ 20 h 51"/>
                <a:gd name="T70" fmla="*/ 36 w 71"/>
                <a:gd name="T71" fmla="*/ 25 h 51"/>
                <a:gd name="T72" fmla="*/ 9 w 71"/>
                <a:gd name="T73" fmla="*/ 13 h 51"/>
                <a:gd name="T74" fmla="*/ 3 w 71"/>
                <a:gd name="T75" fmla="*/ 14 h 51"/>
                <a:gd name="T76" fmla="*/ 42 w 71"/>
                <a:gd name="T77" fmla="*/ 32 h 51"/>
                <a:gd name="T78" fmla="*/ 46 w 71"/>
                <a:gd name="T79" fmla="*/ 27 h 51"/>
                <a:gd name="T80" fmla="*/ 13 w 71"/>
                <a:gd name="T81" fmla="*/ 44 h 51"/>
                <a:gd name="T82" fmla="*/ 17 w 71"/>
                <a:gd name="T83" fmla="*/ 48 h 51"/>
                <a:gd name="T84" fmla="*/ 12 w 71"/>
                <a:gd name="T85" fmla="*/ 48 h 51"/>
                <a:gd name="T86" fmla="*/ 13 w 71"/>
                <a:gd name="T87" fmla="*/ 49 h 51"/>
                <a:gd name="T88" fmla="*/ 40 w 71"/>
                <a:gd name="T89" fmla="*/ 51 h 51"/>
                <a:gd name="T90" fmla="*/ 40 w 71"/>
                <a:gd name="T91" fmla="*/ 49 h 51"/>
                <a:gd name="T92" fmla="*/ 42 w 71"/>
                <a:gd name="T93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51">
                  <a:moveTo>
                    <a:pt x="70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6" y="0"/>
                    <a:pt x="54" y="2"/>
                    <a:pt x="53" y="5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2"/>
                    <a:pt x="7" y="32"/>
                    <a:pt x="8" y="33"/>
                  </a:cubicBezTo>
                  <a:cubicBezTo>
                    <a:pt x="8" y="33"/>
                    <a:pt x="8" y="33"/>
                    <a:pt x="8" y="34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41"/>
                    <a:pt x="10" y="43"/>
                    <a:pt x="12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7" y="42"/>
                    <a:pt x="47" y="41"/>
                  </a:cubicBezTo>
                  <a:cubicBezTo>
                    <a:pt x="47" y="41"/>
                    <a:pt x="46" y="40"/>
                    <a:pt x="46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2" y="35"/>
                    <a:pt x="1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5" y="35"/>
                    <a:pt x="47" y="33"/>
                    <a:pt x="48" y="31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2"/>
                    <a:pt x="54" y="12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4"/>
                    <a:pt x="58" y="3"/>
                    <a:pt x="59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3"/>
                    <a:pt x="71" y="3"/>
                    <a:pt x="71" y="2"/>
                  </a:cubicBezTo>
                  <a:cubicBezTo>
                    <a:pt x="71" y="1"/>
                    <a:pt x="70" y="0"/>
                    <a:pt x="70" y="0"/>
                  </a:cubicBezTo>
                  <a:close/>
                  <a:moveTo>
                    <a:pt x="49" y="18"/>
                  </a:moveTo>
                  <a:cubicBezTo>
                    <a:pt x="45" y="18"/>
                    <a:pt x="45" y="18"/>
                    <a:pt x="45" y="18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50" y="13"/>
                    <a:pt x="50" y="13"/>
                    <a:pt x="50" y="13"/>
                  </a:cubicBezTo>
                  <a:lnTo>
                    <a:pt x="49" y="18"/>
                  </a:lnTo>
                  <a:close/>
                  <a:moveTo>
                    <a:pt x="47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8" y="20"/>
                    <a:pt x="48" y="20"/>
                    <a:pt x="48" y="20"/>
                  </a:cubicBezTo>
                  <a:lnTo>
                    <a:pt x="47" y="25"/>
                  </a:lnTo>
                  <a:close/>
                  <a:moveTo>
                    <a:pt x="9" y="30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0" y="31"/>
                    <a:pt x="9" y="30"/>
                  </a:cubicBezTo>
                  <a:close/>
                  <a:moveTo>
                    <a:pt x="35" y="18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35" y="18"/>
                  </a:lnTo>
                  <a:close/>
                  <a:moveTo>
                    <a:pt x="37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13"/>
                  </a:lnTo>
                  <a:close/>
                  <a:moveTo>
                    <a:pt x="28" y="20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28" y="25"/>
                    <a:pt x="28" y="25"/>
                    <a:pt x="28" y="25"/>
                  </a:cubicBezTo>
                  <a:lnTo>
                    <a:pt x="28" y="20"/>
                  </a:lnTo>
                  <a:close/>
                  <a:moveTo>
                    <a:pt x="2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25"/>
                  </a:lnTo>
                  <a:close/>
                  <a:moveTo>
                    <a:pt x="26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6" y="18"/>
                  </a:lnTo>
                  <a:close/>
                  <a:moveTo>
                    <a:pt x="18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8" y="13"/>
                    <a:pt x="18" y="13"/>
                    <a:pt x="18" y="13"/>
                  </a:cubicBezTo>
                  <a:lnTo>
                    <a:pt x="18" y="18"/>
                  </a:lnTo>
                  <a:close/>
                  <a:moveTo>
                    <a:pt x="18" y="20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8" y="20"/>
                  </a:lnTo>
                  <a:close/>
                  <a:moveTo>
                    <a:pt x="11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0" y="20"/>
                    <a:pt x="10" y="20"/>
                    <a:pt x="10" y="20"/>
                  </a:cubicBezTo>
                  <a:lnTo>
                    <a:pt x="11" y="25"/>
                  </a:lnTo>
                  <a:close/>
                  <a:moveTo>
                    <a:pt x="13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4" y="32"/>
                    <a:pt x="14" y="32"/>
                    <a:pt x="14" y="32"/>
                  </a:cubicBezTo>
                  <a:lnTo>
                    <a:pt x="13" y="27"/>
                  </a:lnTo>
                  <a:close/>
                  <a:moveTo>
                    <a:pt x="21" y="27"/>
                  </a:moveTo>
                  <a:cubicBezTo>
                    <a:pt x="26" y="27"/>
                    <a:pt x="26" y="27"/>
                    <a:pt x="26" y="27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1" y="32"/>
                    <a:pt x="21" y="32"/>
                    <a:pt x="21" y="32"/>
                  </a:cubicBezTo>
                  <a:lnTo>
                    <a:pt x="21" y="27"/>
                  </a:lnTo>
                  <a:close/>
                  <a:moveTo>
                    <a:pt x="28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8" y="32"/>
                    <a:pt x="28" y="32"/>
                    <a:pt x="28" y="32"/>
                  </a:cubicBezTo>
                  <a:lnTo>
                    <a:pt x="28" y="27"/>
                  </a:lnTo>
                  <a:close/>
                  <a:moveTo>
                    <a:pt x="36" y="27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5" y="32"/>
                    <a:pt x="35" y="32"/>
                    <a:pt x="35" y="32"/>
                  </a:cubicBezTo>
                  <a:lnTo>
                    <a:pt x="36" y="27"/>
                  </a:lnTo>
                  <a:close/>
                  <a:moveTo>
                    <a:pt x="36" y="25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5"/>
                    <a:pt x="42" y="25"/>
                    <a:pt x="42" y="25"/>
                  </a:cubicBezTo>
                  <a:lnTo>
                    <a:pt x="36" y="25"/>
                  </a:ln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4" y="13"/>
                  </a:cubicBezTo>
                  <a:close/>
                  <a:moveTo>
                    <a:pt x="42" y="32"/>
                  </a:moveTo>
                  <a:cubicBezTo>
                    <a:pt x="42" y="32"/>
                    <a:pt x="42" y="32"/>
                    <a:pt x="42" y="3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1"/>
                    <a:pt x="43" y="32"/>
                    <a:pt x="42" y="32"/>
                  </a:cubicBezTo>
                  <a:close/>
                  <a:moveTo>
                    <a:pt x="13" y="44"/>
                  </a:moveTo>
                  <a:cubicBezTo>
                    <a:pt x="11" y="44"/>
                    <a:pt x="10" y="46"/>
                    <a:pt x="10" y="48"/>
                  </a:cubicBezTo>
                  <a:cubicBezTo>
                    <a:pt x="10" y="50"/>
                    <a:pt x="11" y="51"/>
                    <a:pt x="13" y="51"/>
                  </a:cubicBezTo>
                  <a:cubicBezTo>
                    <a:pt x="15" y="51"/>
                    <a:pt x="17" y="50"/>
                    <a:pt x="17" y="48"/>
                  </a:cubicBezTo>
                  <a:cubicBezTo>
                    <a:pt x="17" y="46"/>
                    <a:pt x="15" y="44"/>
                    <a:pt x="13" y="44"/>
                  </a:cubicBezTo>
                  <a:close/>
                  <a:moveTo>
                    <a:pt x="13" y="49"/>
                  </a:moveTo>
                  <a:cubicBezTo>
                    <a:pt x="13" y="49"/>
                    <a:pt x="12" y="48"/>
                    <a:pt x="12" y="48"/>
                  </a:cubicBezTo>
                  <a:cubicBezTo>
                    <a:pt x="12" y="47"/>
                    <a:pt x="13" y="46"/>
                    <a:pt x="13" y="46"/>
                  </a:cubicBezTo>
                  <a:cubicBezTo>
                    <a:pt x="14" y="46"/>
                    <a:pt x="15" y="47"/>
                    <a:pt x="15" y="48"/>
                  </a:cubicBezTo>
                  <a:cubicBezTo>
                    <a:pt x="15" y="48"/>
                    <a:pt x="14" y="49"/>
                    <a:pt x="13" y="49"/>
                  </a:cubicBezTo>
                  <a:close/>
                  <a:moveTo>
                    <a:pt x="40" y="44"/>
                  </a:moveTo>
                  <a:cubicBezTo>
                    <a:pt x="38" y="44"/>
                    <a:pt x="37" y="46"/>
                    <a:pt x="37" y="48"/>
                  </a:cubicBezTo>
                  <a:cubicBezTo>
                    <a:pt x="37" y="50"/>
                    <a:pt x="38" y="51"/>
                    <a:pt x="40" y="51"/>
                  </a:cubicBezTo>
                  <a:cubicBezTo>
                    <a:pt x="42" y="51"/>
                    <a:pt x="44" y="50"/>
                    <a:pt x="44" y="48"/>
                  </a:cubicBezTo>
                  <a:cubicBezTo>
                    <a:pt x="44" y="46"/>
                    <a:pt x="42" y="44"/>
                    <a:pt x="40" y="44"/>
                  </a:cubicBezTo>
                  <a:close/>
                  <a:moveTo>
                    <a:pt x="40" y="49"/>
                  </a:moveTo>
                  <a:cubicBezTo>
                    <a:pt x="39" y="49"/>
                    <a:pt x="39" y="48"/>
                    <a:pt x="39" y="48"/>
                  </a:cubicBezTo>
                  <a:cubicBezTo>
                    <a:pt x="39" y="47"/>
                    <a:pt x="39" y="46"/>
                    <a:pt x="40" y="46"/>
                  </a:cubicBezTo>
                  <a:cubicBezTo>
                    <a:pt x="41" y="46"/>
                    <a:pt x="42" y="47"/>
                    <a:pt x="42" y="48"/>
                  </a:cubicBezTo>
                  <a:cubicBezTo>
                    <a:pt x="42" y="48"/>
                    <a:pt x="41" y="49"/>
                    <a:pt x="40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70" name="Freeform 24"/>
            <p:cNvSpPr>
              <a:spLocks noEditPoints="1"/>
            </p:cNvSpPr>
            <p:nvPr/>
          </p:nvSpPr>
          <p:spPr bwMode="auto">
            <a:xfrm>
              <a:off x="7596359" y="3087540"/>
              <a:ext cx="380570" cy="401423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71" name="Freeform 30"/>
            <p:cNvSpPr>
              <a:spLocks noEditPoints="1"/>
            </p:cNvSpPr>
            <p:nvPr/>
          </p:nvSpPr>
          <p:spPr bwMode="auto">
            <a:xfrm>
              <a:off x="4257861" y="2875584"/>
              <a:ext cx="353067" cy="335114"/>
            </a:xfrm>
            <a:custGeom>
              <a:avLst/>
              <a:gdLst>
                <a:gd name="T0" fmla="*/ 75 w 75"/>
                <a:gd name="T1" fmla="*/ 27 h 71"/>
                <a:gd name="T2" fmla="*/ 69 w 75"/>
                <a:gd name="T3" fmla="*/ 14 h 71"/>
                <a:gd name="T4" fmla="*/ 64 w 75"/>
                <a:gd name="T5" fmla="*/ 0 h 71"/>
                <a:gd name="T6" fmla="*/ 5 w 75"/>
                <a:gd name="T7" fmla="*/ 11 h 71"/>
                <a:gd name="T8" fmla="*/ 1 w 75"/>
                <a:gd name="T9" fmla="*/ 26 h 71"/>
                <a:gd name="T10" fmla="*/ 0 w 75"/>
                <a:gd name="T11" fmla="*/ 31 h 71"/>
                <a:gd name="T12" fmla="*/ 1 w 75"/>
                <a:gd name="T13" fmla="*/ 65 h 71"/>
                <a:gd name="T14" fmla="*/ 70 w 75"/>
                <a:gd name="T15" fmla="*/ 71 h 71"/>
                <a:gd name="T16" fmla="*/ 70 w 75"/>
                <a:gd name="T17" fmla="*/ 61 h 71"/>
                <a:gd name="T18" fmla="*/ 4 w 75"/>
                <a:gd name="T19" fmla="*/ 26 h 71"/>
                <a:gd name="T20" fmla="*/ 71 w 75"/>
                <a:gd name="T21" fmla="*/ 26 h 71"/>
                <a:gd name="T22" fmla="*/ 58 w 75"/>
                <a:gd name="T23" fmla="*/ 33 h 71"/>
                <a:gd name="T24" fmla="*/ 54 w 75"/>
                <a:gd name="T25" fmla="*/ 28 h 71"/>
                <a:gd name="T26" fmla="*/ 52 w 75"/>
                <a:gd name="T27" fmla="*/ 31 h 71"/>
                <a:gd name="T28" fmla="*/ 44 w 75"/>
                <a:gd name="T29" fmla="*/ 31 h 71"/>
                <a:gd name="T30" fmla="*/ 52 w 75"/>
                <a:gd name="T31" fmla="*/ 31 h 71"/>
                <a:gd name="T32" fmla="*/ 37 w 75"/>
                <a:gd name="T33" fmla="*/ 33 h 71"/>
                <a:gd name="T34" fmla="*/ 42 w 75"/>
                <a:gd name="T35" fmla="*/ 28 h 71"/>
                <a:gd name="T36" fmla="*/ 28 w 75"/>
                <a:gd name="T37" fmla="*/ 33 h 71"/>
                <a:gd name="T38" fmla="*/ 23 w 75"/>
                <a:gd name="T39" fmla="*/ 28 h 71"/>
                <a:gd name="T40" fmla="*/ 21 w 75"/>
                <a:gd name="T41" fmla="*/ 28 h 71"/>
                <a:gd name="T42" fmla="*/ 17 w 75"/>
                <a:gd name="T43" fmla="*/ 33 h 71"/>
                <a:gd name="T44" fmla="*/ 21 w 75"/>
                <a:gd name="T45" fmla="*/ 28 h 71"/>
                <a:gd name="T46" fmla="*/ 18 w 75"/>
                <a:gd name="T47" fmla="*/ 35 h 71"/>
                <a:gd name="T48" fmla="*/ 28 w 75"/>
                <a:gd name="T49" fmla="*/ 35 h 71"/>
                <a:gd name="T50" fmla="*/ 38 w 75"/>
                <a:gd name="T51" fmla="*/ 35 h 71"/>
                <a:gd name="T52" fmla="*/ 48 w 75"/>
                <a:gd name="T53" fmla="*/ 35 h 71"/>
                <a:gd name="T54" fmla="*/ 58 w 75"/>
                <a:gd name="T55" fmla="*/ 35 h 71"/>
                <a:gd name="T56" fmla="*/ 67 w 75"/>
                <a:gd name="T57" fmla="*/ 62 h 71"/>
                <a:gd name="T58" fmla="*/ 29 w 75"/>
                <a:gd name="T59" fmla="*/ 40 h 71"/>
                <a:gd name="T60" fmla="*/ 13 w 75"/>
                <a:gd name="T61" fmla="*/ 62 h 71"/>
                <a:gd name="T62" fmla="*/ 12 w 75"/>
                <a:gd name="T63" fmla="*/ 33 h 71"/>
                <a:gd name="T64" fmla="*/ 28 w 75"/>
                <a:gd name="T65" fmla="*/ 42 h 71"/>
                <a:gd name="T66" fmla="*/ 68 w 75"/>
                <a:gd name="T67" fmla="*/ 33 h 71"/>
                <a:gd name="T68" fmla="*/ 64 w 75"/>
                <a:gd name="T69" fmla="*/ 28 h 71"/>
                <a:gd name="T70" fmla="*/ 68 w 75"/>
                <a:gd name="T71" fmla="*/ 33 h 71"/>
                <a:gd name="T72" fmla="*/ 11 w 75"/>
                <a:gd name="T73" fmla="*/ 14 h 71"/>
                <a:gd name="T74" fmla="*/ 11 w 75"/>
                <a:gd name="T75" fmla="*/ 3 h 71"/>
                <a:gd name="T76" fmla="*/ 67 w 75"/>
                <a:gd name="T77" fmla="*/ 11 h 71"/>
                <a:gd name="T78" fmla="*/ 11 w 75"/>
                <a:gd name="T79" fmla="*/ 31 h 71"/>
                <a:gd name="T80" fmla="*/ 3 w 75"/>
                <a:gd name="T81" fmla="*/ 31 h 71"/>
                <a:gd name="T82" fmla="*/ 4 w 75"/>
                <a:gd name="T83" fmla="*/ 65 h 71"/>
                <a:gd name="T84" fmla="*/ 29 w 75"/>
                <a:gd name="T85" fmla="*/ 64 h 71"/>
                <a:gd name="T86" fmla="*/ 71 w 75"/>
                <a:gd name="T87" fmla="*/ 67 h 71"/>
                <a:gd name="T88" fmla="*/ 4 w 75"/>
                <a:gd name="T89" fmla="*/ 67 h 71"/>
                <a:gd name="T90" fmla="*/ 62 w 75"/>
                <a:gd name="T91" fmla="*/ 56 h 71"/>
                <a:gd name="T92" fmla="*/ 39 w 75"/>
                <a:gd name="T93" fmla="*/ 40 h 71"/>
                <a:gd name="T94" fmla="*/ 39 w 75"/>
                <a:gd name="T95" fmla="*/ 57 h 71"/>
                <a:gd name="T96" fmla="*/ 60 w 75"/>
                <a:gd name="T97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71">
                  <a:moveTo>
                    <a:pt x="75" y="31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6"/>
                    <a:pt x="75" y="26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9" y="14"/>
                    <a:pt x="69" y="14"/>
                  </a:cubicBezTo>
                  <a:cubicBezTo>
                    <a:pt x="70" y="13"/>
                    <a:pt x="70" y="12"/>
                    <a:pt x="70" y="11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2"/>
                    <a:pt x="67" y="0"/>
                    <a:pt x="6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2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6"/>
                    <a:pt x="5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3" y="61"/>
                    <a:pt x="1" y="63"/>
                    <a:pt x="1" y="65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9"/>
                    <a:pt x="3" y="71"/>
                    <a:pt x="6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2" y="71"/>
                    <a:pt x="74" y="69"/>
                    <a:pt x="74" y="67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3"/>
                    <a:pt x="72" y="61"/>
                    <a:pt x="70" y="6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3" y="36"/>
                    <a:pt x="75" y="33"/>
                    <a:pt x="75" y="31"/>
                  </a:cubicBezTo>
                  <a:close/>
                  <a:moveTo>
                    <a:pt x="4" y="2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71" y="26"/>
                    <a:pt x="71" y="26"/>
                    <a:pt x="71" y="26"/>
                  </a:cubicBezTo>
                  <a:lnTo>
                    <a:pt x="4" y="26"/>
                  </a:lnTo>
                  <a:close/>
                  <a:moveTo>
                    <a:pt x="62" y="31"/>
                  </a:moveTo>
                  <a:cubicBezTo>
                    <a:pt x="62" y="32"/>
                    <a:pt x="60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5" y="33"/>
                    <a:pt x="54" y="32"/>
                    <a:pt x="54" y="31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31"/>
                  </a:lnTo>
                  <a:close/>
                  <a:moveTo>
                    <a:pt x="52" y="31"/>
                  </a:moveTo>
                  <a:cubicBezTo>
                    <a:pt x="52" y="32"/>
                    <a:pt x="50" y="33"/>
                    <a:pt x="48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5" y="33"/>
                    <a:pt x="44" y="32"/>
                    <a:pt x="44" y="31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2" y="28"/>
                    <a:pt x="52" y="28"/>
                    <a:pt x="52" y="28"/>
                  </a:cubicBezTo>
                  <a:lnTo>
                    <a:pt x="52" y="31"/>
                  </a:lnTo>
                  <a:close/>
                  <a:moveTo>
                    <a:pt x="42" y="31"/>
                  </a:moveTo>
                  <a:cubicBezTo>
                    <a:pt x="42" y="32"/>
                    <a:pt x="40" y="33"/>
                    <a:pt x="38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5" y="33"/>
                    <a:pt x="34" y="32"/>
                    <a:pt x="34" y="31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2" y="28"/>
                    <a:pt x="42" y="28"/>
                    <a:pt x="42" y="28"/>
                  </a:cubicBezTo>
                  <a:lnTo>
                    <a:pt x="42" y="31"/>
                  </a:lnTo>
                  <a:close/>
                  <a:moveTo>
                    <a:pt x="32" y="31"/>
                  </a:moveTo>
                  <a:cubicBezTo>
                    <a:pt x="32" y="32"/>
                    <a:pt x="30" y="33"/>
                    <a:pt x="2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3"/>
                    <a:pt x="23" y="32"/>
                    <a:pt x="23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32" y="28"/>
                    <a:pt x="32" y="28"/>
                    <a:pt x="32" y="28"/>
                  </a:cubicBezTo>
                  <a:lnTo>
                    <a:pt x="32" y="31"/>
                  </a:lnTo>
                  <a:close/>
                  <a:moveTo>
                    <a:pt x="21" y="28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3"/>
                    <a:pt x="18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3" y="32"/>
                    <a:pt x="13" y="31"/>
                  </a:cubicBezTo>
                  <a:cubicBezTo>
                    <a:pt x="13" y="28"/>
                    <a:pt x="13" y="28"/>
                    <a:pt x="13" y="28"/>
                  </a:cubicBezTo>
                  <a:lnTo>
                    <a:pt x="21" y="28"/>
                  </a:lnTo>
                  <a:close/>
                  <a:moveTo>
                    <a:pt x="12" y="33"/>
                  </a:moveTo>
                  <a:cubicBezTo>
                    <a:pt x="13" y="35"/>
                    <a:pt x="15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3" y="35"/>
                    <a:pt x="25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2" y="35"/>
                    <a:pt x="33" y="33"/>
                  </a:cubicBezTo>
                  <a:cubicBezTo>
                    <a:pt x="34" y="35"/>
                    <a:pt x="35" y="35"/>
                    <a:pt x="37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2" y="35"/>
                    <a:pt x="43" y="33"/>
                  </a:cubicBezTo>
                  <a:cubicBezTo>
                    <a:pt x="44" y="35"/>
                    <a:pt x="45" y="35"/>
                    <a:pt x="47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0" y="35"/>
                    <a:pt x="52" y="35"/>
                    <a:pt x="53" y="33"/>
                  </a:cubicBezTo>
                  <a:cubicBezTo>
                    <a:pt x="54" y="35"/>
                    <a:pt x="55" y="35"/>
                    <a:pt x="57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5"/>
                    <a:pt x="62" y="35"/>
                    <a:pt x="63" y="33"/>
                  </a:cubicBezTo>
                  <a:cubicBezTo>
                    <a:pt x="64" y="35"/>
                    <a:pt x="65" y="35"/>
                    <a:pt x="67" y="35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0"/>
                    <a:pt x="30" y="40"/>
                    <a:pt x="2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0"/>
                    <a:pt x="13" y="40"/>
                    <a:pt x="13" y="4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5"/>
                    <a:pt x="11" y="35"/>
                    <a:pt x="12" y="33"/>
                  </a:cubicBezTo>
                  <a:close/>
                  <a:moveTo>
                    <a:pt x="15" y="6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15" y="62"/>
                  </a:lnTo>
                  <a:close/>
                  <a:moveTo>
                    <a:pt x="68" y="33"/>
                  </a:moveTo>
                  <a:cubicBezTo>
                    <a:pt x="67" y="33"/>
                    <a:pt x="67" y="33"/>
                    <a:pt x="67" y="33"/>
                  </a:cubicBezTo>
                  <a:cubicBezTo>
                    <a:pt x="65" y="33"/>
                    <a:pt x="64" y="32"/>
                    <a:pt x="64" y="31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2"/>
                    <a:pt x="70" y="33"/>
                    <a:pt x="68" y="33"/>
                  </a:cubicBezTo>
                  <a:close/>
                  <a:moveTo>
                    <a:pt x="67" y="11"/>
                  </a:moveTo>
                  <a:cubicBezTo>
                    <a:pt x="67" y="13"/>
                    <a:pt x="66" y="14"/>
                    <a:pt x="64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3"/>
                    <a:pt x="8" y="1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7" y="4"/>
                    <a:pt x="67" y="5"/>
                  </a:cubicBezTo>
                  <a:lnTo>
                    <a:pt x="67" y="11"/>
                  </a:lnTo>
                  <a:close/>
                  <a:moveTo>
                    <a:pt x="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0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5" y="33"/>
                    <a:pt x="3" y="32"/>
                    <a:pt x="3" y="31"/>
                  </a:cubicBezTo>
                  <a:lnTo>
                    <a:pt x="3" y="28"/>
                  </a:lnTo>
                  <a:close/>
                  <a:moveTo>
                    <a:pt x="4" y="67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5" y="64"/>
                    <a:pt x="6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1" y="65"/>
                    <a:pt x="71" y="65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8"/>
                    <a:pt x="70" y="68"/>
                    <a:pt x="70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4" y="68"/>
                    <a:pt x="4" y="67"/>
                  </a:cubicBezTo>
                  <a:close/>
                  <a:moveTo>
                    <a:pt x="39" y="57"/>
                  </a:moveTo>
                  <a:cubicBezTo>
                    <a:pt x="61" y="57"/>
                    <a:pt x="61" y="57"/>
                    <a:pt x="61" y="57"/>
                  </a:cubicBezTo>
                  <a:cubicBezTo>
                    <a:pt x="62" y="57"/>
                    <a:pt x="62" y="56"/>
                    <a:pt x="62" y="56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0"/>
                    <a:pt x="62" y="40"/>
                    <a:pt x="61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1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7"/>
                    <a:pt x="39" y="57"/>
                  </a:cubicBezTo>
                  <a:close/>
                  <a:moveTo>
                    <a:pt x="4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40" y="55"/>
                    <a:pt x="40" y="55"/>
                    <a:pt x="40" y="5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72" name="Freeform 30"/>
            <p:cNvSpPr>
              <a:spLocks noEditPoints="1"/>
            </p:cNvSpPr>
            <p:nvPr/>
          </p:nvSpPr>
          <p:spPr bwMode="auto">
            <a:xfrm>
              <a:off x="4829880" y="6096357"/>
              <a:ext cx="353067" cy="335114"/>
            </a:xfrm>
            <a:custGeom>
              <a:avLst/>
              <a:gdLst>
                <a:gd name="T0" fmla="*/ 75 w 75"/>
                <a:gd name="T1" fmla="*/ 27 h 71"/>
                <a:gd name="T2" fmla="*/ 69 w 75"/>
                <a:gd name="T3" fmla="*/ 14 h 71"/>
                <a:gd name="T4" fmla="*/ 64 w 75"/>
                <a:gd name="T5" fmla="*/ 0 h 71"/>
                <a:gd name="T6" fmla="*/ 5 w 75"/>
                <a:gd name="T7" fmla="*/ 11 h 71"/>
                <a:gd name="T8" fmla="*/ 1 w 75"/>
                <a:gd name="T9" fmla="*/ 26 h 71"/>
                <a:gd name="T10" fmla="*/ 0 w 75"/>
                <a:gd name="T11" fmla="*/ 31 h 71"/>
                <a:gd name="T12" fmla="*/ 1 w 75"/>
                <a:gd name="T13" fmla="*/ 65 h 71"/>
                <a:gd name="T14" fmla="*/ 70 w 75"/>
                <a:gd name="T15" fmla="*/ 71 h 71"/>
                <a:gd name="T16" fmla="*/ 70 w 75"/>
                <a:gd name="T17" fmla="*/ 61 h 71"/>
                <a:gd name="T18" fmla="*/ 4 w 75"/>
                <a:gd name="T19" fmla="*/ 26 h 71"/>
                <a:gd name="T20" fmla="*/ 71 w 75"/>
                <a:gd name="T21" fmla="*/ 26 h 71"/>
                <a:gd name="T22" fmla="*/ 58 w 75"/>
                <a:gd name="T23" fmla="*/ 33 h 71"/>
                <a:gd name="T24" fmla="*/ 54 w 75"/>
                <a:gd name="T25" fmla="*/ 28 h 71"/>
                <a:gd name="T26" fmla="*/ 52 w 75"/>
                <a:gd name="T27" fmla="*/ 31 h 71"/>
                <a:gd name="T28" fmla="*/ 44 w 75"/>
                <a:gd name="T29" fmla="*/ 31 h 71"/>
                <a:gd name="T30" fmla="*/ 52 w 75"/>
                <a:gd name="T31" fmla="*/ 31 h 71"/>
                <a:gd name="T32" fmla="*/ 37 w 75"/>
                <a:gd name="T33" fmla="*/ 33 h 71"/>
                <a:gd name="T34" fmla="*/ 42 w 75"/>
                <a:gd name="T35" fmla="*/ 28 h 71"/>
                <a:gd name="T36" fmla="*/ 28 w 75"/>
                <a:gd name="T37" fmla="*/ 33 h 71"/>
                <a:gd name="T38" fmla="*/ 23 w 75"/>
                <a:gd name="T39" fmla="*/ 28 h 71"/>
                <a:gd name="T40" fmla="*/ 21 w 75"/>
                <a:gd name="T41" fmla="*/ 28 h 71"/>
                <a:gd name="T42" fmla="*/ 17 w 75"/>
                <a:gd name="T43" fmla="*/ 33 h 71"/>
                <a:gd name="T44" fmla="*/ 21 w 75"/>
                <a:gd name="T45" fmla="*/ 28 h 71"/>
                <a:gd name="T46" fmla="*/ 18 w 75"/>
                <a:gd name="T47" fmla="*/ 35 h 71"/>
                <a:gd name="T48" fmla="*/ 28 w 75"/>
                <a:gd name="T49" fmla="*/ 35 h 71"/>
                <a:gd name="T50" fmla="*/ 38 w 75"/>
                <a:gd name="T51" fmla="*/ 35 h 71"/>
                <a:gd name="T52" fmla="*/ 48 w 75"/>
                <a:gd name="T53" fmla="*/ 35 h 71"/>
                <a:gd name="T54" fmla="*/ 58 w 75"/>
                <a:gd name="T55" fmla="*/ 35 h 71"/>
                <a:gd name="T56" fmla="*/ 67 w 75"/>
                <a:gd name="T57" fmla="*/ 62 h 71"/>
                <a:gd name="T58" fmla="*/ 29 w 75"/>
                <a:gd name="T59" fmla="*/ 40 h 71"/>
                <a:gd name="T60" fmla="*/ 13 w 75"/>
                <a:gd name="T61" fmla="*/ 62 h 71"/>
                <a:gd name="T62" fmla="*/ 12 w 75"/>
                <a:gd name="T63" fmla="*/ 33 h 71"/>
                <a:gd name="T64" fmla="*/ 28 w 75"/>
                <a:gd name="T65" fmla="*/ 42 h 71"/>
                <a:gd name="T66" fmla="*/ 68 w 75"/>
                <a:gd name="T67" fmla="*/ 33 h 71"/>
                <a:gd name="T68" fmla="*/ 64 w 75"/>
                <a:gd name="T69" fmla="*/ 28 h 71"/>
                <a:gd name="T70" fmla="*/ 68 w 75"/>
                <a:gd name="T71" fmla="*/ 33 h 71"/>
                <a:gd name="T72" fmla="*/ 11 w 75"/>
                <a:gd name="T73" fmla="*/ 14 h 71"/>
                <a:gd name="T74" fmla="*/ 11 w 75"/>
                <a:gd name="T75" fmla="*/ 3 h 71"/>
                <a:gd name="T76" fmla="*/ 67 w 75"/>
                <a:gd name="T77" fmla="*/ 11 h 71"/>
                <a:gd name="T78" fmla="*/ 11 w 75"/>
                <a:gd name="T79" fmla="*/ 31 h 71"/>
                <a:gd name="T80" fmla="*/ 3 w 75"/>
                <a:gd name="T81" fmla="*/ 31 h 71"/>
                <a:gd name="T82" fmla="*/ 4 w 75"/>
                <a:gd name="T83" fmla="*/ 65 h 71"/>
                <a:gd name="T84" fmla="*/ 29 w 75"/>
                <a:gd name="T85" fmla="*/ 64 h 71"/>
                <a:gd name="T86" fmla="*/ 71 w 75"/>
                <a:gd name="T87" fmla="*/ 67 h 71"/>
                <a:gd name="T88" fmla="*/ 4 w 75"/>
                <a:gd name="T89" fmla="*/ 67 h 71"/>
                <a:gd name="T90" fmla="*/ 62 w 75"/>
                <a:gd name="T91" fmla="*/ 56 h 71"/>
                <a:gd name="T92" fmla="*/ 39 w 75"/>
                <a:gd name="T93" fmla="*/ 40 h 71"/>
                <a:gd name="T94" fmla="*/ 39 w 75"/>
                <a:gd name="T95" fmla="*/ 57 h 71"/>
                <a:gd name="T96" fmla="*/ 60 w 75"/>
                <a:gd name="T97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71">
                  <a:moveTo>
                    <a:pt x="75" y="31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6"/>
                    <a:pt x="75" y="26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9" y="14"/>
                    <a:pt x="69" y="14"/>
                  </a:cubicBezTo>
                  <a:cubicBezTo>
                    <a:pt x="70" y="13"/>
                    <a:pt x="70" y="12"/>
                    <a:pt x="70" y="11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2"/>
                    <a:pt x="67" y="0"/>
                    <a:pt x="6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2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6"/>
                    <a:pt x="5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3" y="61"/>
                    <a:pt x="1" y="63"/>
                    <a:pt x="1" y="65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9"/>
                    <a:pt x="3" y="71"/>
                    <a:pt x="6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2" y="71"/>
                    <a:pt x="74" y="69"/>
                    <a:pt x="74" y="67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3"/>
                    <a:pt x="72" y="61"/>
                    <a:pt x="70" y="6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3" y="36"/>
                    <a:pt x="75" y="33"/>
                    <a:pt x="75" y="31"/>
                  </a:cubicBezTo>
                  <a:close/>
                  <a:moveTo>
                    <a:pt x="4" y="2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71" y="26"/>
                    <a:pt x="71" y="26"/>
                    <a:pt x="71" y="26"/>
                  </a:cubicBezTo>
                  <a:lnTo>
                    <a:pt x="4" y="26"/>
                  </a:lnTo>
                  <a:close/>
                  <a:moveTo>
                    <a:pt x="62" y="31"/>
                  </a:moveTo>
                  <a:cubicBezTo>
                    <a:pt x="62" y="32"/>
                    <a:pt x="60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5" y="33"/>
                    <a:pt x="54" y="32"/>
                    <a:pt x="54" y="31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31"/>
                  </a:lnTo>
                  <a:close/>
                  <a:moveTo>
                    <a:pt x="52" y="31"/>
                  </a:moveTo>
                  <a:cubicBezTo>
                    <a:pt x="52" y="32"/>
                    <a:pt x="50" y="33"/>
                    <a:pt x="48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5" y="33"/>
                    <a:pt x="44" y="32"/>
                    <a:pt x="44" y="31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2" y="28"/>
                    <a:pt x="52" y="28"/>
                    <a:pt x="52" y="28"/>
                  </a:cubicBezTo>
                  <a:lnTo>
                    <a:pt x="52" y="31"/>
                  </a:lnTo>
                  <a:close/>
                  <a:moveTo>
                    <a:pt x="42" y="31"/>
                  </a:moveTo>
                  <a:cubicBezTo>
                    <a:pt x="42" y="32"/>
                    <a:pt x="40" y="33"/>
                    <a:pt x="38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5" y="33"/>
                    <a:pt x="34" y="32"/>
                    <a:pt x="34" y="31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2" y="28"/>
                    <a:pt x="42" y="28"/>
                    <a:pt x="42" y="28"/>
                  </a:cubicBezTo>
                  <a:lnTo>
                    <a:pt x="42" y="31"/>
                  </a:lnTo>
                  <a:close/>
                  <a:moveTo>
                    <a:pt x="32" y="31"/>
                  </a:moveTo>
                  <a:cubicBezTo>
                    <a:pt x="32" y="32"/>
                    <a:pt x="30" y="33"/>
                    <a:pt x="2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3"/>
                    <a:pt x="23" y="32"/>
                    <a:pt x="23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32" y="28"/>
                    <a:pt x="32" y="28"/>
                    <a:pt x="32" y="28"/>
                  </a:cubicBezTo>
                  <a:lnTo>
                    <a:pt x="32" y="31"/>
                  </a:lnTo>
                  <a:close/>
                  <a:moveTo>
                    <a:pt x="21" y="28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3"/>
                    <a:pt x="18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3" y="32"/>
                    <a:pt x="13" y="31"/>
                  </a:cubicBezTo>
                  <a:cubicBezTo>
                    <a:pt x="13" y="28"/>
                    <a:pt x="13" y="28"/>
                    <a:pt x="13" y="28"/>
                  </a:cubicBezTo>
                  <a:lnTo>
                    <a:pt x="21" y="28"/>
                  </a:lnTo>
                  <a:close/>
                  <a:moveTo>
                    <a:pt x="12" y="33"/>
                  </a:moveTo>
                  <a:cubicBezTo>
                    <a:pt x="13" y="35"/>
                    <a:pt x="15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3" y="35"/>
                    <a:pt x="25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2" y="35"/>
                    <a:pt x="33" y="33"/>
                  </a:cubicBezTo>
                  <a:cubicBezTo>
                    <a:pt x="34" y="35"/>
                    <a:pt x="35" y="35"/>
                    <a:pt x="37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2" y="35"/>
                    <a:pt x="43" y="33"/>
                  </a:cubicBezTo>
                  <a:cubicBezTo>
                    <a:pt x="44" y="35"/>
                    <a:pt x="45" y="35"/>
                    <a:pt x="47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0" y="35"/>
                    <a:pt x="52" y="35"/>
                    <a:pt x="53" y="33"/>
                  </a:cubicBezTo>
                  <a:cubicBezTo>
                    <a:pt x="54" y="35"/>
                    <a:pt x="55" y="35"/>
                    <a:pt x="57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5"/>
                    <a:pt x="62" y="35"/>
                    <a:pt x="63" y="33"/>
                  </a:cubicBezTo>
                  <a:cubicBezTo>
                    <a:pt x="64" y="35"/>
                    <a:pt x="65" y="35"/>
                    <a:pt x="67" y="35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0"/>
                    <a:pt x="30" y="40"/>
                    <a:pt x="2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0"/>
                    <a:pt x="13" y="40"/>
                    <a:pt x="13" y="4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5"/>
                    <a:pt x="11" y="35"/>
                    <a:pt x="12" y="33"/>
                  </a:cubicBezTo>
                  <a:close/>
                  <a:moveTo>
                    <a:pt x="15" y="6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15" y="62"/>
                  </a:lnTo>
                  <a:close/>
                  <a:moveTo>
                    <a:pt x="68" y="33"/>
                  </a:moveTo>
                  <a:cubicBezTo>
                    <a:pt x="67" y="33"/>
                    <a:pt x="67" y="33"/>
                    <a:pt x="67" y="33"/>
                  </a:cubicBezTo>
                  <a:cubicBezTo>
                    <a:pt x="65" y="33"/>
                    <a:pt x="64" y="32"/>
                    <a:pt x="64" y="31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2"/>
                    <a:pt x="70" y="33"/>
                    <a:pt x="68" y="33"/>
                  </a:cubicBezTo>
                  <a:close/>
                  <a:moveTo>
                    <a:pt x="67" y="11"/>
                  </a:moveTo>
                  <a:cubicBezTo>
                    <a:pt x="67" y="13"/>
                    <a:pt x="66" y="14"/>
                    <a:pt x="64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3"/>
                    <a:pt x="8" y="1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7" y="4"/>
                    <a:pt x="67" y="5"/>
                  </a:cubicBezTo>
                  <a:lnTo>
                    <a:pt x="67" y="11"/>
                  </a:lnTo>
                  <a:close/>
                  <a:moveTo>
                    <a:pt x="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0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5" y="33"/>
                    <a:pt x="3" y="32"/>
                    <a:pt x="3" y="31"/>
                  </a:cubicBezTo>
                  <a:lnTo>
                    <a:pt x="3" y="28"/>
                  </a:lnTo>
                  <a:close/>
                  <a:moveTo>
                    <a:pt x="4" y="67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5" y="64"/>
                    <a:pt x="6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1" y="65"/>
                    <a:pt x="71" y="65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8"/>
                    <a:pt x="70" y="68"/>
                    <a:pt x="70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4" y="68"/>
                    <a:pt x="4" y="67"/>
                  </a:cubicBezTo>
                  <a:close/>
                  <a:moveTo>
                    <a:pt x="39" y="57"/>
                  </a:moveTo>
                  <a:cubicBezTo>
                    <a:pt x="61" y="57"/>
                    <a:pt x="61" y="57"/>
                    <a:pt x="61" y="57"/>
                  </a:cubicBezTo>
                  <a:cubicBezTo>
                    <a:pt x="62" y="57"/>
                    <a:pt x="62" y="56"/>
                    <a:pt x="62" y="56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0"/>
                    <a:pt x="62" y="40"/>
                    <a:pt x="61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1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7"/>
                    <a:pt x="39" y="57"/>
                  </a:cubicBezTo>
                  <a:close/>
                  <a:moveTo>
                    <a:pt x="4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40" y="55"/>
                    <a:pt x="40" y="55"/>
                    <a:pt x="40" y="5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73" name="Freeform 32"/>
            <p:cNvSpPr>
              <a:spLocks noEditPoints="1"/>
            </p:cNvSpPr>
            <p:nvPr/>
          </p:nvSpPr>
          <p:spPr bwMode="auto">
            <a:xfrm>
              <a:off x="6826410" y="6105313"/>
              <a:ext cx="366352" cy="409055"/>
            </a:xfrm>
            <a:custGeom>
              <a:avLst/>
              <a:gdLst>
                <a:gd name="T0" fmla="*/ 55 w 69"/>
                <a:gd name="T1" fmla="*/ 0 h 77"/>
                <a:gd name="T2" fmla="*/ 45 w 69"/>
                <a:gd name="T3" fmla="*/ 5 h 77"/>
                <a:gd name="T4" fmla="*/ 31 w 69"/>
                <a:gd name="T5" fmla="*/ 7 h 77"/>
                <a:gd name="T6" fmla="*/ 24 w 69"/>
                <a:gd name="T7" fmla="*/ 7 h 77"/>
                <a:gd name="T8" fmla="*/ 10 w 69"/>
                <a:gd name="T9" fmla="*/ 5 h 77"/>
                <a:gd name="T10" fmla="*/ 0 w 69"/>
                <a:gd name="T11" fmla="*/ 69 h 77"/>
                <a:gd name="T12" fmla="*/ 69 w 69"/>
                <a:gd name="T13" fmla="*/ 14 h 77"/>
                <a:gd name="T14" fmla="*/ 10 w 69"/>
                <a:gd name="T15" fmla="*/ 13 h 77"/>
                <a:gd name="T16" fmla="*/ 24 w 69"/>
                <a:gd name="T17" fmla="*/ 10 h 77"/>
                <a:gd name="T18" fmla="*/ 31 w 69"/>
                <a:gd name="T19" fmla="*/ 10 h 77"/>
                <a:gd name="T20" fmla="*/ 45 w 69"/>
                <a:gd name="T21" fmla="*/ 13 h 77"/>
                <a:gd name="T22" fmla="*/ 55 w 69"/>
                <a:gd name="T23" fmla="*/ 17 h 77"/>
                <a:gd name="T24" fmla="*/ 66 w 69"/>
                <a:gd name="T25" fmla="*/ 14 h 77"/>
                <a:gd name="T26" fmla="*/ 7 w 69"/>
                <a:gd name="T27" fmla="*/ 10 h 77"/>
                <a:gd name="T28" fmla="*/ 61 w 69"/>
                <a:gd name="T29" fmla="*/ 74 h 77"/>
                <a:gd name="T30" fmla="*/ 34 w 69"/>
                <a:gd name="T31" fmla="*/ 39 h 77"/>
                <a:gd name="T32" fmla="*/ 34 w 69"/>
                <a:gd name="T33" fmla="*/ 39 h 77"/>
                <a:gd name="T34" fmla="*/ 33 w 69"/>
                <a:gd name="T35" fmla="*/ 36 h 77"/>
                <a:gd name="T36" fmla="*/ 44 w 69"/>
                <a:gd name="T37" fmla="*/ 33 h 77"/>
                <a:gd name="T38" fmla="*/ 45 w 69"/>
                <a:gd name="T39" fmla="*/ 36 h 77"/>
                <a:gd name="T40" fmla="*/ 54 w 69"/>
                <a:gd name="T41" fmla="*/ 39 h 77"/>
                <a:gd name="T42" fmla="*/ 54 w 69"/>
                <a:gd name="T43" fmla="*/ 39 h 77"/>
                <a:gd name="T44" fmla="*/ 53 w 69"/>
                <a:gd name="T45" fmla="*/ 36 h 77"/>
                <a:gd name="T46" fmla="*/ 14 w 69"/>
                <a:gd name="T47" fmla="*/ 43 h 77"/>
                <a:gd name="T48" fmla="*/ 15 w 69"/>
                <a:gd name="T49" fmla="*/ 46 h 77"/>
                <a:gd name="T50" fmla="*/ 24 w 69"/>
                <a:gd name="T51" fmla="*/ 49 h 77"/>
                <a:gd name="T52" fmla="*/ 24 w 69"/>
                <a:gd name="T53" fmla="*/ 49 h 77"/>
                <a:gd name="T54" fmla="*/ 23 w 69"/>
                <a:gd name="T55" fmla="*/ 46 h 77"/>
                <a:gd name="T56" fmla="*/ 34 w 69"/>
                <a:gd name="T57" fmla="*/ 43 h 77"/>
                <a:gd name="T58" fmla="*/ 35 w 69"/>
                <a:gd name="T59" fmla="*/ 46 h 77"/>
                <a:gd name="T60" fmla="*/ 44 w 69"/>
                <a:gd name="T61" fmla="*/ 49 h 77"/>
                <a:gd name="T62" fmla="*/ 44 w 69"/>
                <a:gd name="T63" fmla="*/ 49 h 77"/>
                <a:gd name="T64" fmla="*/ 43 w 69"/>
                <a:gd name="T65" fmla="*/ 46 h 77"/>
                <a:gd name="T66" fmla="*/ 54 w 69"/>
                <a:gd name="T67" fmla="*/ 43 h 77"/>
                <a:gd name="T68" fmla="*/ 55 w 69"/>
                <a:gd name="T69" fmla="*/ 46 h 77"/>
                <a:gd name="T70" fmla="*/ 14 w 69"/>
                <a:gd name="T71" fmla="*/ 59 h 77"/>
                <a:gd name="T72" fmla="*/ 14 w 69"/>
                <a:gd name="T73" fmla="*/ 59 h 77"/>
                <a:gd name="T74" fmla="*/ 13 w 69"/>
                <a:gd name="T75" fmla="*/ 56 h 77"/>
                <a:gd name="T76" fmla="*/ 24 w 69"/>
                <a:gd name="T77" fmla="*/ 53 h 77"/>
                <a:gd name="T78" fmla="*/ 25 w 69"/>
                <a:gd name="T79" fmla="*/ 56 h 77"/>
                <a:gd name="T80" fmla="*/ 34 w 69"/>
                <a:gd name="T81" fmla="*/ 59 h 77"/>
                <a:gd name="T82" fmla="*/ 34 w 69"/>
                <a:gd name="T83" fmla="*/ 59 h 77"/>
                <a:gd name="T84" fmla="*/ 33 w 69"/>
                <a:gd name="T85" fmla="*/ 56 h 77"/>
                <a:gd name="T86" fmla="*/ 44 w 69"/>
                <a:gd name="T87" fmla="*/ 53 h 77"/>
                <a:gd name="T88" fmla="*/ 45 w 69"/>
                <a:gd name="T89" fmla="*/ 56 h 77"/>
                <a:gd name="T90" fmla="*/ 54 w 69"/>
                <a:gd name="T91" fmla="*/ 59 h 77"/>
                <a:gd name="T92" fmla="*/ 54 w 69"/>
                <a:gd name="T93" fmla="*/ 59 h 77"/>
                <a:gd name="T94" fmla="*/ 53 w 69"/>
                <a:gd name="T95" fmla="*/ 56 h 77"/>
                <a:gd name="T96" fmla="*/ 14 w 69"/>
                <a:gd name="T97" fmla="*/ 63 h 77"/>
                <a:gd name="T98" fmla="*/ 15 w 69"/>
                <a:gd name="T99" fmla="*/ 65 h 77"/>
                <a:gd name="T100" fmla="*/ 24 w 69"/>
                <a:gd name="T101" fmla="*/ 68 h 77"/>
                <a:gd name="T102" fmla="*/ 24 w 69"/>
                <a:gd name="T103" fmla="*/ 68 h 77"/>
                <a:gd name="T104" fmla="*/ 23 w 69"/>
                <a:gd name="T105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" h="77">
                  <a:moveTo>
                    <a:pt x="61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2"/>
                    <a:pt x="57" y="0"/>
                    <a:pt x="55" y="0"/>
                  </a:cubicBezTo>
                  <a:cubicBezTo>
                    <a:pt x="53" y="0"/>
                    <a:pt x="51" y="2"/>
                    <a:pt x="51" y="5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9" y="0"/>
                    <a:pt x="37" y="2"/>
                    <a:pt x="37" y="5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7" y="0"/>
                  </a:cubicBezTo>
                  <a:cubicBezTo>
                    <a:pt x="25" y="0"/>
                    <a:pt x="24" y="2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2"/>
                    <a:pt x="16" y="0"/>
                    <a:pt x="14" y="0"/>
                  </a:cubicBezTo>
                  <a:cubicBezTo>
                    <a:pt x="11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0" y="10"/>
                    <a:pt x="0" y="1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4"/>
                    <a:pt x="3" y="77"/>
                    <a:pt x="7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5" y="77"/>
                    <a:pt x="69" y="74"/>
                    <a:pt x="69" y="69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0"/>
                    <a:pt x="65" y="7"/>
                    <a:pt x="61" y="7"/>
                  </a:cubicBezTo>
                  <a:close/>
                  <a:moveTo>
                    <a:pt x="7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5"/>
                    <a:pt x="11" y="17"/>
                    <a:pt x="14" y="17"/>
                  </a:cubicBezTo>
                  <a:cubicBezTo>
                    <a:pt x="16" y="17"/>
                    <a:pt x="17" y="15"/>
                    <a:pt x="17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5"/>
                    <a:pt x="25" y="17"/>
                    <a:pt x="27" y="17"/>
                  </a:cubicBezTo>
                  <a:cubicBezTo>
                    <a:pt x="29" y="17"/>
                    <a:pt x="31" y="15"/>
                    <a:pt x="31" y="1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5"/>
                    <a:pt x="39" y="17"/>
                    <a:pt x="41" y="17"/>
                  </a:cubicBezTo>
                  <a:cubicBezTo>
                    <a:pt x="43" y="17"/>
                    <a:pt x="45" y="15"/>
                    <a:pt x="45" y="13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5"/>
                    <a:pt x="53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4" y="10"/>
                    <a:pt x="66" y="12"/>
                    <a:pt x="66" y="14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5" y="10"/>
                    <a:pt x="7" y="10"/>
                  </a:cubicBezTo>
                  <a:close/>
                  <a:moveTo>
                    <a:pt x="3" y="28"/>
                  </a:moveTo>
                  <a:cubicBezTo>
                    <a:pt x="66" y="28"/>
                    <a:pt x="66" y="28"/>
                    <a:pt x="66" y="28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2"/>
                    <a:pt x="64" y="74"/>
                    <a:pt x="61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5" y="74"/>
                    <a:pt x="3" y="72"/>
                    <a:pt x="3" y="69"/>
                  </a:cubicBezTo>
                  <a:lnTo>
                    <a:pt x="3" y="28"/>
                  </a:lnTo>
                  <a:close/>
                  <a:moveTo>
                    <a:pt x="34" y="39"/>
                  </a:moveTo>
                  <a:cubicBezTo>
                    <a:pt x="36" y="39"/>
                    <a:pt x="37" y="38"/>
                    <a:pt x="37" y="36"/>
                  </a:cubicBezTo>
                  <a:cubicBezTo>
                    <a:pt x="37" y="34"/>
                    <a:pt x="36" y="33"/>
                    <a:pt x="34" y="33"/>
                  </a:cubicBezTo>
                  <a:cubicBezTo>
                    <a:pt x="33" y="33"/>
                    <a:pt x="31" y="34"/>
                    <a:pt x="31" y="36"/>
                  </a:cubicBezTo>
                  <a:cubicBezTo>
                    <a:pt x="31" y="38"/>
                    <a:pt x="33" y="39"/>
                    <a:pt x="34" y="39"/>
                  </a:cubicBezTo>
                  <a:close/>
                  <a:moveTo>
                    <a:pt x="34" y="35"/>
                  </a:moveTo>
                  <a:cubicBezTo>
                    <a:pt x="35" y="35"/>
                    <a:pt x="35" y="36"/>
                    <a:pt x="35" y="36"/>
                  </a:cubicBezTo>
                  <a:cubicBezTo>
                    <a:pt x="35" y="36"/>
                    <a:pt x="35" y="37"/>
                    <a:pt x="34" y="37"/>
                  </a:cubicBezTo>
                  <a:cubicBezTo>
                    <a:pt x="34" y="37"/>
                    <a:pt x="33" y="36"/>
                    <a:pt x="33" y="36"/>
                  </a:cubicBezTo>
                  <a:cubicBezTo>
                    <a:pt x="33" y="36"/>
                    <a:pt x="34" y="35"/>
                    <a:pt x="34" y="35"/>
                  </a:cubicBezTo>
                  <a:close/>
                  <a:moveTo>
                    <a:pt x="44" y="39"/>
                  </a:moveTo>
                  <a:cubicBezTo>
                    <a:pt x="46" y="39"/>
                    <a:pt x="47" y="38"/>
                    <a:pt x="47" y="36"/>
                  </a:cubicBezTo>
                  <a:cubicBezTo>
                    <a:pt x="47" y="34"/>
                    <a:pt x="46" y="33"/>
                    <a:pt x="44" y="33"/>
                  </a:cubicBezTo>
                  <a:cubicBezTo>
                    <a:pt x="43" y="33"/>
                    <a:pt x="41" y="34"/>
                    <a:pt x="41" y="36"/>
                  </a:cubicBezTo>
                  <a:cubicBezTo>
                    <a:pt x="41" y="38"/>
                    <a:pt x="43" y="39"/>
                    <a:pt x="44" y="39"/>
                  </a:cubicBezTo>
                  <a:close/>
                  <a:moveTo>
                    <a:pt x="44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45" y="36"/>
                    <a:pt x="45" y="37"/>
                    <a:pt x="44" y="37"/>
                  </a:cubicBezTo>
                  <a:cubicBezTo>
                    <a:pt x="44" y="37"/>
                    <a:pt x="43" y="36"/>
                    <a:pt x="43" y="36"/>
                  </a:cubicBezTo>
                  <a:cubicBezTo>
                    <a:pt x="43" y="36"/>
                    <a:pt x="44" y="35"/>
                    <a:pt x="44" y="35"/>
                  </a:cubicBezTo>
                  <a:close/>
                  <a:moveTo>
                    <a:pt x="54" y="39"/>
                  </a:moveTo>
                  <a:cubicBezTo>
                    <a:pt x="56" y="39"/>
                    <a:pt x="57" y="38"/>
                    <a:pt x="57" y="36"/>
                  </a:cubicBezTo>
                  <a:cubicBezTo>
                    <a:pt x="57" y="34"/>
                    <a:pt x="56" y="33"/>
                    <a:pt x="54" y="33"/>
                  </a:cubicBezTo>
                  <a:cubicBezTo>
                    <a:pt x="52" y="33"/>
                    <a:pt x="51" y="34"/>
                    <a:pt x="51" y="36"/>
                  </a:cubicBezTo>
                  <a:cubicBezTo>
                    <a:pt x="51" y="38"/>
                    <a:pt x="52" y="39"/>
                    <a:pt x="54" y="39"/>
                  </a:cubicBezTo>
                  <a:close/>
                  <a:moveTo>
                    <a:pt x="54" y="35"/>
                  </a:moveTo>
                  <a:cubicBezTo>
                    <a:pt x="55" y="35"/>
                    <a:pt x="55" y="36"/>
                    <a:pt x="55" y="36"/>
                  </a:cubicBezTo>
                  <a:cubicBezTo>
                    <a:pt x="55" y="36"/>
                    <a:pt x="55" y="37"/>
                    <a:pt x="54" y="37"/>
                  </a:cubicBezTo>
                  <a:cubicBezTo>
                    <a:pt x="54" y="37"/>
                    <a:pt x="53" y="36"/>
                    <a:pt x="53" y="36"/>
                  </a:cubicBezTo>
                  <a:cubicBezTo>
                    <a:pt x="53" y="36"/>
                    <a:pt x="54" y="35"/>
                    <a:pt x="54" y="35"/>
                  </a:cubicBezTo>
                  <a:close/>
                  <a:moveTo>
                    <a:pt x="14" y="49"/>
                  </a:moveTo>
                  <a:cubicBezTo>
                    <a:pt x="16" y="49"/>
                    <a:pt x="17" y="47"/>
                    <a:pt x="17" y="46"/>
                  </a:cubicBezTo>
                  <a:cubicBezTo>
                    <a:pt x="17" y="44"/>
                    <a:pt x="16" y="43"/>
                    <a:pt x="14" y="43"/>
                  </a:cubicBezTo>
                  <a:cubicBezTo>
                    <a:pt x="13" y="43"/>
                    <a:pt x="11" y="44"/>
                    <a:pt x="11" y="46"/>
                  </a:cubicBezTo>
                  <a:cubicBezTo>
                    <a:pt x="11" y="47"/>
                    <a:pt x="13" y="49"/>
                    <a:pt x="14" y="49"/>
                  </a:cubicBezTo>
                  <a:close/>
                  <a:moveTo>
                    <a:pt x="14" y="45"/>
                  </a:moveTo>
                  <a:cubicBezTo>
                    <a:pt x="15" y="45"/>
                    <a:pt x="15" y="45"/>
                    <a:pt x="15" y="46"/>
                  </a:cubicBezTo>
                  <a:cubicBezTo>
                    <a:pt x="15" y="46"/>
                    <a:pt x="15" y="47"/>
                    <a:pt x="14" y="47"/>
                  </a:cubicBezTo>
                  <a:cubicBezTo>
                    <a:pt x="14" y="47"/>
                    <a:pt x="13" y="46"/>
                    <a:pt x="13" y="46"/>
                  </a:cubicBezTo>
                  <a:cubicBezTo>
                    <a:pt x="13" y="45"/>
                    <a:pt x="14" y="45"/>
                    <a:pt x="14" y="45"/>
                  </a:cubicBezTo>
                  <a:close/>
                  <a:moveTo>
                    <a:pt x="24" y="49"/>
                  </a:moveTo>
                  <a:cubicBezTo>
                    <a:pt x="26" y="49"/>
                    <a:pt x="27" y="47"/>
                    <a:pt x="27" y="46"/>
                  </a:cubicBezTo>
                  <a:cubicBezTo>
                    <a:pt x="27" y="44"/>
                    <a:pt x="26" y="43"/>
                    <a:pt x="24" y="43"/>
                  </a:cubicBezTo>
                  <a:cubicBezTo>
                    <a:pt x="23" y="43"/>
                    <a:pt x="21" y="44"/>
                    <a:pt x="21" y="46"/>
                  </a:cubicBezTo>
                  <a:cubicBezTo>
                    <a:pt x="21" y="47"/>
                    <a:pt x="23" y="49"/>
                    <a:pt x="24" y="49"/>
                  </a:cubicBezTo>
                  <a:close/>
                  <a:moveTo>
                    <a:pt x="24" y="45"/>
                  </a:moveTo>
                  <a:cubicBezTo>
                    <a:pt x="25" y="45"/>
                    <a:pt x="25" y="45"/>
                    <a:pt x="25" y="46"/>
                  </a:cubicBezTo>
                  <a:cubicBezTo>
                    <a:pt x="25" y="46"/>
                    <a:pt x="25" y="47"/>
                    <a:pt x="24" y="47"/>
                  </a:cubicBezTo>
                  <a:cubicBezTo>
                    <a:pt x="24" y="47"/>
                    <a:pt x="23" y="46"/>
                    <a:pt x="23" y="46"/>
                  </a:cubicBezTo>
                  <a:cubicBezTo>
                    <a:pt x="23" y="45"/>
                    <a:pt x="24" y="45"/>
                    <a:pt x="24" y="45"/>
                  </a:cubicBezTo>
                  <a:close/>
                  <a:moveTo>
                    <a:pt x="34" y="49"/>
                  </a:moveTo>
                  <a:cubicBezTo>
                    <a:pt x="36" y="49"/>
                    <a:pt x="37" y="47"/>
                    <a:pt x="37" y="46"/>
                  </a:cubicBezTo>
                  <a:cubicBezTo>
                    <a:pt x="37" y="44"/>
                    <a:pt x="36" y="43"/>
                    <a:pt x="34" y="43"/>
                  </a:cubicBezTo>
                  <a:cubicBezTo>
                    <a:pt x="33" y="43"/>
                    <a:pt x="31" y="44"/>
                    <a:pt x="31" y="46"/>
                  </a:cubicBezTo>
                  <a:cubicBezTo>
                    <a:pt x="31" y="47"/>
                    <a:pt x="33" y="49"/>
                    <a:pt x="34" y="49"/>
                  </a:cubicBezTo>
                  <a:close/>
                  <a:moveTo>
                    <a:pt x="34" y="45"/>
                  </a:moveTo>
                  <a:cubicBezTo>
                    <a:pt x="35" y="45"/>
                    <a:pt x="35" y="45"/>
                    <a:pt x="35" y="46"/>
                  </a:cubicBezTo>
                  <a:cubicBezTo>
                    <a:pt x="35" y="46"/>
                    <a:pt x="35" y="47"/>
                    <a:pt x="34" y="47"/>
                  </a:cubicBezTo>
                  <a:cubicBezTo>
                    <a:pt x="34" y="47"/>
                    <a:pt x="33" y="46"/>
                    <a:pt x="33" y="46"/>
                  </a:cubicBezTo>
                  <a:cubicBezTo>
                    <a:pt x="33" y="45"/>
                    <a:pt x="34" y="45"/>
                    <a:pt x="34" y="45"/>
                  </a:cubicBezTo>
                  <a:close/>
                  <a:moveTo>
                    <a:pt x="44" y="49"/>
                  </a:moveTo>
                  <a:cubicBezTo>
                    <a:pt x="46" y="49"/>
                    <a:pt x="47" y="47"/>
                    <a:pt x="47" y="46"/>
                  </a:cubicBezTo>
                  <a:cubicBezTo>
                    <a:pt x="47" y="44"/>
                    <a:pt x="46" y="43"/>
                    <a:pt x="44" y="43"/>
                  </a:cubicBezTo>
                  <a:cubicBezTo>
                    <a:pt x="43" y="43"/>
                    <a:pt x="41" y="44"/>
                    <a:pt x="41" y="46"/>
                  </a:cubicBezTo>
                  <a:cubicBezTo>
                    <a:pt x="41" y="47"/>
                    <a:pt x="43" y="49"/>
                    <a:pt x="44" y="49"/>
                  </a:cubicBezTo>
                  <a:close/>
                  <a:moveTo>
                    <a:pt x="44" y="45"/>
                  </a:moveTo>
                  <a:cubicBezTo>
                    <a:pt x="45" y="45"/>
                    <a:pt x="45" y="45"/>
                    <a:pt x="45" y="46"/>
                  </a:cubicBezTo>
                  <a:cubicBezTo>
                    <a:pt x="45" y="46"/>
                    <a:pt x="45" y="47"/>
                    <a:pt x="44" y="47"/>
                  </a:cubicBezTo>
                  <a:cubicBezTo>
                    <a:pt x="44" y="47"/>
                    <a:pt x="43" y="46"/>
                    <a:pt x="43" y="46"/>
                  </a:cubicBezTo>
                  <a:cubicBezTo>
                    <a:pt x="43" y="45"/>
                    <a:pt x="44" y="45"/>
                    <a:pt x="44" y="45"/>
                  </a:cubicBezTo>
                  <a:close/>
                  <a:moveTo>
                    <a:pt x="54" y="49"/>
                  </a:moveTo>
                  <a:cubicBezTo>
                    <a:pt x="56" y="49"/>
                    <a:pt x="57" y="47"/>
                    <a:pt x="57" y="46"/>
                  </a:cubicBezTo>
                  <a:cubicBezTo>
                    <a:pt x="57" y="44"/>
                    <a:pt x="56" y="43"/>
                    <a:pt x="54" y="43"/>
                  </a:cubicBezTo>
                  <a:cubicBezTo>
                    <a:pt x="52" y="43"/>
                    <a:pt x="51" y="44"/>
                    <a:pt x="51" y="46"/>
                  </a:cubicBezTo>
                  <a:cubicBezTo>
                    <a:pt x="51" y="47"/>
                    <a:pt x="52" y="49"/>
                    <a:pt x="54" y="49"/>
                  </a:cubicBezTo>
                  <a:close/>
                  <a:moveTo>
                    <a:pt x="54" y="45"/>
                  </a:moveTo>
                  <a:cubicBezTo>
                    <a:pt x="55" y="45"/>
                    <a:pt x="55" y="45"/>
                    <a:pt x="55" y="46"/>
                  </a:cubicBezTo>
                  <a:cubicBezTo>
                    <a:pt x="55" y="46"/>
                    <a:pt x="55" y="47"/>
                    <a:pt x="54" y="47"/>
                  </a:cubicBezTo>
                  <a:cubicBezTo>
                    <a:pt x="54" y="47"/>
                    <a:pt x="53" y="46"/>
                    <a:pt x="53" y="46"/>
                  </a:cubicBezTo>
                  <a:cubicBezTo>
                    <a:pt x="53" y="45"/>
                    <a:pt x="54" y="45"/>
                    <a:pt x="54" y="45"/>
                  </a:cubicBezTo>
                  <a:close/>
                  <a:moveTo>
                    <a:pt x="14" y="59"/>
                  </a:moveTo>
                  <a:cubicBezTo>
                    <a:pt x="16" y="59"/>
                    <a:pt x="17" y="57"/>
                    <a:pt x="17" y="56"/>
                  </a:cubicBezTo>
                  <a:cubicBezTo>
                    <a:pt x="17" y="54"/>
                    <a:pt x="16" y="53"/>
                    <a:pt x="14" y="53"/>
                  </a:cubicBezTo>
                  <a:cubicBezTo>
                    <a:pt x="13" y="53"/>
                    <a:pt x="11" y="54"/>
                    <a:pt x="11" y="56"/>
                  </a:cubicBezTo>
                  <a:cubicBezTo>
                    <a:pt x="11" y="57"/>
                    <a:pt x="13" y="59"/>
                    <a:pt x="14" y="59"/>
                  </a:cubicBezTo>
                  <a:close/>
                  <a:moveTo>
                    <a:pt x="14" y="55"/>
                  </a:moveTo>
                  <a:cubicBezTo>
                    <a:pt x="15" y="55"/>
                    <a:pt x="15" y="55"/>
                    <a:pt x="15" y="56"/>
                  </a:cubicBezTo>
                  <a:cubicBezTo>
                    <a:pt x="15" y="56"/>
                    <a:pt x="15" y="57"/>
                    <a:pt x="14" y="57"/>
                  </a:cubicBezTo>
                  <a:cubicBezTo>
                    <a:pt x="14" y="57"/>
                    <a:pt x="13" y="56"/>
                    <a:pt x="13" y="56"/>
                  </a:cubicBezTo>
                  <a:cubicBezTo>
                    <a:pt x="13" y="55"/>
                    <a:pt x="14" y="55"/>
                    <a:pt x="14" y="55"/>
                  </a:cubicBezTo>
                  <a:close/>
                  <a:moveTo>
                    <a:pt x="24" y="59"/>
                  </a:moveTo>
                  <a:cubicBezTo>
                    <a:pt x="26" y="59"/>
                    <a:pt x="27" y="57"/>
                    <a:pt x="27" y="56"/>
                  </a:cubicBezTo>
                  <a:cubicBezTo>
                    <a:pt x="27" y="54"/>
                    <a:pt x="26" y="53"/>
                    <a:pt x="24" y="53"/>
                  </a:cubicBezTo>
                  <a:cubicBezTo>
                    <a:pt x="23" y="53"/>
                    <a:pt x="21" y="54"/>
                    <a:pt x="21" y="56"/>
                  </a:cubicBezTo>
                  <a:cubicBezTo>
                    <a:pt x="21" y="57"/>
                    <a:pt x="23" y="59"/>
                    <a:pt x="24" y="59"/>
                  </a:cubicBezTo>
                  <a:close/>
                  <a:moveTo>
                    <a:pt x="24" y="55"/>
                  </a:moveTo>
                  <a:cubicBezTo>
                    <a:pt x="25" y="55"/>
                    <a:pt x="25" y="55"/>
                    <a:pt x="25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3" y="56"/>
                    <a:pt x="23" y="56"/>
                  </a:cubicBezTo>
                  <a:cubicBezTo>
                    <a:pt x="23" y="55"/>
                    <a:pt x="24" y="55"/>
                    <a:pt x="24" y="55"/>
                  </a:cubicBezTo>
                  <a:close/>
                  <a:moveTo>
                    <a:pt x="34" y="59"/>
                  </a:moveTo>
                  <a:cubicBezTo>
                    <a:pt x="36" y="59"/>
                    <a:pt x="37" y="57"/>
                    <a:pt x="37" y="56"/>
                  </a:cubicBezTo>
                  <a:cubicBezTo>
                    <a:pt x="37" y="54"/>
                    <a:pt x="36" y="53"/>
                    <a:pt x="34" y="53"/>
                  </a:cubicBezTo>
                  <a:cubicBezTo>
                    <a:pt x="33" y="53"/>
                    <a:pt x="31" y="54"/>
                    <a:pt x="31" y="56"/>
                  </a:cubicBezTo>
                  <a:cubicBezTo>
                    <a:pt x="31" y="57"/>
                    <a:pt x="33" y="59"/>
                    <a:pt x="34" y="59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6"/>
                  </a:cubicBezTo>
                  <a:cubicBezTo>
                    <a:pt x="35" y="56"/>
                    <a:pt x="35" y="57"/>
                    <a:pt x="34" y="57"/>
                  </a:cubicBezTo>
                  <a:cubicBezTo>
                    <a:pt x="34" y="57"/>
                    <a:pt x="33" y="56"/>
                    <a:pt x="33" y="56"/>
                  </a:cubicBezTo>
                  <a:cubicBezTo>
                    <a:pt x="33" y="55"/>
                    <a:pt x="34" y="55"/>
                    <a:pt x="34" y="55"/>
                  </a:cubicBezTo>
                  <a:close/>
                  <a:moveTo>
                    <a:pt x="44" y="59"/>
                  </a:moveTo>
                  <a:cubicBezTo>
                    <a:pt x="46" y="59"/>
                    <a:pt x="47" y="57"/>
                    <a:pt x="47" y="56"/>
                  </a:cubicBezTo>
                  <a:cubicBezTo>
                    <a:pt x="47" y="54"/>
                    <a:pt x="46" y="53"/>
                    <a:pt x="44" y="53"/>
                  </a:cubicBezTo>
                  <a:cubicBezTo>
                    <a:pt x="43" y="53"/>
                    <a:pt x="41" y="54"/>
                    <a:pt x="41" y="56"/>
                  </a:cubicBezTo>
                  <a:cubicBezTo>
                    <a:pt x="41" y="57"/>
                    <a:pt x="43" y="59"/>
                    <a:pt x="44" y="59"/>
                  </a:cubicBezTo>
                  <a:close/>
                  <a:moveTo>
                    <a:pt x="44" y="55"/>
                  </a:moveTo>
                  <a:cubicBezTo>
                    <a:pt x="45" y="55"/>
                    <a:pt x="45" y="55"/>
                    <a:pt x="45" y="56"/>
                  </a:cubicBezTo>
                  <a:cubicBezTo>
                    <a:pt x="45" y="56"/>
                    <a:pt x="45" y="57"/>
                    <a:pt x="44" y="57"/>
                  </a:cubicBezTo>
                  <a:cubicBezTo>
                    <a:pt x="44" y="57"/>
                    <a:pt x="43" y="56"/>
                    <a:pt x="43" y="56"/>
                  </a:cubicBezTo>
                  <a:cubicBezTo>
                    <a:pt x="43" y="55"/>
                    <a:pt x="44" y="55"/>
                    <a:pt x="44" y="55"/>
                  </a:cubicBezTo>
                  <a:close/>
                  <a:moveTo>
                    <a:pt x="54" y="59"/>
                  </a:moveTo>
                  <a:cubicBezTo>
                    <a:pt x="56" y="59"/>
                    <a:pt x="57" y="57"/>
                    <a:pt x="57" y="56"/>
                  </a:cubicBezTo>
                  <a:cubicBezTo>
                    <a:pt x="57" y="54"/>
                    <a:pt x="56" y="53"/>
                    <a:pt x="54" y="53"/>
                  </a:cubicBezTo>
                  <a:cubicBezTo>
                    <a:pt x="52" y="53"/>
                    <a:pt x="51" y="54"/>
                    <a:pt x="51" y="56"/>
                  </a:cubicBezTo>
                  <a:cubicBezTo>
                    <a:pt x="51" y="57"/>
                    <a:pt x="52" y="59"/>
                    <a:pt x="54" y="59"/>
                  </a:cubicBezTo>
                  <a:close/>
                  <a:moveTo>
                    <a:pt x="54" y="55"/>
                  </a:moveTo>
                  <a:cubicBezTo>
                    <a:pt x="55" y="55"/>
                    <a:pt x="55" y="55"/>
                    <a:pt x="55" y="56"/>
                  </a:cubicBezTo>
                  <a:cubicBezTo>
                    <a:pt x="55" y="56"/>
                    <a:pt x="55" y="57"/>
                    <a:pt x="54" y="57"/>
                  </a:cubicBezTo>
                  <a:cubicBezTo>
                    <a:pt x="54" y="57"/>
                    <a:pt x="53" y="56"/>
                    <a:pt x="53" y="56"/>
                  </a:cubicBezTo>
                  <a:cubicBezTo>
                    <a:pt x="53" y="55"/>
                    <a:pt x="54" y="55"/>
                    <a:pt x="54" y="55"/>
                  </a:cubicBezTo>
                  <a:close/>
                  <a:moveTo>
                    <a:pt x="14" y="68"/>
                  </a:moveTo>
                  <a:cubicBezTo>
                    <a:pt x="16" y="68"/>
                    <a:pt x="17" y="67"/>
                    <a:pt x="17" y="65"/>
                  </a:cubicBezTo>
                  <a:cubicBezTo>
                    <a:pt x="17" y="64"/>
                    <a:pt x="16" y="63"/>
                    <a:pt x="14" y="63"/>
                  </a:cubicBezTo>
                  <a:cubicBezTo>
                    <a:pt x="13" y="63"/>
                    <a:pt x="11" y="64"/>
                    <a:pt x="11" y="65"/>
                  </a:cubicBezTo>
                  <a:cubicBezTo>
                    <a:pt x="11" y="67"/>
                    <a:pt x="13" y="68"/>
                    <a:pt x="14" y="68"/>
                  </a:cubicBezTo>
                  <a:close/>
                  <a:moveTo>
                    <a:pt x="14" y="65"/>
                  </a:moveTo>
                  <a:cubicBezTo>
                    <a:pt x="15" y="65"/>
                    <a:pt x="15" y="65"/>
                    <a:pt x="15" y="65"/>
                  </a:cubicBezTo>
                  <a:cubicBezTo>
                    <a:pt x="15" y="66"/>
                    <a:pt x="15" y="66"/>
                    <a:pt x="14" y="66"/>
                  </a:cubicBezTo>
                  <a:cubicBezTo>
                    <a:pt x="14" y="66"/>
                    <a:pt x="13" y="66"/>
                    <a:pt x="13" y="65"/>
                  </a:cubicBezTo>
                  <a:cubicBezTo>
                    <a:pt x="13" y="65"/>
                    <a:pt x="14" y="65"/>
                    <a:pt x="14" y="65"/>
                  </a:cubicBezTo>
                  <a:close/>
                  <a:moveTo>
                    <a:pt x="24" y="68"/>
                  </a:moveTo>
                  <a:cubicBezTo>
                    <a:pt x="26" y="68"/>
                    <a:pt x="27" y="67"/>
                    <a:pt x="27" y="65"/>
                  </a:cubicBezTo>
                  <a:cubicBezTo>
                    <a:pt x="27" y="64"/>
                    <a:pt x="26" y="63"/>
                    <a:pt x="24" y="63"/>
                  </a:cubicBezTo>
                  <a:cubicBezTo>
                    <a:pt x="23" y="63"/>
                    <a:pt x="21" y="64"/>
                    <a:pt x="21" y="65"/>
                  </a:cubicBezTo>
                  <a:cubicBezTo>
                    <a:pt x="21" y="67"/>
                    <a:pt x="23" y="68"/>
                    <a:pt x="24" y="68"/>
                  </a:cubicBezTo>
                  <a:close/>
                  <a:moveTo>
                    <a:pt x="24" y="65"/>
                  </a:moveTo>
                  <a:cubicBezTo>
                    <a:pt x="25" y="65"/>
                    <a:pt x="25" y="65"/>
                    <a:pt x="25" y="65"/>
                  </a:cubicBezTo>
                  <a:cubicBezTo>
                    <a:pt x="25" y="66"/>
                    <a:pt x="25" y="66"/>
                    <a:pt x="24" y="66"/>
                  </a:cubicBezTo>
                  <a:cubicBezTo>
                    <a:pt x="24" y="66"/>
                    <a:pt x="23" y="66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74" name="Freeform 14"/>
            <p:cNvSpPr>
              <a:spLocks noEditPoints="1"/>
            </p:cNvSpPr>
            <p:nvPr/>
          </p:nvSpPr>
          <p:spPr bwMode="auto">
            <a:xfrm>
              <a:off x="5982725" y="6349082"/>
              <a:ext cx="390810" cy="455946"/>
            </a:xfrm>
            <a:custGeom>
              <a:avLst/>
              <a:gdLst>
                <a:gd name="T0" fmla="*/ 36 w 56"/>
                <a:gd name="T1" fmla="*/ 14 h 65"/>
                <a:gd name="T2" fmla="*/ 43 w 56"/>
                <a:gd name="T3" fmla="*/ 2 h 65"/>
                <a:gd name="T4" fmla="*/ 41 w 56"/>
                <a:gd name="T5" fmla="*/ 0 h 65"/>
                <a:gd name="T6" fmla="*/ 13 w 56"/>
                <a:gd name="T7" fmla="*/ 1 h 65"/>
                <a:gd name="T8" fmla="*/ 20 w 56"/>
                <a:gd name="T9" fmla="*/ 14 h 65"/>
                <a:gd name="T10" fmla="*/ 0 w 56"/>
                <a:gd name="T11" fmla="*/ 37 h 65"/>
                <a:gd name="T12" fmla="*/ 7 w 56"/>
                <a:gd name="T13" fmla="*/ 65 h 65"/>
                <a:gd name="T14" fmla="*/ 56 w 56"/>
                <a:gd name="T15" fmla="*/ 58 h 65"/>
                <a:gd name="T16" fmla="*/ 36 w 56"/>
                <a:gd name="T17" fmla="*/ 15 h 65"/>
                <a:gd name="T18" fmla="*/ 23 w 56"/>
                <a:gd name="T19" fmla="*/ 4 h 65"/>
                <a:gd name="T20" fmla="*/ 21 w 56"/>
                <a:gd name="T21" fmla="*/ 5 h 65"/>
                <a:gd name="T22" fmla="*/ 22 w 56"/>
                <a:gd name="T23" fmla="*/ 13 h 65"/>
                <a:gd name="T24" fmla="*/ 39 w 56"/>
                <a:gd name="T25" fmla="*/ 3 h 65"/>
                <a:gd name="T26" fmla="*/ 26 w 56"/>
                <a:gd name="T27" fmla="*/ 13 h 65"/>
                <a:gd name="T28" fmla="*/ 33 w 56"/>
                <a:gd name="T29" fmla="*/ 15 h 65"/>
                <a:gd name="T30" fmla="*/ 23 w 56"/>
                <a:gd name="T31" fmla="*/ 16 h 65"/>
                <a:gd name="T32" fmla="*/ 53 w 56"/>
                <a:gd name="T33" fmla="*/ 58 h 65"/>
                <a:gd name="T34" fmla="*/ 7 w 56"/>
                <a:gd name="T35" fmla="*/ 62 h 65"/>
                <a:gd name="T36" fmla="*/ 3 w 56"/>
                <a:gd name="T37" fmla="*/ 37 h 65"/>
                <a:gd name="T38" fmla="*/ 34 w 56"/>
                <a:gd name="T39" fmla="*/ 18 h 65"/>
                <a:gd name="T40" fmla="*/ 53 w 56"/>
                <a:gd name="T41" fmla="*/ 58 h 65"/>
                <a:gd name="T42" fmla="*/ 8 w 56"/>
                <a:gd name="T43" fmla="*/ 54 h 65"/>
                <a:gd name="T44" fmla="*/ 12 w 56"/>
                <a:gd name="T45" fmla="*/ 58 h 65"/>
                <a:gd name="T46" fmla="*/ 6 w 56"/>
                <a:gd name="T47" fmla="*/ 54 h 65"/>
                <a:gd name="T48" fmla="*/ 23 w 56"/>
                <a:gd name="T49" fmla="*/ 21 h 65"/>
                <a:gd name="T50" fmla="*/ 23 w 56"/>
                <a:gd name="T51" fmla="*/ 23 h 65"/>
                <a:gd name="T52" fmla="*/ 28 w 56"/>
                <a:gd name="T53" fmla="*/ 28 h 65"/>
                <a:gd name="T54" fmla="*/ 28 w 56"/>
                <a:gd name="T55" fmla="*/ 53 h 65"/>
                <a:gd name="T56" fmla="*/ 28 w 56"/>
                <a:gd name="T57" fmla="*/ 28 h 65"/>
                <a:gd name="T58" fmla="*/ 17 w 56"/>
                <a:gd name="T59" fmla="*/ 41 h 65"/>
                <a:gd name="T60" fmla="*/ 38 w 56"/>
                <a:gd name="T61" fmla="*/ 41 h 65"/>
                <a:gd name="T62" fmla="*/ 26 w 56"/>
                <a:gd name="T63" fmla="*/ 37 h 65"/>
                <a:gd name="T64" fmla="*/ 32 w 56"/>
                <a:gd name="T65" fmla="*/ 44 h 65"/>
                <a:gd name="T66" fmla="*/ 29 w 56"/>
                <a:gd name="T67" fmla="*/ 49 h 65"/>
                <a:gd name="T68" fmla="*/ 27 w 56"/>
                <a:gd name="T69" fmla="*/ 49 h 65"/>
                <a:gd name="T70" fmla="*/ 24 w 56"/>
                <a:gd name="T71" fmla="*/ 44 h 65"/>
                <a:gd name="T72" fmla="*/ 26 w 56"/>
                <a:gd name="T73" fmla="*/ 44 h 65"/>
                <a:gd name="T74" fmla="*/ 30 w 56"/>
                <a:gd name="T75" fmla="*/ 44 h 65"/>
                <a:gd name="T76" fmla="*/ 24 w 56"/>
                <a:gd name="T77" fmla="*/ 37 h 65"/>
                <a:gd name="T78" fmla="*/ 27 w 56"/>
                <a:gd name="T79" fmla="*/ 32 h 65"/>
                <a:gd name="T80" fmla="*/ 29 w 56"/>
                <a:gd name="T81" fmla="*/ 32 h 65"/>
                <a:gd name="T82" fmla="*/ 32 w 56"/>
                <a:gd name="T83" fmla="*/ 37 h 65"/>
                <a:gd name="T84" fmla="*/ 30 w 56"/>
                <a:gd name="T85" fmla="*/ 37 h 65"/>
                <a:gd name="T86" fmla="*/ 26 w 56"/>
                <a:gd name="T87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65">
                  <a:moveTo>
                    <a:pt x="36" y="1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1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9" y="16"/>
                    <a:pt x="0" y="26"/>
                    <a:pt x="0" y="3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5"/>
                    <a:pt x="7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3" y="65"/>
                    <a:pt x="56" y="61"/>
                    <a:pt x="56" y="5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26"/>
                    <a:pt x="47" y="16"/>
                    <a:pt x="36" y="15"/>
                  </a:cubicBezTo>
                  <a:close/>
                  <a:moveTo>
                    <a:pt x="26" y="13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26" y="13"/>
                  </a:lnTo>
                  <a:close/>
                  <a:moveTo>
                    <a:pt x="2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15"/>
                  </a:lnTo>
                  <a:close/>
                  <a:moveTo>
                    <a:pt x="53" y="58"/>
                  </a:moveTo>
                  <a:cubicBezTo>
                    <a:pt x="53" y="60"/>
                    <a:pt x="51" y="62"/>
                    <a:pt x="49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2"/>
                    <a:pt x="3" y="60"/>
                    <a:pt x="3" y="5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6"/>
                    <a:pt x="11" y="18"/>
                    <a:pt x="22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4" y="18"/>
                    <a:pt x="53" y="26"/>
                    <a:pt x="53" y="37"/>
                  </a:cubicBezTo>
                  <a:lnTo>
                    <a:pt x="53" y="58"/>
                  </a:lnTo>
                  <a:close/>
                  <a:moveTo>
                    <a:pt x="8" y="38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9" y="57"/>
                    <a:pt x="11" y="57"/>
                  </a:cubicBezTo>
                  <a:cubicBezTo>
                    <a:pt x="11" y="57"/>
                    <a:pt x="12" y="57"/>
                    <a:pt x="12" y="58"/>
                  </a:cubicBezTo>
                  <a:cubicBezTo>
                    <a:pt x="12" y="58"/>
                    <a:pt x="11" y="59"/>
                    <a:pt x="11" y="59"/>
                  </a:cubicBezTo>
                  <a:cubicBezTo>
                    <a:pt x="8" y="59"/>
                    <a:pt x="6" y="56"/>
                    <a:pt x="6" y="5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28"/>
                    <a:pt x="14" y="21"/>
                    <a:pt x="23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5" y="23"/>
                    <a:pt x="8" y="29"/>
                    <a:pt x="8" y="38"/>
                  </a:cubicBezTo>
                  <a:close/>
                  <a:moveTo>
                    <a:pt x="28" y="28"/>
                  </a:moveTo>
                  <a:cubicBezTo>
                    <a:pt x="21" y="28"/>
                    <a:pt x="15" y="34"/>
                    <a:pt x="15" y="41"/>
                  </a:cubicBezTo>
                  <a:cubicBezTo>
                    <a:pt x="15" y="47"/>
                    <a:pt x="21" y="53"/>
                    <a:pt x="28" y="53"/>
                  </a:cubicBezTo>
                  <a:cubicBezTo>
                    <a:pt x="35" y="53"/>
                    <a:pt x="40" y="47"/>
                    <a:pt x="40" y="41"/>
                  </a:cubicBezTo>
                  <a:cubicBezTo>
                    <a:pt x="40" y="34"/>
                    <a:pt x="35" y="28"/>
                    <a:pt x="28" y="28"/>
                  </a:cubicBezTo>
                  <a:close/>
                  <a:moveTo>
                    <a:pt x="28" y="51"/>
                  </a:moveTo>
                  <a:cubicBezTo>
                    <a:pt x="22" y="51"/>
                    <a:pt x="17" y="46"/>
                    <a:pt x="17" y="41"/>
                  </a:cubicBezTo>
                  <a:cubicBezTo>
                    <a:pt x="17" y="35"/>
                    <a:pt x="22" y="30"/>
                    <a:pt x="28" y="30"/>
                  </a:cubicBezTo>
                  <a:cubicBezTo>
                    <a:pt x="33" y="30"/>
                    <a:pt x="38" y="35"/>
                    <a:pt x="38" y="41"/>
                  </a:cubicBezTo>
                  <a:cubicBezTo>
                    <a:pt x="38" y="46"/>
                    <a:pt x="33" y="51"/>
                    <a:pt x="28" y="51"/>
                  </a:cubicBezTo>
                  <a:close/>
                  <a:moveTo>
                    <a:pt x="26" y="37"/>
                  </a:moveTo>
                  <a:cubicBezTo>
                    <a:pt x="26" y="39"/>
                    <a:pt x="27" y="40"/>
                    <a:pt x="28" y="40"/>
                  </a:cubicBezTo>
                  <a:cubicBezTo>
                    <a:pt x="30" y="40"/>
                    <a:pt x="32" y="41"/>
                    <a:pt x="32" y="44"/>
                  </a:cubicBezTo>
                  <a:cubicBezTo>
                    <a:pt x="32" y="46"/>
                    <a:pt x="31" y="47"/>
                    <a:pt x="29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7" y="50"/>
                    <a:pt x="27" y="49"/>
                    <a:pt x="27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5" y="47"/>
                    <a:pt x="24" y="46"/>
                    <a:pt x="24" y="44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6" y="43"/>
                    <a:pt x="26" y="44"/>
                  </a:cubicBezTo>
                  <a:cubicBezTo>
                    <a:pt x="26" y="45"/>
                    <a:pt x="27" y="46"/>
                    <a:pt x="28" y="46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0" y="42"/>
                    <a:pt x="29" y="42"/>
                    <a:pt x="28" y="42"/>
                  </a:cubicBezTo>
                  <a:cubicBezTo>
                    <a:pt x="25" y="42"/>
                    <a:pt x="24" y="40"/>
                    <a:pt x="24" y="37"/>
                  </a:cubicBezTo>
                  <a:cubicBezTo>
                    <a:pt x="24" y="36"/>
                    <a:pt x="25" y="34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1"/>
                    <a:pt x="28" y="31"/>
                  </a:cubicBezTo>
                  <a:cubicBezTo>
                    <a:pt x="28" y="31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4"/>
                    <a:pt x="32" y="35"/>
                    <a:pt x="32" y="37"/>
                  </a:cubicBezTo>
                  <a:cubicBezTo>
                    <a:pt x="32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30" y="36"/>
                    <a:pt x="29" y="35"/>
                    <a:pt x="28" y="35"/>
                  </a:cubicBezTo>
                  <a:cubicBezTo>
                    <a:pt x="27" y="35"/>
                    <a:pt x="26" y="36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75" name="Freeform 41"/>
            <p:cNvSpPr>
              <a:spLocks noEditPoints="1"/>
            </p:cNvSpPr>
            <p:nvPr/>
          </p:nvSpPr>
          <p:spPr bwMode="auto">
            <a:xfrm>
              <a:off x="8353598" y="3863781"/>
              <a:ext cx="386783" cy="373891"/>
            </a:xfrm>
            <a:custGeom>
              <a:avLst/>
              <a:gdLst>
                <a:gd name="T0" fmla="*/ 12 w 63"/>
                <a:gd name="T1" fmla="*/ 10 h 61"/>
                <a:gd name="T2" fmla="*/ 13 w 63"/>
                <a:gd name="T3" fmla="*/ 10 h 61"/>
                <a:gd name="T4" fmla="*/ 13 w 63"/>
                <a:gd name="T5" fmla="*/ 12 h 61"/>
                <a:gd name="T6" fmla="*/ 13 w 63"/>
                <a:gd name="T7" fmla="*/ 29 h 61"/>
                <a:gd name="T8" fmla="*/ 13 w 63"/>
                <a:gd name="T9" fmla="*/ 31 h 61"/>
                <a:gd name="T10" fmla="*/ 13 w 63"/>
                <a:gd name="T11" fmla="*/ 31 h 61"/>
                <a:gd name="T12" fmla="*/ 12 w 63"/>
                <a:gd name="T13" fmla="*/ 31 h 61"/>
                <a:gd name="T14" fmla="*/ 12 w 63"/>
                <a:gd name="T15" fmla="*/ 10 h 61"/>
                <a:gd name="T16" fmla="*/ 61 w 63"/>
                <a:gd name="T17" fmla="*/ 59 h 61"/>
                <a:gd name="T18" fmla="*/ 56 w 63"/>
                <a:gd name="T19" fmla="*/ 61 h 61"/>
                <a:gd name="T20" fmla="*/ 51 w 63"/>
                <a:gd name="T21" fmla="*/ 59 h 61"/>
                <a:gd name="T22" fmla="*/ 38 w 63"/>
                <a:gd name="T23" fmla="*/ 47 h 61"/>
                <a:gd name="T24" fmla="*/ 36 w 63"/>
                <a:gd name="T25" fmla="*/ 42 h 61"/>
                <a:gd name="T26" fmla="*/ 32 w 63"/>
                <a:gd name="T27" fmla="*/ 38 h 61"/>
                <a:gd name="T28" fmla="*/ 22 w 63"/>
                <a:gd name="T29" fmla="*/ 41 h 61"/>
                <a:gd name="T30" fmla="*/ 8 w 63"/>
                <a:gd name="T31" fmla="*/ 35 h 61"/>
                <a:gd name="T32" fmla="*/ 8 w 63"/>
                <a:gd name="T33" fmla="*/ 6 h 61"/>
                <a:gd name="T34" fmla="*/ 22 w 63"/>
                <a:gd name="T35" fmla="*/ 0 h 61"/>
                <a:gd name="T36" fmla="*/ 36 w 63"/>
                <a:gd name="T37" fmla="*/ 6 h 61"/>
                <a:gd name="T38" fmla="*/ 39 w 63"/>
                <a:gd name="T39" fmla="*/ 31 h 61"/>
                <a:gd name="T40" fmla="*/ 43 w 63"/>
                <a:gd name="T41" fmla="*/ 35 h 61"/>
                <a:gd name="T42" fmla="*/ 48 w 63"/>
                <a:gd name="T43" fmla="*/ 37 h 61"/>
                <a:gd name="T44" fmla="*/ 60 w 63"/>
                <a:gd name="T45" fmla="*/ 49 h 61"/>
                <a:gd name="T46" fmla="*/ 61 w 63"/>
                <a:gd name="T47" fmla="*/ 59 h 61"/>
                <a:gd name="T48" fmla="*/ 10 w 63"/>
                <a:gd name="T49" fmla="*/ 8 h 61"/>
                <a:gd name="T50" fmla="*/ 5 w 63"/>
                <a:gd name="T51" fmla="*/ 21 h 61"/>
                <a:gd name="T52" fmla="*/ 10 w 63"/>
                <a:gd name="T53" fmla="*/ 33 h 61"/>
                <a:gd name="T54" fmla="*/ 22 w 63"/>
                <a:gd name="T55" fmla="*/ 38 h 61"/>
                <a:gd name="T56" fmla="*/ 34 w 63"/>
                <a:gd name="T57" fmla="*/ 33 h 61"/>
                <a:gd name="T58" fmla="*/ 39 w 63"/>
                <a:gd name="T59" fmla="*/ 21 h 61"/>
                <a:gd name="T60" fmla="*/ 34 w 63"/>
                <a:gd name="T61" fmla="*/ 8 h 61"/>
                <a:gd name="T62" fmla="*/ 22 w 63"/>
                <a:gd name="T63" fmla="*/ 3 h 61"/>
                <a:gd name="T64" fmla="*/ 10 w 63"/>
                <a:gd name="T65" fmla="*/ 8 h 61"/>
                <a:gd name="T66" fmla="*/ 36 w 63"/>
                <a:gd name="T67" fmla="*/ 34 h 61"/>
                <a:gd name="T68" fmla="*/ 34 w 63"/>
                <a:gd name="T69" fmla="*/ 35 h 61"/>
                <a:gd name="T70" fmla="*/ 38 w 63"/>
                <a:gd name="T71" fmla="*/ 39 h 61"/>
                <a:gd name="T72" fmla="*/ 39 w 63"/>
                <a:gd name="T73" fmla="*/ 37 h 61"/>
                <a:gd name="T74" fmla="*/ 40 w 63"/>
                <a:gd name="T75" fmla="*/ 36 h 61"/>
                <a:gd name="T76" fmla="*/ 37 w 63"/>
                <a:gd name="T77" fmla="*/ 33 h 61"/>
                <a:gd name="T78" fmla="*/ 36 w 63"/>
                <a:gd name="T79" fmla="*/ 34 h 61"/>
                <a:gd name="T80" fmla="*/ 41 w 63"/>
                <a:gd name="T81" fmla="*/ 44 h 61"/>
                <a:gd name="T82" fmla="*/ 53 w 63"/>
                <a:gd name="T83" fmla="*/ 57 h 61"/>
                <a:gd name="T84" fmla="*/ 58 w 63"/>
                <a:gd name="T85" fmla="*/ 57 h 61"/>
                <a:gd name="T86" fmla="*/ 60 w 63"/>
                <a:gd name="T87" fmla="*/ 54 h 61"/>
                <a:gd name="T88" fmla="*/ 58 w 63"/>
                <a:gd name="T89" fmla="*/ 51 h 61"/>
                <a:gd name="T90" fmla="*/ 46 w 63"/>
                <a:gd name="T91" fmla="*/ 39 h 61"/>
                <a:gd name="T92" fmla="*/ 43 w 63"/>
                <a:gd name="T93" fmla="*/ 38 h 61"/>
                <a:gd name="T94" fmla="*/ 42 w 63"/>
                <a:gd name="T95" fmla="*/ 38 h 61"/>
                <a:gd name="T96" fmla="*/ 41 w 63"/>
                <a:gd name="T97" fmla="*/ 38 h 61"/>
                <a:gd name="T98" fmla="*/ 40 w 63"/>
                <a:gd name="T99" fmla="*/ 39 h 61"/>
                <a:gd name="T100" fmla="*/ 40 w 63"/>
                <a:gd name="T101" fmla="*/ 40 h 61"/>
                <a:gd name="T102" fmla="*/ 39 w 63"/>
                <a:gd name="T103" fmla="*/ 40 h 61"/>
                <a:gd name="T104" fmla="*/ 41 w 63"/>
                <a:gd name="T105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61">
                  <a:moveTo>
                    <a:pt x="12" y="10"/>
                  </a:moveTo>
                  <a:cubicBezTo>
                    <a:pt x="12" y="10"/>
                    <a:pt x="13" y="10"/>
                    <a:pt x="13" y="10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8" y="17"/>
                    <a:pt x="8" y="24"/>
                    <a:pt x="13" y="29"/>
                  </a:cubicBezTo>
                  <a:cubicBezTo>
                    <a:pt x="14" y="30"/>
                    <a:pt x="14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6" y="25"/>
                    <a:pt x="6" y="16"/>
                    <a:pt x="12" y="10"/>
                  </a:cubicBezTo>
                  <a:close/>
                  <a:moveTo>
                    <a:pt x="61" y="59"/>
                  </a:moveTo>
                  <a:cubicBezTo>
                    <a:pt x="59" y="60"/>
                    <a:pt x="58" y="61"/>
                    <a:pt x="56" y="61"/>
                  </a:cubicBezTo>
                  <a:cubicBezTo>
                    <a:pt x="54" y="61"/>
                    <a:pt x="52" y="60"/>
                    <a:pt x="51" y="5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5"/>
                    <a:pt x="36" y="43"/>
                    <a:pt x="36" y="4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9" y="40"/>
                    <a:pt x="26" y="41"/>
                    <a:pt x="22" y="41"/>
                  </a:cubicBezTo>
                  <a:cubicBezTo>
                    <a:pt x="17" y="41"/>
                    <a:pt x="12" y="38"/>
                    <a:pt x="8" y="35"/>
                  </a:cubicBezTo>
                  <a:cubicBezTo>
                    <a:pt x="0" y="27"/>
                    <a:pt x="0" y="14"/>
                    <a:pt x="8" y="6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28" y="0"/>
                    <a:pt x="33" y="3"/>
                    <a:pt x="36" y="6"/>
                  </a:cubicBezTo>
                  <a:cubicBezTo>
                    <a:pt x="43" y="13"/>
                    <a:pt x="44" y="23"/>
                    <a:pt x="39" y="31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7" y="35"/>
                    <a:pt x="48" y="37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3" y="52"/>
                    <a:pt x="63" y="56"/>
                    <a:pt x="61" y="59"/>
                  </a:cubicBezTo>
                  <a:close/>
                  <a:moveTo>
                    <a:pt x="10" y="8"/>
                  </a:moveTo>
                  <a:cubicBezTo>
                    <a:pt x="7" y="12"/>
                    <a:pt x="5" y="16"/>
                    <a:pt x="5" y="21"/>
                  </a:cubicBezTo>
                  <a:cubicBezTo>
                    <a:pt x="5" y="25"/>
                    <a:pt x="7" y="29"/>
                    <a:pt x="10" y="33"/>
                  </a:cubicBezTo>
                  <a:cubicBezTo>
                    <a:pt x="13" y="36"/>
                    <a:pt x="18" y="38"/>
                    <a:pt x="22" y="38"/>
                  </a:cubicBezTo>
                  <a:cubicBezTo>
                    <a:pt x="27" y="38"/>
                    <a:pt x="31" y="36"/>
                    <a:pt x="34" y="33"/>
                  </a:cubicBezTo>
                  <a:cubicBezTo>
                    <a:pt x="37" y="29"/>
                    <a:pt x="39" y="25"/>
                    <a:pt x="39" y="21"/>
                  </a:cubicBezTo>
                  <a:cubicBezTo>
                    <a:pt x="39" y="16"/>
                    <a:pt x="37" y="12"/>
                    <a:pt x="34" y="8"/>
                  </a:cubicBezTo>
                  <a:cubicBezTo>
                    <a:pt x="31" y="5"/>
                    <a:pt x="27" y="3"/>
                    <a:pt x="22" y="3"/>
                  </a:cubicBezTo>
                  <a:cubicBezTo>
                    <a:pt x="18" y="3"/>
                    <a:pt x="13" y="5"/>
                    <a:pt x="10" y="8"/>
                  </a:cubicBezTo>
                  <a:close/>
                  <a:moveTo>
                    <a:pt x="36" y="34"/>
                  </a:moveTo>
                  <a:cubicBezTo>
                    <a:pt x="35" y="34"/>
                    <a:pt x="35" y="35"/>
                    <a:pt x="34" y="3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9" y="37"/>
                  </a:cubicBezTo>
                  <a:cubicBezTo>
                    <a:pt x="39" y="37"/>
                    <a:pt x="40" y="36"/>
                    <a:pt x="40" y="3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4"/>
                    <a:pt x="36" y="34"/>
                  </a:cubicBezTo>
                  <a:close/>
                  <a:moveTo>
                    <a:pt x="41" y="44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4" y="58"/>
                    <a:pt x="57" y="58"/>
                    <a:pt x="58" y="57"/>
                  </a:cubicBezTo>
                  <a:cubicBezTo>
                    <a:pt x="59" y="56"/>
                    <a:pt x="60" y="55"/>
                    <a:pt x="60" y="54"/>
                  </a:cubicBezTo>
                  <a:cubicBezTo>
                    <a:pt x="60" y="53"/>
                    <a:pt x="59" y="52"/>
                    <a:pt x="58" y="51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8"/>
                    <a:pt x="44" y="38"/>
                    <a:pt x="43" y="38"/>
                  </a:cubicBez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0" y="39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2"/>
                    <a:pt x="39" y="43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76" name="Freeform 17"/>
            <p:cNvSpPr>
              <a:spLocks noEditPoints="1"/>
            </p:cNvSpPr>
            <p:nvPr/>
          </p:nvSpPr>
          <p:spPr bwMode="auto">
            <a:xfrm>
              <a:off x="4231782" y="4766800"/>
              <a:ext cx="416750" cy="353012"/>
            </a:xfrm>
            <a:custGeom>
              <a:avLst/>
              <a:gdLst>
                <a:gd name="T0" fmla="*/ 70 w 72"/>
                <a:gd name="T1" fmla="*/ 16 h 61"/>
                <a:gd name="T2" fmla="*/ 56 w 72"/>
                <a:gd name="T3" fmla="*/ 18 h 61"/>
                <a:gd name="T4" fmla="*/ 43 w 72"/>
                <a:gd name="T5" fmla="*/ 46 h 61"/>
                <a:gd name="T6" fmla="*/ 12 w 72"/>
                <a:gd name="T7" fmla="*/ 46 h 61"/>
                <a:gd name="T8" fmla="*/ 13 w 72"/>
                <a:gd name="T9" fmla="*/ 49 h 61"/>
                <a:gd name="T10" fmla="*/ 48 w 72"/>
                <a:gd name="T11" fmla="*/ 51 h 61"/>
                <a:gd name="T12" fmla="*/ 13 w 72"/>
                <a:gd name="T13" fmla="*/ 52 h 61"/>
                <a:gd name="T14" fmla="*/ 9 w 72"/>
                <a:gd name="T15" fmla="*/ 45 h 61"/>
                <a:gd name="T16" fmla="*/ 7 w 72"/>
                <a:gd name="T17" fmla="*/ 42 h 61"/>
                <a:gd name="T18" fmla="*/ 1 w 72"/>
                <a:gd name="T19" fmla="*/ 23 h 61"/>
                <a:gd name="T20" fmla="*/ 10 w 72"/>
                <a:gd name="T21" fmla="*/ 41 h 61"/>
                <a:gd name="T22" fmla="*/ 43 w 72"/>
                <a:gd name="T23" fmla="*/ 43 h 61"/>
                <a:gd name="T24" fmla="*/ 54 w 72"/>
                <a:gd name="T25" fmla="*/ 17 h 61"/>
                <a:gd name="T26" fmla="*/ 70 w 72"/>
                <a:gd name="T27" fmla="*/ 13 h 61"/>
                <a:gd name="T28" fmla="*/ 18 w 72"/>
                <a:gd name="T29" fmla="*/ 57 h 61"/>
                <a:gd name="T30" fmla="*/ 11 w 72"/>
                <a:gd name="T31" fmla="*/ 57 h 61"/>
                <a:gd name="T32" fmla="*/ 18 w 72"/>
                <a:gd name="T33" fmla="*/ 57 h 61"/>
                <a:gd name="T34" fmla="*/ 14 w 72"/>
                <a:gd name="T35" fmla="*/ 55 h 61"/>
                <a:gd name="T36" fmla="*/ 14 w 72"/>
                <a:gd name="T37" fmla="*/ 59 h 61"/>
                <a:gd name="T38" fmla="*/ 45 w 72"/>
                <a:gd name="T39" fmla="*/ 57 h 61"/>
                <a:gd name="T40" fmla="*/ 38 w 72"/>
                <a:gd name="T41" fmla="*/ 57 h 61"/>
                <a:gd name="T42" fmla="*/ 45 w 72"/>
                <a:gd name="T43" fmla="*/ 57 h 61"/>
                <a:gd name="T44" fmla="*/ 41 w 72"/>
                <a:gd name="T45" fmla="*/ 55 h 61"/>
                <a:gd name="T46" fmla="*/ 41 w 72"/>
                <a:gd name="T47" fmla="*/ 59 h 61"/>
                <a:gd name="T48" fmla="*/ 12 w 72"/>
                <a:gd name="T49" fmla="*/ 37 h 61"/>
                <a:gd name="T50" fmla="*/ 45 w 72"/>
                <a:gd name="T51" fmla="*/ 36 h 61"/>
                <a:gd name="T52" fmla="*/ 12 w 72"/>
                <a:gd name="T53" fmla="*/ 35 h 61"/>
                <a:gd name="T54" fmla="*/ 12 w 72"/>
                <a:gd name="T55" fmla="*/ 37 h 61"/>
                <a:gd name="T56" fmla="*/ 12 w 72"/>
                <a:gd name="T57" fmla="*/ 40 h 61"/>
                <a:gd name="T58" fmla="*/ 43 w 72"/>
                <a:gd name="T59" fmla="*/ 41 h 61"/>
                <a:gd name="T60" fmla="*/ 43 w 72"/>
                <a:gd name="T61" fmla="*/ 39 h 61"/>
                <a:gd name="T62" fmla="*/ 37 w 72"/>
                <a:gd name="T63" fmla="*/ 31 h 61"/>
                <a:gd name="T64" fmla="*/ 44 w 72"/>
                <a:gd name="T65" fmla="*/ 30 h 61"/>
                <a:gd name="T66" fmla="*/ 43 w 72"/>
                <a:gd name="T67" fmla="*/ 0 h 61"/>
                <a:gd name="T68" fmla="*/ 36 w 72"/>
                <a:gd name="T69" fmla="*/ 0 h 61"/>
                <a:gd name="T70" fmla="*/ 37 w 72"/>
                <a:gd name="T71" fmla="*/ 31 h 61"/>
                <a:gd name="T72" fmla="*/ 31 w 72"/>
                <a:gd name="T73" fmla="*/ 31 h 61"/>
                <a:gd name="T74" fmla="*/ 32 w 72"/>
                <a:gd name="T75" fmla="*/ 8 h 61"/>
                <a:gd name="T76" fmla="*/ 25 w 72"/>
                <a:gd name="T77" fmla="*/ 8 h 61"/>
                <a:gd name="T78" fmla="*/ 24 w 72"/>
                <a:gd name="T79" fmla="*/ 30 h 61"/>
                <a:gd name="T80" fmla="*/ 13 w 72"/>
                <a:gd name="T81" fmla="*/ 31 h 61"/>
                <a:gd name="T82" fmla="*/ 20 w 72"/>
                <a:gd name="T83" fmla="*/ 30 h 61"/>
                <a:gd name="T84" fmla="*/ 20 w 72"/>
                <a:gd name="T85" fmla="*/ 16 h 61"/>
                <a:gd name="T86" fmla="*/ 13 w 72"/>
                <a:gd name="T87" fmla="*/ 16 h 61"/>
                <a:gd name="T88" fmla="*/ 13 w 72"/>
                <a:gd name="T8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61">
                  <a:moveTo>
                    <a:pt x="72" y="14"/>
                  </a:moveTo>
                  <a:cubicBezTo>
                    <a:pt x="72" y="15"/>
                    <a:pt x="71" y="16"/>
                    <a:pt x="70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6"/>
                    <a:pt x="57" y="17"/>
                    <a:pt x="56" y="18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4"/>
                    <a:pt x="46" y="46"/>
                    <a:pt x="4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2" y="46"/>
                    <a:pt x="12" y="46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8" y="50"/>
                    <a:pt x="48" y="51"/>
                  </a:cubicBezTo>
                  <a:cubicBezTo>
                    <a:pt x="48" y="52"/>
                    <a:pt x="47" y="52"/>
                    <a:pt x="47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1" y="52"/>
                    <a:pt x="9" y="50"/>
                    <a:pt x="9" y="48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4"/>
                    <a:pt x="9" y="44"/>
                  </a:cubicBezTo>
                  <a:cubicBezTo>
                    <a:pt x="8" y="44"/>
                    <a:pt x="8" y="43"/>
                    <a:pt x="7" y="4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1" y="22"/>
                    <a:pt x="2" y="23"/>
                    <a:pt x="3" y="2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2"/>
                    <a:pt x="12" y="43"/>
                    <a:pt x="1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6" y="42"/>
                    <a:pt x="46" y="41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5"/>
                    <a:pt x="57" y="13"/>
                    <a:pt x="59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1" y="13"/>
                    <a:pt x="72" y="13"/>
                    <a:pt x="72" y="14"/>
                  </a:cubicBezTo>
                  <a:close/>
                  <a:moveTo>
                    <a:pt x="18" y="57"/>
                  </a:moveTo>
                  <a:cubicBezTo>
                    <a:pt x="18" y="59"/>
                    <a:pt x="16" y="61"/>
                    <a:pt x="14" y="61"/>
                  </a:cubicBezTo>
                  <a:cubicBezTo>
                    <a:pt x="12" y="61"/>
                    <a:pt x="11" y="59"/>
                    <a:pt x="11" y="57"/>
                  </a:cubicBezTo>
                  <a:cubicBezTo>
                    <a:pt x="11" y="55"/>
                    <a:pt x="12" y="53"/>
                    <a:pt x="14" y="53"/>
                  </a:cubicBezTo>
                  <a:cubicBezTo>
                    <a:pt x="16" y="53"/>
                    <a:pt x="18" y="55"/>
                    <a:pt x="18" y="57"/>
                  </a:cubicBezTo>
                  <a:close/>
                  <a:moveTo>
                    <a:pt x="16" y="57"/>
                  </a:moveTo>
                  <a:cubicBezTo>
                    <a:pt x="16" y="56"/>
                    <a:pt x="15" y="55"/>
                    <a:pt x="14" y="55"/>
                  </a:cubicBezTo>
                  <a:cubicBezTo>
                    <a:pt x="14" y="55"/>
                    <a:pt x="13" y="56"/>
                    <a:pt x="13" y="57"/>
                  </a:cubicBezTo>
                  <a:cubicBezTo>
                    <a:pt x="13" y="58"/>
                    <a:pt x="14" y="59"/>
                    <a:pt x="14" y="59"/>
                  </a:cubicBezTo>
                  <a:cubicBezTo>
                    <a:pt x="15" y="59"/>
                    <a:pt x="16" y="58"/>
                    <a:pt x="16" y="57"/>
                  </a:cubicBezTo>
                  <a:close/>
                  <a:moveTo>
                    <a:pt x="45" y="57"/>
                  </a:moveTo>
                  <a:cubicBezTo>
                    <a:pt x="45" y="59"/>
                    <a:pt x="43" y="61"/>
                    <a:pt x="41" y="61"/>
                  </a:cubicBezTo>
                  <a:cubicBezTo>
                    <a:pt x="39" y="61"/>
                    <a:pt x="38" y="59"/>
                    <a:pt x="38" y="57"/>
                  </a:cubicBezTo>
                  <a:cubicBezTo>
                    <a:pt x="38" y="55"/>
                    <a:pt x="39" y="53"/>
                    <a:pt x="41" y="53"/>
                  </a:cubicBezTo>
                  <a:cubicBezTo>
                    <a:pt x="43" y="53"/>
                    <a:pt x="45" y="55"/>
                    <a:pt x="45" y="57"/>
                  </a:cubicBezTo>
                  <a:close/>
                  <a:moveTo>
                    <a:pt x="43" y="57"/>
                  </a:moveTo>
                  <a:cubicBezTo>
                    <a:pt x="43" y="56"/>
                    <a:pt x="42" y="55"/>
                    <a:pt x="41" y="55"/>
                  </a:cubicBezTo>
                  <a:cubicBezTo>
                    <a:pt x="40" y="55"/>
                    <a:pt x="40" y="56"/>
                    <a:pt x="40" y="57"/>
                  </a:cubicBezTo>
                  <a:cubicBezTo>
                    <a:pt x="40" y="58"/>
                    <a:pt x="40" y="59"/>
                    <a:pt x="41" y="59"/>
                  </a:cubicBezTo>
                  <a:cubicBezTo>
                    <a:pt x="42" y="59"/>
                    <a:pt x="43" y="58"/>
                    <a:pt x="43" y="57"/>
                  </a:cubicBezTo>
                  <a:close/>
                  <a:moveTo>
                    <a:pt x="12" y="37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6"/>
                    <a:pt x="45" y="36"/>
                  </a:cubicBezTo>
                  <a:cubicBezTo>
                    <a:pt x="45" y="35"/>
                    <a:pt x="45" y="35"/>
                    <a:pt x="44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1" y="36"/>
                  </a:cubicBezTo>
                  <a:cubicBezTo>
                    <a:pt x="11" y="36"/>
                    <a:pt x="11" y="37"/>
                    <a:pt x="12" y="37"/>
                  </a:cubicBezTo>
                  <a:close/>
                  <a:moveTo>
                    <a:pt x="13" y="39"/>
                  </a:moveTo>
                  <a:cubicBezTo>
                    <a:pt x="13" y="39"/>
                    <a:pt x="12" y="40"/>
                    <a:pt x="12" y="40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1"/>
                    <a:pt x="44" y="41"/>
                    <a:pt x="44" y="40"/>
                  </a:cubicBezTo>
                  <a:cubicBezTo>
                    <a:pt x="44" y="40"/>
                    <a:pt x="44" y="39"/>
                    <a:pt x="43" y="39"/>
                  </a:cubicBezTo>
                  <a:lnTo>
                    <a:pt x="13" y="39"/>
                  </a:lnTo>
                  <a:close/>
                  <a:moveTo>
                    <a:pt x="37" y="31"/>
                  </a:move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4" y="30"/>
                    <a:pt x="44" y="3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1"/>
                    <a:pt x="37" y="31"/>
                  </a:cubicBezTo>
                  <a:close/>
                  <a:moveTo>
                    <a:pt x="25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2" y="31"/>
                    <a:pt x="32" y="30"/>
                    <a:pt x="32" y="3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5" y="31"/>
                    <a:pt x="25" y="31"/>
                  </a:cubicBezTo>
                  <a:close/>
                  <a:moveTo>
                    <a:pt x="13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0"/>
                    <a:pt x="20" y="3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1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7006293" y="4941622"/>
              <a:ext cx="503402" cy="473617"/>
            </a:xfrm>
            <a:custGeom>
              <a:avLst/>
              <a:gdLst>
                <a:gd name="T0" fmla="*/ 23 w 68"/>
                <a:gd name="T1" fmla="*/ 5 h 67"/>
                <a:gd name="T2" fmla="*/ 7 w 68"/>
                <a:gd name="T3" fmla="*/ 11 h 67"/>
                <a:gd name="T4" fmla="*/ 7 w 68"/>
                <a:gd name="T5" fmla="*/ 67 h 67"/>
                <a:gd name="T6" fmla="*/ 38 w 68"/>
                <a:gd name="T7" fmla="*/ 62 h 67"/>
                <a:gd name="T8" fmla="*/ 49 w 68"/>
                <a:gd name="T9" fmla="*/ 56 h 67"/>
                <a:gd name="T10" fmla="*/ 64 w 68"/>
                <a:gd name="T11" fmla="*/ 47 h 67"/>
                <a:gd name="T12" fmla="*/ 60 w 68"/>
                <a:gd name="T13" fmla="*/ 0 h 67"/>
                <a:gd name="T14" fmla="*/ 52 w 68"/>
                <a:gd name="T15" fmla="*/ 51 h 67"/>
                <a:gd name="T16" fmla="*/ 59 w 68"/>
                <a:gd name="T17" fmla="*/ 44 h 67"/>
                <a:gd name="T18" fmla="*/ 56 w 68"/>
                <a:gd name="T19" fmla="*/ 41 h 67"/>
                <a:gd name="T20" fmla="*/ 56 w 68"/>
                <a:gd name="T21" fmla="*/ 51 h 67"/>
                <a:gd name="T22" fmla="*/ 50 w 68"/>
                <a:gd name="T23" fmla="*/ 43 h 67"/>
                <a:gd name="T24" fmla="*/ 33 w 68"/>
                <a:gd name="T25" fmla="*/ 45 h 67"/>
                <a:gd name="T26" fmla="*/ 48 w 68"/>
                <a:gd name="T27" fmla="*/ 53 h 67"/>
                <a:gd name="T28" fmla="*/ 26 w 68"/>
                <a:gd name="T29" fmla="*/ 7 h 67"/>
                <a:gd name="T30" fmla="*/ 65 w 68"/>
                <a:gd name="T31" fmla="*/ 7 h 67"/>
                <a:gd name="T32" fmla="*/ 56 w 68"/>
                <a:gd name="T33" fmla="*/ 39 h 67"/>
                <a:gd name="T34" fmla="*/ 9 w 68"/>
                <a:gd name="T35" fmla="*/ 23 h 67"/>
                <a:gd name="T36" fmla="*/ 12 w 68"/>
                <a:gd name="T37" fmla="*/ 30 h 67"/>
                <a:gd name="T38" fmla="*/ 10 w 68"/>
                <a:gd name="T39" fmla="*/ 32 h 67"/>
                <a:gd name="T40" fmla="*/ 10 w 68"/>
                <a:gd name="T41" fmla="*/ 38 h 67"/>
                <a:gd name="T42" fmla="*/ 12 w 68"/>
                <a:gd name="T43" fmla="*/ 40 h 67"/>
                <a:gd name="T44" fmla="*/ 9 w 68"/>
                <a:gd name="T45" fmla="*/ 47 h 67"/>
                <a:gd name="T46" fmla="*/ 12 w 68"/>
                <a:gd name="T47" fmla="*/ 54 h 67"/>
                <a:gd name="T48" fmla="*/ 9 w 68"/>
                <a:gd name="T49" fmla="*/ 55 h 67"/>
                <a:gd name="T50" fmla="*/ 19 w 68"/>
                <a:gd name="T51" fmla="*/ 61 h 67"/>
                <a:gd name="T52" fmla="*/ 25 w 68"/>
                <a:gd name="T53" fmla="*/ 64 h 67"/>
                <a:gd name="T54" fmla="*/ 3 w 68"/>
                <a:gd name="T55" fmla="*/ 19 h 67"/>
                <a:gd name="T56" fmla="*/ 12 w 68"/>
                <a:gd name="T57" fmla="*/ 22 h 67"/>
                <a:gd name="T58" fmla="*/ 34 w 68"/>
                <a:gd name="T59" fmla="*/ 61 h 67"/>
                <a:gd name="T60" fmla="*/ 19 w 68"/>
                <a:gd name="T61" fmla="*/ 59 h 67"/>
                <a:gd name="T62" fmla="*/ 19 w 68"/>
                <a:gd name="T63" fmla="*/ 8 h 67"/>
                <a:gd name="T64" fmla="*/ 21 w 68"/>
                <a:gd name="T65" fmla="*/ 17 h 67"/>
                <a:gd name="T66" fmla="*/ 24 w 68"/>
                <a:gd name="T67" fmla="*/ 19 h 67"/>
                <a:gd name="T68" fmla="*/ 20 w 68"/>
                <a:gd name="T69" fmla="*/ 26 h 67"/>
                <a:gd name="T70" fmla="*/ 24 w 68"/>
                <a:gd name="T71" fmla="*/ 33 h 67"/>
                <a:gd name="T72" fmla="*/ 21 w 68"/>
                <a:gd name="T73" fmla="*/ 35 h 67"/>
                <a:gd name="T74" fmla="*/ 21 w 68"/>
                <a:gd name="T75" fmla="*/ 41 h 67"/>
                <a:gd name="T76" fmla="*/ 24 w 68"/>
                <a:gd name="T77" fmla="*/ 43 h 67"/>
                <a:gd name="T78" fmla="*/ 21 w 68"/>
                <a:gd name="T79" fmla="*/ 49 h 67"/>
                <a:gd name="T80" fmla="*/ 24 w 68"/>
                <a:gd name="T81" fmla="*/ 51 h 67"/>
                <a:gd name="T82" fmla="*/ 38 w 68"/>
                <a:gd name="T83" fmla="*/ 57 h 67"/>
                <a:gd name="T84" fmla="*/ 40 w 68"/>
                <a:gd name="T85" fmla="*/ 58 h 67"/>
                <a:gd name="T86" fmla="*/ 40 w 68"/>
                <a:gd name="T87" fmla="*/ 55 h 67"/>
                <a:gd name="T88" fmla="*/ 40 w 68"/>
                <a:gd name="T89" fmla="*/ 58 h 67"/>
                <a:gd name="T90" fmla="*/ 33 w 68"/>
                <a:gd name="T91" fmla="*/ 13 h 67"/>
                <a:gd name="T92" fmla="*/ 58 w 68"/>
                <a:gd name="T93" fmla="*/ 11 h 67"/>
                <a:gd name="T94" fmla="*/ 58 w 68"/>
                <a:gd name="T95" fmla="*/ 21 h 67"/>
                <a:gd name="T96" fmla="*/ 33 w 68"/>
                <a:gd name="T97" fmla="*/ 19 h 67"/>
                <a:gd name="T98" fmla="*/ 59 w 68"/>
                <a:gd name="T99" fmla="*/ 28 h 67"/>
                <a:gd name="T100" fmla="*/ 32 w 68"/>
                <a:gd name="T101" fmla="*/ 28 h 67"/>
                <a:gd name="T102" fmla="*/ 59 w 68"/>
                <a:gd name="T103" fmla="*/ 28 h 67"/>
                <a:gd name="T104" fmla="*/ 33 w 68"/>
                <a:gd name="T105" fmla="*/ 37 h 67"/>
                <a:gd name="T106" fmla="*/ 58 w 68"/>
                <a:gd name="T107" fmla="*/ 3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67">
                  <a:moveTo>
                    <a:pt x="6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7" y="0"/>
                    <a:pt x="24" y="2"/>
                    <a:pt x="23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5"/>
                    <a:pt x="13" y="8"/>
                    <a:pt x="12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3" y="11"/>
                    <a:pt x="0" y="14"/>
                    <a:pt x="0" y="1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3" y="67"/>
                    <a:pt x="7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9" y="67"/>
                    <a:pt x="33" y="66"/>
                    <a:pt x="35" y="64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41" y="62"/>
                    <a:pt x="45" y="60"/>
                    <a:pt x="47" y="59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3" y="56"/>
                    <a:pt x="57" y="55"/>
                    <a:pt x="59" y="53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6" y="46"/>
                    <a:pt x="68" y="41"/>
                    <a:pt x="68" y="3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4" y="0"/>
                    <a:pt x="60" y="0"/>
                  </a:cubicBezTo>
                  <a:close/>
                  <a:moveTo>
                    <a:pt x="52" y="53"/>
                  </a:moveTo>
                  <a:cubicBezTo>
                    <a:pt x="52" y="52"/>
                    <a:pt x="52" y="52"/>
                    <a:pt x="52" y="52"/>
                  </a:cubicBezTo>
                  <a:cubicBezTo>
                    <a:pt x="52" y="52"/>
                    <a:pt x="52" y="51"/>
                    <a:pt x="52" y="5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9" y="45"/>
                    <a:pt x="59" y="45"/>
                    <a:pt x="59" y="44"/>
                  </a:cubicBezTo>
                  <a:cubicBezTo>
                    <a:pt x="59" y="44"/>
                    <a:pt x="59" y="43"/>
                    <a:pt x="58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2"/>
                    <a:pt x="54" y="41"/>
                    <a:pt x="56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3"/>
                    <a:pt x="63" y="45"/>
                    <a:pt x="62" y="45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2"/>
                    <a:pt x="54" y="52"/>
                    <a:pt x="52" y="53"/>
                  </a:cubicBezTo>
                  <a:close/>
                  <a:moveTo>
                    <a:pt x="56" y="39"/>
                  </a:moveTo>
                  <a:cubicBezTo>
                    <a:pt x="53" y="39"/>
                    <a:pt x="51" y="41"/>
                    <a:pt x="50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4"/>
                    <a:pt x="32" y="44"/>
                  </a:cubicBezTo>
                  <a:cubicBezTo>
                    <a:pt x="32" y="45"/>
                    <a:pt x="32" y="45"/>
                    <a:pt x="33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8" y="53"/>
                    <a:pt x="26" y="51"/>
                    <a:pt x="26" y="4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5"/>
                    <a:pt x="28" y="3"/>
                    <a:pt x="31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3" y="3"/>
                    <a:pt x="65" y="5"/>
                    <a:pt x="65" y="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38"/>
                    <a:pt x="65" y="39"/>
                    <a:pt x="65" y="39"/>
                  </a:cubicBezTo>
                  <a:lnTo>
                    <a:pt x="56" y="39"/>
                  </a:lnTo>
                  <a:close/>
                  <a:moveTo>
                    <a:pt x="12" y="2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3"/>
                    <a:pt x="9" y="23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1"/>
                    <a:pt x="9" y="31"/>
                  </a:cubicBezTo>
                  <a:cubicBezTo>
                    <a:pt x="9" y="32"/>
                    <a:pt x="9" y="32"/>
                    <a:pt x="10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40"/>
                    <a:pt x="9" y="40"/>
                    <a:pt x="10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9" y="48"/>
                    <a:pt x="9" y="48"/>
                    <a:pt x="1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9"/>
                    <a:pt x="16" y="61"/>
                    <a:pt x="19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4"/>
                    <a:pt x="3" y="62"/>
                    <a:pt x="3" y="6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6"/>
                    <a:pt x="5" y="14"/>
                    <a:pt x="7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2"/>
                  </a:lnTo>
                  <a:close/>
                  <a:moveTo>
                    <a:pt x="29" y="64"/>
                  </a:moveTo>
                  <a:cubicBezTo>
                    <a:pt x="29" y="61"/>
                    <a:pt x="29" y="61"/>
                    <a:pt x="29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63"/>
                    <a:pt x="31" y="63"/>
                    <a:pt x="29" y="64"/>
                  </a:cubicBezTo>
                  <a:close/>
                  <a:moveTo>
                    <a:pt x="19" y="59"/>
                  </a:moveTo>
                  <a:cubicBezTo>
                    <a:pt x="16" y="59"/>
                    <a:pt x="14" y="57"/>
                    <a:pt x="14" y="5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0"/>
                    <a:pt x="16" y="8"/>
                    <a:pt x="1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1" y="19"/>
                    <a:pt x="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0" y="25"/>
                    <a:pt x="20" y="26"/>
                  </a:cubicBezTo>
                  <a:cubicBezTo>
                    <a:pt x="20" y="26"/>
                    <a:pt x="21" y="27"/>
                    <a:pt x="21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0" y="33"/>
                    <a:pt x="20" y="34"/>
                  </a:cubicBezTo>
                  <a:cubicBezTo>
                    <a:pt x="20" y="34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0" y="41"/>
                    <a:pt x="20" y="42"/>
                  </a:cubicBezTo>
                  <a:cubicBezTo>
                    <a:pt x="20" y="42"/>
                    <a:pt x="21" y="43"/>
                    <a:pt x="21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0" y="49"/>
                    <a:pt x="20" y="50"/>
                  </a:cubicBezTo>
                  <a:cubicBezTo>
                    <a:pt x="20" y="50"/>
                    <a:pt x="21" y="51"/>
                    <a:pt x="21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3"/>
                    <a:pt x="28" y="55"/>
                    <a:pt x="31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9"/>
                    <a:pt x="37" y="59"/>
                    <a:pt x="37" y="59"/>
                  </a:cubicBezTo>
                  <a:lnTo>
                    <a:pt x="19" y="59"/>
                  </a:lnTo>
                  <a:close/>
                  <a:moveTo>
                    <a:pt x="40" y="58"/>
                  </a:moveTo>
                  <a:cubicBezTo>
                    <a:pt x="40" y="58"/>
                    <a:pt x="40" y="58"/>
                    <a:pt x="40" y="58"/>
                  </a:cubicBezTo>
                  <a:cubicBezTo>
                    <a:pt x="41" y="57"/>
                    <a:pt x="41" y="57"/>
                    <a:pt x="40" y="57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4" y="57"/>
                    <a:pt x="42" y="58"/>
                    <a:pt x="40" y="58"/>
                  </a:cubicBezTo>
                  <a:close/>
                  <a:moveTo>
                    <a:pt x="59" y="12"/>
                  </a:moveTo>
                  <a:cubicBezTo>
                    <a:pt x="59" y="12"/>
                    <a:pt x="59" y="13"/>
                    <a:pt x="5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2" y="11"/>
                    <a:pt x="32" y="11"/>
                    <a:pt x="33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2"/>
                  </a:cubicBezTo>
                  <a:close/>
                  <a:moveTo>
                    <a:pt x="59" y="20"/>
                  </a:moveTo>
                  <a:cubicBezTo>
                    <a:pt x="59" y="21"/>
                    <a:pt x="59" y="21"/>
                    <a:pt x="58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1"/>
                    <a:pt x="32" y="21"/>
                    <a:pt x="32" y="20"/>
                  </a:cubicBezTo>
                  <a:cubicBezTo>
                    <a:pt x="32" y="19"/>
                    <a:pt x="32" y="19"/>
                    <a:pt x="33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9"/>
                    <a:pt x="59" y="19"/>
                    <a:pt x="59" y="20"/>
                  </a:cubicBezTo>
                  <a:close/>
                  <a:moveTo>
                    <a:pt x="59" y="28"/>
                  </a:moveTo>
                  <a:cubicBezTo>
                    <a:pt x="59" y="29"/>
                    <a:pt x="59" y="29"/>
                    <a:pt x="58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2" y="29"/>
                    <a:pt x="32" y="29"/>
                    <a:pt x="32" y="28"/>
                  </a:cubicBezTo>
                  <a:cubicBezTo>
                    <a:pt x="32" y="27"/>
                    <a:pt x="32" y="27"/>
                    <a:pt x="33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9" y="27"/>
                    <a:pt x="59" y="27"/>
                    <a:pt x="59" y="28"/>
                  </a:cubicBezTo>
                  <a:close/>
                  <a:moveTo>
                    <a:pt x="59" y="36"/>
                  </a:moveTo>
                  <a:cubicBezTo>
                    <a:pt x="59" y="37"/>
                    <a:pt x="59" y="37"/>
                    <a:pt x="58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6"/>
                  </a:cubicBezTo>
                  <a:cubicBezTo>
                    <a:pt x="32" y="36"/>
                    <a:pt x="32" y="35"/>
                    <a:pt x="33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9" y="35"/>
                    <a:pt x="59" y="36"/>
                    <a:pt x="59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78" name="Freeform 36"/>
            <p:cNvSpPr>
              <a:spLocks noEditPoints="1"/>
            </p:cNvSpPr>
            <p:nvPr/>
          </p:nvSpPr>
          <p:spPr bwMode="auto">
            <a:xfrm>
              <a:off x="7197800" y="4011142"/>
              <a:ext cx="496706" cy="414895"/>
            </a:xfrm>
            <a:custGeom>
              <a:avLst/>
              <a:gdLst>
                <a:gd name="T0" fmla="*/ 71 w 72"/>
                <a:gd name="T1" fmla="*/ 15 h 60"/>
                <a:gd name="T2" fmla="*/ 57 w 72"/>
                <a:gd name="T3" fmla="*/ 17 h 60"/>
                <a:gd name="T4" fmla="*/ 44 w 72"/>
                <a:gd name="T5" fmla="*/ 45 h 60"/>
                <a:gd name="T6" fmla="*/ 12 w 72"/>
                <a:gd name="T7" fmla="*/ 45 h 60"/>
                <a:gd name="T8" fmla="*/ 14 w 72"/>
                <a:gd name="T9" fmla="*/ 48 h 60"/>
                <a:gd name="T10" fmla="*/ 48 w 72"/>
                <a:gd name="T11" fmla="*/ 50 h 60"/>
                <a:gd name="T12" fmla="*/ 14 w 72"/>
                <a:gd name="T13" fmla="*/ 51 h 60"/>
                <a:gd name="T14" fmla="*/ 9 w 72"/>
                <a:gd name="T15" fmla="*/ 44 h 60"/>
                <a:gd name="T16" fmla="*/ 8 w 72"/>
                <a:gd name="T17" fmla="*/ 41 h 60"/>
                <a:gd name="T18" fmla="*/ 1 w 72"/>
                <a:gd name="T19" fmla="*/ 22 h 60"/>
                <a:gd name="T20" fmla="*/ 11 w 72"/>
                <a:gd name="T21" fmla="*/ 40 h 60"/>
                <a:gd name="T22" fmla="*/ 44 w 72"/>
                <a:gd name="T23" fmla="*/ 42 h 60"/>
                <a:gd name="T24" fmla="*/ 54 w 72"/>
                <a:gd name="T25" fmla="*/ 16 h 60"/>
                <a:gd name="T26" fmla="*/ 71 w 72"/>
                <a:gd name="T27" fmla="*/ 12 h 60"/>
                <a:gd name="T28" fmla="*/ 18 w 72"/>
                <a:gd name="T29" fmla="*/ 56 h 60"/>
                <a:gd name="T30" fmla="*/ 11 w 72"/>
                <a:gd name="T31" fmla="*/ 56 h 60"/>
                <a:gd name="T32" fmla="*/ 18 w 72"/>
                <a:gd name="T33" fmla="*/ 56 h 60"/>
                <a:gd name="T34" fmla="*/ 15 w 72"/>
                <a:gd name="T35" fmla="*/ 54 h 60"/>
                <a:gd name="T36" fmla="*/ 15 w 72"/>
                <a:gd name="T37" fmla="*/ 58 h 60"/>
                <a:gd name="T38" fmla="*/ 45 w 72"/>
                <a:gd name="T39" fmla="*/ 56 h 60"/>
                <a:gd name="T40" fmla="*/ 38 w 72"/>
                <a:gd name="T41" fmla="*/ 56 h 60"/>
                <a:gd name="T42" fmla="*/ 45 w 72"/>
                <a:gd name="T43" fmla="*/ 56 h 60"/>
                <a:gd name="T44" fmla="*/ 42 w 72"/>
                <a:gd name="T45" fmla="*/ 54 h 60"/>
                <a:gd name="T46" fmla="*/ 42 w 72"/>
                <a:gd name="T47" fmla="*/ 58 h 60"/>
                <a:gd name="T48" fmla="*/ 46 w 72"/>
                <a:gd name="T49" fmla="*/ 35 h 60"/>
                <a:gd name="T50" fmla="*/ 12 w 72"/>
                <a:gd name="T51" fmla="*/ 34 h 60"/>
                <a:gd name="T52" fmla="*/ 12 w 72"/>
                <a:gd name="T53" fmla="*/ 36 h 60"/>
                <a:gd name="T54" fmla="*/ 46 w 72"/>
                <a:gd name="T55" fmla="*/ 35 h 60"/>
                <a:gd name="T56" fmla="*/ 12 w 72"/>
                <a:gd name="T57" fmla="*/ 39 h 60"/>
                <a:gd name="T58" fmla="*/ 43 w 72"/>
                <a:gd name="T59" fmla="*/ 40 h 60"/>
                <a:gd name="T60" fmla="*/ 43 w 72"/>
                <a:gd name="T61" fmla="*/ 38 h 60"/>
                <a:gd name="T62" fmla="*/ 13 w 72"/>
                <a:gd name="T63" fmla="*/ 28 h 60"/>
                <a:gd name="T64" fmla="*/ 16 w 72"/>
                <a:gd name="T65" fmla="*/ 23 h 60"/>
                <a:gd name="T66" fmla="*/ 28 w 72"/>
                <a:gd name="T67" fmla="*/ 14 h 60"/>
                <a:gd name="T68" fmla="*/ 33 w 72"/>
                <a:gd name="T69" fmla="*/ 17 h 60"/>
                <a:gd name="T70" fmla="*/ 36 w 72"/>
                <a:gd name="T71" fmla="*/ 22 h 60"/>
                <a:gd name="T72" fmla="*/ 39 w 72"/>
                <a:gd name="T73" fmla="*/ 17 h 60"/>
                <a:gd name="T74" fmla="*/ 51 w 72"/>
                <a:gd name="T75" fmla="*/ 7 h 60"/>
                <a:gd name="T76" fmla="*/ 51 w 72"/>
                <a:gd name="T77" fmla="*/ 0 h 60"/>
                <a:gd name="T78" fmla="*/ 49 w 72"/>
                <a:gd name="T79" fmla="*/ 5 h 60"/>
                <a:gd name="T80" fmla="*/ 36 w 72"/>
                <a:gd name="T81" fmla="*/ 15 h 60"/>
                <a:gd name="T82" fmla="*/ 31 w 72"/>
                <a:gd name="T83" fmla="*/ 12 h 60"/>
                <a:gd name="T84" fmla="*/ 28 w 72"/>
                <a:gd name="T85" fmla="*/ 7 h 60"/>
                <a:gd name="T86" fmla="*/ 25 w 72"/>
                <a:gd name="T87" fmla="*/ 11 h 60"/>
                <a:gd name="T88" fmla="*/ 13 w 72"/>
                <a:gd name="T89" fmla="*/ 22 h 60"/>
                <a:gd name="T90" fmla="*/ 13 w 72"/>
                <a:gd name="T91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60">
                  <a:moveTo>
                    <a:pt x="72" y="13"/>
                  </a:moveTo>
                  <a:cubicBezTo>
                    <a:pt x="72" y="14"/>
                    <a:pt x="71" y="15"/>
                    <a:pt x="7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5"/>
                    <a:pt x="57" y="16"/>
                    <a:pt x="57" y="17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3"/>
                    <a:pt x="46" y="45"/>
                    <a:pt x="4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2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3" y="48"/>
                    <a:pt x="14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8"/>
                    <a:pt x="48" y="49"/>
                    <a:pt x="48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1" y="51"/>
                    <a:pt x="9" y="49"/>
                    <a:pt x="9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8" y="42"/>
                    <a:pt x="8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3" y="42"/>
                    <a:pt x="1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6" y="41"/>
                    <a:pt x="47" y="4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3"/>
                    <a:pt x="57" y="12"/>
                    <a:pt x="6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2" y="13"/>
                  </a:cubicBezTo>
                  <a:close/>
                  <a:moveTo>
                    <a:pt x="18" y="56"/>
                  </a:move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8"/>
                    <a:pt x="11" y="56"/>
                  </a:cubicBezTo>
                  <a:cubicBezTo>
                    <a:pt x="11" y="54"/>
                    <a:pt x="13" y="52"/>
                    <a:pt x="15" y="52"/>
                  </a:cubicBezTo>
                  <a:cubicBezTo>
                    <a:pt x="17" y="52"/>
                    <a:pt x="18" y="54"/>
                    <a:pt x="18" y="56"/>
                  </a:cubicBezTo>
                  <a:close/>
                  <a:moveTo>
                    <a:pt x="16" y="56"/>
                  </a:moveTo>
                  <a:cubicBezTo>
                    <a:pt x="16" y="55"/>
                    <a:pt x="16" y="54"/>
                    <a:pt x="15" y="54"/>
                  </a:cubicBezTo>
                  <a:cubicBezTo>
                    <a:pt x="14" y="54"/>
                    <a:pt x="13" y="55"/>
                    <a:pt x="13" y="56"/>
                  </a:cubicBezTo>
                  <a:cubicBezTo>
                    <a:pt x="13" y="57"/>
                    <a:pt x="14" y="58"/>
                    <a:pt x="15" y="58"/>
                  </a:cubicBezTo>
                  <a:cubicBezTo>
                    <a:pt x="16" y="58"/>
                    <a:pt x="16" y="57"/>
                    <a:pt x="16" y="56"/>
                  </a:cubicBezTo>
                  <a:close/>
                  <a:moveTo>
                    <a:pt x="45" y="56"/>
                  </a:moveTo>
                  <a:cubicBezTo>
                    <a:pt x="45" y="58"/>
                    <a:pt x="44" y="60"/>
                    <a:pt x="42" y="60"/>
                  </a:cubicBezTo>
                  <a:cubicBezTo>
                    <a:pt x="40" y="60"/>
                    <a:pt x="38" y="58"/>
                    <a:pt x="38" y="56"/>
                  </a:cubicBezTo>
                  <a:cubicBezTo>
                    <a:pt x="38" y="54"/>
                    <a:pt x="40" y="52"/>
                    <a:pt x="42" y="52"/>
                  </a:cubicBezTo>
                  <a:cubicBezTo>
                    <a:pt x="44" y="52"/>
                    <a:pt x="45" y="54"/>
                    <a:pt x="45" y="56"/>
                  </a:cubicBezTo>
                  <a:close/>
                  <a:moveTo>
                    <a:pt x="43" y="56"/>
                  </a:moveTo>
                  <a:cubicBezTo>
                    <a:pt x="43" y="55"/>
                    <a:pt x="43" y="54"/>
                    <a:pt x="42" y="54"/>
                  </a:cubicBezTo>
                  <a:cubicBezTo>
                    <a:pt x="41" y="54"/>
                    <a:pt x="40" y="55"/>
                    <a:pt x="40" y="56"/>
                  </a:cubicBezTo>
                  <a:cubicBezTo>
                    <a:pt x="40" y="57"/>
                    <a:pt x="41" y="58"/>
                    <a:pt x="42" y="58"/>
                  </a:cubicBezTo>
                  <a:cubicBezTo>
                    <a:pt x="43" y="58"/>
                    <a:pt x="43" y="57"/>
                    <a:pt x="43" y="56"/>
                  </a:cubicBezTo>
                  <a:close/>
                  <a:moveTo>
                    <a:pt x="46" y="35"/>
                  </a:moveTo>
                  <a:cubicBezTo>
                    <a:pt x="46" y="34"/>
                    <a:pt x="45" y="34"/>
                    <a:pt x="4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1" y="34"/>
                    <a:pt x="11" y="35"/>
                  </a:cubicBezTo>
                  <a:cubicBezTo>
                    <a:pt x="11" y="35"/>
                    <a:pt x="11" y="36"/>
                    <a:pt x="1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5"/>
                    <a:pt x="46" y="35"/>
                  </a:cubicBezTo>
                  <a:close/>
                  <a:moveTo>
                    <a:pt x="13" y="38"/>
                  </a:moveTo>
                  <a:cubicBezTo>
                    <a:pt x="13" y="38"/>
                    <a:pt x="12" y="39"/>
                    <a:pt x="12" y="39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9"/>
                    <a:pt x="44" y="38"/>
                    <a:pt x="43" y="38"/>
                  </a:cubicBezTo>
                  <a:lnTo>
                    <a:pt x="13" y="38"/>
                  </a:lnTo>
                  <a:close/>
                  <a:moveTo>
                    <a:pt x="13" y="28"/>
                  </a:moveTo>
                  <a:cubicBezTo>
                    <a:pt x="14" y="28"/>
                    <a:pt x="16" y="27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4"/>
                    <a:pt x="28" y="14"/>
                  </a:cubicBezTo>
                  <a:cubicBezTo>
                    <a:pt x="28" y="14"/>
                    <a:pt x="29" y="13"/>
                    <a:pt x="29" y="13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3" y="20"/>
                    <a:pt x="34" y="22"/>
                    <a:pt x="36" y="22"/>
                  </a:cubicBezTo>
                  <a:cubicBezTo>
                    <a:pt x="38" y="22"/>
                    <a:pt x="39" y="20"/>
                    <a:pt x="39" y="19"/>
                  </a:cubicBezTo>
                  <a:cubicBezTo>
                    <a:pt x="39" y="18"/>
                    <a:pt x="39" y="18"/>
                    <a:pt x="39" y="1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7"/>
                    <a:pt x="51" y="7"/>
                    <a:pt x="51" y="7"/>
                  </a:cubicBezTo>
                  <a:cubicBezTo>
                    <a:pt x="53" y="7"/>
                    <a:pt x="54" y="5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50" y="0"/>
                    <a:pt x="48" y="2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7" y="15"/>
                    <a:pt x="36" y="15"/>
                  </a:cubicBezTo>
                  <a:cubicBezTo>
                    <a:pt x="36" y="15"/>
                    <a:pt x="35" y="16"/>
                    <a:pt x="35" y="1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0" y="7"/>
                    <a:pt x="28" y="7"/>
                  </a:cubicBezTo>
                  <a:cubicBezTo>
                    <a:pt x="26" y="7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1" y="22"/>
                    <a:pt x="10" y="23"/>
                    <a:pt x="10" y="25"/>
                  </a:cubicBezTo>
                  <a:cubicBezTo>
                    <a:pt x="10" y="27"/>
                    <a:pt x="11" y="28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79" name="Freeform 24"/>
            <p:cNvSpPr>
              <a:spLocks noEditPoints="1"/>
            </p:cNvSpPr>
            <p:nvPr/>
          </p:nvSpPr>
          <p:spPr bwMode="auto">
            <a:xfrm>
              <a:off x="5428829" y="1581445"/>
              <a:ext cx="339174" cy="357759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80" name="Freeform 131"/>
            <p:cNvSpPr>
              <a:spLocks noEditPoints="1"/>
            </p:cNvSpPr>
            <p:nvPr/>
          </p:nvSpPr>
          <p:spPr bwMode="auto">
            <a:xfrm>
              <a:off x="6973308" y="3475684"/>
              <a:ext cx="488527" cy="569946"/>
            </a:xfrm>
            <a:custGeom>
              <a:avLst/>
              <a:gdLst>
                <a:gd name="T0" fmla="*/ 18 w 58"/>
                <a:gd name="T1" fmla="*/ 37 h 68"/>
                <a:gd name="T2" fmla="*/ 17 w 58"/>
                <a:gd name="T3" fmla="*/ 31 h 68"/>
                <a:gd name="T4" fmla="*/ 40 w 58"/>
                <a:gd name="T5" fmla="*/ 16 h 68"/>
                <a:gd name="T6" fmla="*/ 17 w 58"/>
                <a:gd name="T7" fmla="*/ 30 h 68"/>
                <a:gd name="T8" fmla="*/ 44 w 58"/>
                <a:gd name="T9" fmla="*/ 18 h 68"/>
                <a:gd name="T10" fmla="*/ 17 w 58"/>
                <a:gd name="T11" fmla="*/ 23 h 68"/>
                <a:gd name="T12" fmla="*/ 30 w 58"/>
                <a:gd name="T13" fmla="*/ 16 h 68"/>
                <a:gd name="T14" fmla="*/ 14 w 58"/>
                <a:gd name="T15" fmla="*/ 21 h 68"/>
                <a:gd name="T16" fmla="*/ 34 w 58"/>
                <a:gd name="T17" fmla="*/ 66 h 68"/>
                <a:gd name="T18" fmla="*/ 28 w 58"/>
                <a:gd name="T19" fmla="*/ 68 h 68"/>
                <a:gd name="T20" fmla="*/ 20 w 58"/>
                <a:gd name="T21" fmla="*/ 62 h 68"/>
                <a:gd name="T22" fmla="*/ 23 w 58"/>
                <a:gd name="T23" fmla="*/ 50 h 68"/>
                <a:gd name="T24" fmla="*/ 17 w 58"/>
                <a:gd name="T25" fmla="*/ 44 h 68"/>
                <a:gd name="T26" fmla="*/ 40 w 58"/>
                <a:gd name="T27" fmla="*/ 30 h 68"/>
                <a:gd name="T28" fmla="*/ 25 w 58"/>
                <a:gd name="T29" fmla="*/ 41 h 68"/>
                <a:gd name="T30" fmla="*/ 29 w 58"/>
                <a:gd name="T31" fmla="*/ 50 h 68"/>
                <a:gd name="T32" fmla="*/ 40 w 58"/>
                <a:gd name="T33" fmla="*/ 39 h 68"/>
                <a:gd name="T34" fmla="*/ 35 w 58"/>
                <a:gd name="T35" fmla="*/ 50 h 68"/>
                <a:gd name="T36" fmla="*/ 34 w 58"/>
                <a:gd name="T37" fmla="*/ 52 h 68"/>
                <a:gd name="T38" fmla="*/ 33 w 58"/>
                <a:gd name="T39" fmla="*/ 52 h 68"/>
                <a:gd name="T40" fmla="*/ 28 w 58"/>
                <a:gd name="T41" fmla="*/ 52 h 68"/>
                <a:gd name="T42" fmla="*/ 22 w 58"/>
                <a:gd name="T43" fmla="*/ 54 h 68"/>
                <a:gd name="T44" fmla="*/ 25 w 58"/>
                <a:gd name="T45" fmla="*/ 64 h 68"/>
                <a:gd name="T46" fmla="*/ 36 w 58"/>
                <a:gd name="T47" fmla="*/ 62 h 68"/>
                <a:gd name="T48" fmla="*/ 39 w 58"/>
                <a:gd name="T49" fmla="*/ 9 h 68"/>
                <a:gd name="T50" fmla="*/ 41 w 58"/>
                <a:gd name="T51" fmla="*/ 10 h 68"/>
                <a:gd name="T52" fmla="*/ 42 w 58"/>
                <a:gd name="T53" fmla="*/ 4 h 68"/>
                <a:gd name="T54" fmla="*/ 15 w 58"/>
                <a:gd name="T55" fmla="*/ 54 h 68"/>
                <a:gd name="T56" fmla="*/ 19 w 58"/>
                <a:gd name="T57" fmla="*/ 49 h 68"/>
                <a:gd name="T58" fmla="*/ 48 w 58"/>
                <a:gd name="T59" fmla="*/ 19 h 68"/>
                <a:gd name="T60" fmla="*/ 54 w 58"/>
                <a:gd name="T61" fmla="*/ 14 h 68"/>
                <a:gd name="T62" fmla="*/ 47 w 58"/>
                <a:gd name="T63" fmla="*/ 18 h 68"/>
                <a:gd name="T64" fmla="*/ 4 w 58"/>
                <a:gd name="T65" fmla="*/ 42 h 68"/>
                <a:gd name="T66" fmla="*/ 5 w 58"/>
                <a:gd name="T67" fmla="*/ 44 h 68"/>
                <a:gd name="T68" fmla="*/ 9 w 58"/>
                <a:gd name="T69" fmla="*/ 39 h 68"/>
                <a:gd name="T70" fmla="*/ 50 w 58"/>
                <a:gd name="T71" fmla="*/ 29 h 68"/>
                <a:gd name="T72" fmla="*/ 58 w 58"/>
                <a:gd name="T73" fmla="*/ 29 h 68"/>
                <a:gd name="T74" fmla="*/ 7 w 58"/>
                <a:gd name="T75" fmla="*/ 28 h 68"/>
                <a:gd name="T76" fmla="*/ 1 w 58"/>
                <a:gd name="T77" fmla="*/ 30 h 68"/>
                <a:gd name="T78" fmla="*/ 49 w 58"/>
                <a:gd name="T79" fmla="*/ 39 h 68"/>
                <a:gd name="T80" fmla="*/ 53 w 58"/>
                <a:gd name="T81" fmla="*/ 44 h 68"/>
                <a:gd name="T82" fmla="*/ 54 w 58"/>
                <a:gd name="T83" fmla="*/ 42 h 68"/>
                <a:gd name="T84" fmla="*/ 4 w 58"/>
                <a:gd name="T85" fmla="*/ 14 h 68"/>
                <a:gd name="T86" fmla="*/ 10 w 58"/>
                <a:gd name="T87" fmla="*/ 19 h 68"/>
                <a:gd name="T88" fmla="*/ 5 w 58"/>
                <a:gd name="T89" fmla="*/ 14 h 68"/>
                <a:gd name="T90" fmla="*/ 39 w 58"/>
                <a:gd name="T91" fmla="*/ 49 h 68"/>
                <a:gd name="T92" fmla="*/ 44 w 58"/>
                <a:gd name="T93" fmla="*/ 54 h 68"/>
                <a:gd name="T94" fmla="*/ 17 w 58"/>
                <a:gd name="T95" fmla="*/ 10 h 68"/>
                <a:gd name="T96" fmla="*/ 19 w 58"/>
                <a:gd name="T97" fmla="*/ 9 h 68"/>
                <a:gd name="T98" fmla="*/ 14 w 58"/>
                <a:gd name="T99" fmla="*/ 5 h 68"/>
                <a:gd name="T100" fmla="*/ 30 w 58"/>
                <a:gd name="T101" fmla="*/ 7 h 68"/>
                <a:gd name="T102" fmla="*/ 28 w 58"/>
                <a:gd name="T10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8">
                  <a:moveTo>
                    <a:pt x="44" y="25"/>
                  </a:moveTo>
                  <a:cubicBezTo>
                    <a:pt x="44" y="26"/>
                    <a:pt x="42" y="28"/>
                    <a:pt x="41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7" y="37"/>
                    <a:pt x="17" y="37"/>
                  </a:cubicBezTo>
                  <a:cubicBezTo>
                    <a:pt x="15" y="37"/>
                    <a:pt x="14" y="36"/>
                    <a:pt x="14" y="35"/>
                  </a:cubicBezTo>
                  <a:cubicBezTo>
                    <a:pt x="14" y="33"/>
                    <a:pt x="16" y="32"/>
                    <a:pt x="17" y="31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2"/>
                    <a:pt x="44" y="23"/>
                    <a:pt x="44" y="25"/>
                  </a:cubicBezTo>
                  <a:close/>
                  <a:moveTo>
                    <a:pt x="40" y="16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6" y="25"/>
                    <a:pt x="14" y="26"/>
                    <a:pt x="14" y="28"/>
                  </a:cubicBezTo>
                  <a:cubicBezTo>
                    <a:pt x="14" y="29"/>
                    <a:pt x="15" y="30"/>
                    <a:pt x="17" y="30"/>
                  </a:cubicBezTo>
                  <a:cubicBezTo>
                    <a:pt x="17" y="30"/>
                    <a:pt x="18" y="30"/>
                    <a:pt x="18" y="3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2" y="21"/>
                    <a:pt x="44" y="19"/>
                    <a:pt x="44" y="18"/>
                  </a:cubicBezTo>
                  <a:cubicBezTo>
                    <a:pt x="44" y="16"/>
                    <a:pt x="42" y="15"/>
                    <a:pt x="40" y="16"/>
                  </a:cubicBezTo>
                  <a:close/>
                  <a:moveTo>
                    <a:pt x="14" y="21"/>
                  </a:moveTo>
                  <a:cubicBezTo>
                    <a:pt x="14" y="22"/>
                    <a:pt x="15" y="23"/>
                    <a:pt x="17" y="23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9" y="19"/>
                    <a:pt x="30" y="17"/>
                    <a:pt x="30" y="16"/>
                  </a:cubicBezTo>
                  <a:cubicBezTo>
                    <a:pt x="30" y="14"/>
                    <a:pt x="28" y="13"/>
                    <a:pt x="26" y="1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4" y="19"/>
                    <a:pt x="14" y="21"/>
                  </a:cubicBezTo>
                  <a:close/>
                  <a:moveTo>
                    <a:pt x="38" y="54"/>
                  </a:moveTo>
                  <a:cubicBezTo>
                    <a:pt x="38" y="62"/>
                    <a:pt x="38" y="62"/>
                    <a:pt x="38" y="62"/>
                  </a:cubicBezTo>
                  <a:cubicBezTo>
                    <a:pt x="38" y="64"/>
                    <a:pt x="36" y="66"/>
                    <a:pt x="34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3" y="67"/>
                    <a:pt x="32" y="68"/>
                    <a:pt x="30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6" y="68"/>
                    <a:pt x="25" y="67"/>
                    <a:pt x="25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6"/>
                    <a:pt x="20" y="64"/>
                    <a:pt x="20" y="62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2"/>
                    <a:pt x="22" y="51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1" y="44"/>
                    <a:pt x="20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5" y="44"/>
                    <a:pt x="14" y="43"/>
                    <a:pt x="14" y="42"/>
                  </a:cubicBezTo>
                  <a:cubicBezTo>
                    <a:pt x="14" y="40"/>
                    <a:pt x="16" y="39"/>
                    <a:pt x="17" y="38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29"/>
                    <a:pt x="44" y="30"/>
                    <a:pt x="44" y="32"/>
                  </a:cubicBezTo>
                  <a:cubicBezTo>
                    <a:pt x="44" y="33"/>
                    <a:pt x="42" y="35"/>
                    <a:pt x="41" y="36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7" y="43"/>
                    <a:pt x="29" y="46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3"/>
                    <a:pt x="36" y="38"/>
                    <a:pt x="37" y="38"/>
                  </a:cubicBezTo>
                  <a:cubicBezTo>
                    <a:pt x="38" y="37"/>
                    <a:pt x="39" y="38"/>
                    <a:pt x="40" y="39"/>
                  </a:cubicBezTo>
                  <a:cubicBezTo>
                    <a:pt x="41" y="40"/>
                    <a:pt x="41" y="42"/>
                    <a:pt x="39" y="43"/>
                  </a:cubicBezTo>
                  <a:cubicBezTo>
                    <a:pt x="39" y="43"/>
                    <a:pt x="35" y="46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1"/>
                    <a:pt x="38" y="52"/>
                    <a:pt x="38" y="54"/>
                  </a:cubicBezTo>
                  <a:close/>
                  <a:moveTo>
                    <a:pt x="36" y="54"/>
                  </a:moveTo>
                  <a:cubicBezTo>
                    <a:pt x="36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2"/>
                    <a:pt x="22" y="53"/>
                    <a:pt x="22" y="54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3" y="64"/>
                    <a:pt x="24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5" y="64"/>
                    <a:pt x="36" y="63"/>
                    <a:pt x="36" y="62"/>
                  </a:cubicBezTo>
                  <a:lnTo>
                    <a:pt x="36" y="54"/>
                  </a:lnTo>
                  <a:close/>
                  <a:moveTo>
                    <a:pt x="42" y="4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1" y="11"/>
                    <a:pt x="41" y="1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4"/>
                    <a:pt x="44" y="4"/>
                  </a:cubicBezTo>
                  <a:cubicBezTo>
                    <a:pt x="43" y="4"/>
                    <a:pt x="42" y="4"/>
                    <a:pt x="42" y="4"/>
                  </a:cubicBezTo>
                  <a:close/>
                  <a:moveTo>
                    <a:pt x="17" y="48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6" y="54"/>
                    <a:pt x="16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7"/>
                    <a:pt x="18" y="47"/>
                  </a:cubicBezTo>
                  <a:cubicBezTo>
                    <a:pt x="18" y="47"/>
                    <a:pt x="17" y="47"/>
                    <a:pt x="17" y="48"/>
                  </a:cubicBezTo>
                  <a:close/>
                  <a:moveTo>
                    <a:pt x="48" y="19"/>
                  </a:moveTo>
                  <a:cubicBezTo>
                    <a:pt x="48" y="19"/>
                    <a:pt x="48" y="19"/>
                    <a:pt x="49" y="1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5"/>
                    <a:pt x="54" y="14"/>
                  </a:cubicBezTo>
                  <a:cubicBezTo>
                    <a:pt x="54" y="14"/>
                    <a:pt x="53" y="14"/>
                    <a:pt x="53" y="1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8"/>
                    <a:pt x="47" y="18"/>
                  </a:cubicBezTo>
                  <a:cubicBezTo>
                    <a:pt x="47" y="19"/>
                    <a:pt x="48" y="19"/>
                    <a:pt x="48" y="19"/>
                  </a:cubicBezTo>
                  <a:close/>
                  <a:moveTo>
                    <a:pt x="9" y="39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4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1"/>
                    <a:pt x="11" y="40"/>
                    <a:pt x="11" y="40"/>
                  </a:cubicBezTo>
                  <a:cubicBezTo>
                    <a:pt x="10" y="39"/>
                    <a:pt x="10" y="39"/>
                    <a:pt x="9" y="39"/>
                  </a:cubicBezTo>
                  <a:close/>
                  <a:moveTo>
                    <a:pt x="57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30"/>
                    <a:pt x="51" y="30"/>
                    <a:pt x="5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29"/>
                  </a:cubicBezTo>
                  <a:cubicBezTo>
                    <a:pt x="58" y="28"/>
                    <a:pt x="58" y="28"/>
                    <a:pt x="57" y="28"/>
                  </a:cubicBezTo>
                  <a:close/>
                  <a:moveTo>
                    <a:pt x="8" y="29"/>
                  </a:moveTo>
                  <a:cubicBezTo>
                    <a:pt x="8" y="28"/>
                    <a:pt x="7" y="28"/>
                    <a:pt x="7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8" y="29"/>
                  </a:cubicBezTo>
                  <a:close/>
                  <a:moveTo>
                    <a:pt x="49" y="39"/>
                  </a:moveTo>
                  <a:cubicBezTo>
                    <a:pt x="48" y="39"/>
                    <a:pt x="48" y="39"/>
                    <a:pt x="47" y="40"/>
                  </a:cubicBezTo>
                  <a:cubicBezTo>
                    <a:pt x="47" y="40"/>
                    <a:pt x="47" y="41"/>
                    <a:pt x="48" y="4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4"/>
                    <a:pt x="54" y="44"/>
                    <a:pt x="54" y="43"/>
                  </a:cubicBezTo>
                  <a:cubicBezTo>
                    <a:pt x="54" y="43"/>
                    <a:pt x="54" y="42"/>
                    <a:pt x="54" y="42"/>
                  </a:cubicBezTo>
                  <a:lnTo>
                    <a:pt x="49" y="39"/>
                  </a:lnTo>
                  <a:close/>
                  <a:moveTo>
                    <a:pt x="5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1" y="18"/>
                    <a:pt x="11" y="17"/>
                    <a:pt x="10" y="17"/>
                  </a:cubicBezTo>
                  <a:lnTo>
                    <a:pt x="5" y="14"/>
                  </a:lnTo>
                  <a:close/>
                  <a:moveTo>
                    <a:pt x="41" y="48"/>
                  </a:moveTo>
                  <a:cubicBezTo>
                    <a:pt x="41" y="47"/>
                    <a:pt x="40" y="47"/>
                    <a:pt x="40" y="47"/>
                  </a:cubicBezTo>
                  <a:cubicBezTo>
                    <a:pt x="39" y="47"/>
                    <a:pt x="39" y="48"/>
                    <a:pt x="39" y="49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4"/>
                    <a:pt x="43" y="54"/>
                    <a:pt x="43" y="54"/>
                  </a:cubicBezTo>
                  <a:cubicBezTo>
                    <a:pt x="43" y="54"/>
                    <a:pt x="43" y="54"/>
                    <a:pt x="44" y="54"/>
                  </a:cubicBezTo>
                  <a:cubicBezTo>
                    <a:pt x="44" y="54"/>
                    <a:pt x="44" y="53"/>
                    <a:pt x="44" y="53"/>
                  </a:cubicBezTo>
                  <a:lnTo>
                    <a:pt x="41" y="48"/>
                  </a:lnTo>
                  <a:close/>
                  <a:moveTo>
                    <a:pt x="17" y="10"/>
                  </a:moveTo>
                  <a:cubicBezTo>
                    <a:pt x="17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5"/>
                    <a:pt x="14" y="5"/>
                  </a:cubicBezTo>
                  <a:lnTo>
                    <a:pt x="17" y="10"/>
                  </a:lnTo>
                  <a:close/>
                  <a:moveTo>
                    <a:pt x="29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8" y="0"/>
                    <a:pt x="28" y="0"/>
                    <a:pt x="28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8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81" name="Freeform 54"/>
            <p:cNvSpPr>
              <a:spLocks noEditPoints="1"/>
            </p:cNvSpPr>
            <p:nvPr/>
          </p:nvSpPr>
          <p:spPr bwMode="auto">
            <a:xfrm>
              <a:off x="4410621" y="5722442"/>
              <a:ext cx="387472" cy="450072"/>
            </a:xfrm>
            <a:custGeom>
              <a:avLst/>
              <a:gdLst>
                <a:gd name="T0" fmla="*/ 31 w 62"/>
                <a:gd name="T1" fmla="*/ 49 h 70"/>
                <a:gd name="T2" fmla="*/ 45 w 62"/>
                <a:gd name="T3" fmla="*/ 35 h 70"/>
                <a:gd name="T4" fmla="*/ 45 w 62"/>
                <a:gd name="T5" fmla="*/ 8 h 70"/>
                <a:gd name="T6" fmla="*/ 17 w 62"/>
                <a:gd name="T7" fmla="*/ 8 h 70"/>
                <a:gd name="T8" fmla="*/ 17 w 62"/>
                <a:gd name="T9" fmla="*/ 35 h 70"/>
                <a:gd name="T10" fmla="*/ 31 w 62"/>
                <a:gd name="T11" fmla="*/ 49 h 70"/>
                <a:gd name="T12" fmla="*/ 31 w 62"/>
                <a:gd name="T13" fmla="*/ 8 h 70"/>
                <a:gd name="T14" fmla="*/ 44 w 62"/>
                <a:gd name="T15" fmla="*/ 21 h 70"/>
                <a:gd name="T16" fmla="*/ 31 w 62"/>
                <a:gd name="T17" fmla="*/ 34 h 70"/>
                <a:gd name="T18" fmla="*/ 18 w 62"/>
                <a:gd name="T19" fmla="*/ 21 h 70"/>
                <a:gd name="T20" fmla="*/ 31 w 62"/>
                <a:gd name="T21" fmla="*/ 8 h 70"/>
                <a:gd name="T22" fmla="*/ 25 w 62"/>
                <a:gd name="T23" fmla="*/ 50 h 70"/>
                <a:gd name="T24" fmla="*/ 27 w 62"/>
                <a:gd name="T25" fmla="*/ 48 h 70"/>
                <a:gd name="T26" fmla="*/ 30 w 62"/>
                <a:gd name="T27" fmla="*/ 50 h 70"/>
                <a:gd name="T28" fmla="*/ 31 w 62"/>
                <a:gd name="T29" fmla="*/ 51 h 70"/>
                <a:gd name="T30" fmla="*/ 32 w 62"/>
                <a:gd name="T31" fmla="*/ 50 h 70"/>
                <a:gd name="T32" fmla="*/ 34 w 62"/>
                <a:gd name="T33" fmla="*/ 48 h 70"/>
                <a:gd name="T34" fmla="*/ 37 w 62"/>
                <a:gd name="T35" fmla="*/ 50 h 70"/>
                <a:gd name="T36" fmla="*/ 31 w 62"/>
                <a:gd name="T37" fmla="*/ 53 h 70"/>
                <a:gd name="T38" fmla="*/ 25 w 62"/>
                <a:gd name="T39" fmla="*/ 50 h 70"/>
                <a:gd name="T40" fmla="*/ 8 w 62"/>
                <a:gd name="T41" fmla="*/ 53 h 70"/>
                <a:gd name="T42" fmla="*/ 31 w 62"/>
                <a:gd name="T43" fmla="*/ 62 h 70"/>
                <a:gd name="T44" fmla="*/ 54 w 62"/>
                <a:gd name="T45" fmla="*/ 53 h 70"/>
                <a:gd name="T46" fmla="*/ 39 w 62"/>
                <a:gd name="T47" fmla="*/ 44 h 70"/>
                <a:gd name="T48" fmla="*/ 35 w 62"/>
                <a:gd name="T49" fmla="*/ 47 h 70"/>
                <a:gd name="T50" fmla="*/ 44 w 62"/>
                <a:gd name="T51" fmla="*/ 51 h 70"/>
                <a:gd name="T52" fmla="*/ 31 w 62"/>
                <a:gd name="T53" fmla="*/ 54 h 70"/>
                <a:gd name="T54" fmla="*/ 18 w 62"/>
                <a:gd name="T55" fmla="*/ 51 h 70"/>
                <a:gd name="T56" fmla="*/ 26 w 62"/>
                <a:gd name="T57" fmla="*/ 47 h 70"/>
                <a:gd name="T58" fmla="*/ 23 w 62"/>
                <a:gd name="T59" fmla="*/ 44 h 70"/>
                <a:gd name="T60" fmla="*/ 8 w 62"/>
                <a:gd name="T61" fmla="*/ 53 h 70"/>
                <a:gd name="T62" fmla="*/ 16 w 62"/>
                <a:gd name="T63" fmla="*/ 51 h 70"/>
                <a:gd name="T64" fmla="*/ 31 w 62"/>
                <a:gd name="T65" fmla="*/ 56 h 70"/>
                <a:gd name="T66" fmla="*/ 46 w 62"/>
                <a:gd name="T67" fmla="*/ 51 h 70"/>
                <a:gd name="T68" fmla="*/ 42 w 62"/>
                <a:gd name="T69" fmla="*/ 47 h 70"/>
                <a:gd name="T70" fmla="*/ 52 w 62"/>
                <a:gd name="T71" fmla="*/ 53 h 70"/>
                <a:gd name="T72" fmla="*/ 31 w 62"/>
                <a:gd name="T73" fmla="*/ 60 h 70"/>
                <a:gd name="T74" fmla="*/ 10 w 62"/>
                <a:gd name="T75" fmla="*/ 53 h 70"/>
                <a:gd name="T76" fmla="*/ 20 w 62"/>
                <a:gd name="T77" fmla="*/ 47 h 70"/>
                <a:gd name="T78" fmla="*/ 16 w 62"/>
                <a:gd name="T79" fmla="*/ 51 h 70"/>
                <a:gd name="T80" fmla="*/ 62 w 62"/>
                <a:gd name="T81" fmla="*/ 55 h 70"/>
                <a:gd name="T82" fmla="*/ 31 w 62"/>
                <a:gd name="T83" fmla="*/ 70 h 70"/>
                <a:gd name="T84" fmla="*/ 0 w 62"/>
                <a:gd name="T85" fmla="*/ 55 h 70"/>
                <a:gd name="T86" fmla="*/ 20 w 62"/>
                <a:gd name="T87" fmla="*/ 41 h 70"/>
                <a:gd name="T88" fmla="*/ 23 w 62"/>
                <a:gd name="T89" fmla="*/ 44 h 70"/>
                <a:gd name="T90" fmla="*/ 3 w 62"/>
                <a:gd name="T91" fmla="*/ 55 h 70"/>
                <a:gd name="T92" fmla="*/ 31 w 62"/>
                <a:gd name="T93" fmla="*/ 67 h 70"/>
                <a:gd name="T94" fmla="*/ 59 w 62"/>
                <a:gd name="T95" fmla="*/ 55 h 70"/>
                <a:gd name="T96" fmla="*/ 39 w 62"/>
                <a:gd name="T97" fmla="*/ 44 h 70"/>
                <a:gd name="T98" fmla="*/ 42 w 62"/>
                <a:gd name="T99" fmla="*/ 41 h 70"/>
                <a:gd name="T100" fmla="*/ 62 w 62"/>
                <a:gd name="T101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" h="70">
                  <a:moveTo>
                    <a:pt x="31" y="49"/>
                  </a:moveTo>
                  <a:cubicBezTo>
                    <a:pt x="45" y="35"/>
                    <a:pt x="45" y="35"/>
                    <a:pt x="45" y="35"/>
                  </a:cubicBezTo>
                  <a:cubicBezTo>
                    <a:pt x="52" y="27"/>
                    <a:pt x="52" y="15"/>
                    <a:pt x="45" y="8"/>
                  </a:cubicBezTo>
                  <a:cubicBezTo>
                    <a:pt x="37" y="0"/>
                    <a:pt x="25" y="0"/>
                    <a:pt x="17" y="8"/>
                  </a:cubicBezTo>
                  <a:cubicBezTo>
                    <a:pt x="10" y="15"/>
                    <a:pt x="10" y="27"/>
                    <a:pt x="17" y="35"/>
                  </a:cubicBezTo>
                  <a:lnTo>
                    <a:pt x="31" y="49"/>
                  </a:lnTo>
                  <a:close/>
                  <a:moveTo>
                    <a:pt x="31" y="8"/>
                  </a:moveTo>
                  <a:cubicBezTo>
                    <a:pt x="38" y="8"/>
                    <a:pt x="44" y="14"/>
                    <a:pt x="44" y="21"/>
                  </a:cubicBezTo>
                  <a:cubicBezTo>
                    <a:pt x="44" y="29"/>
                    <a:pt x="38" y="34"/>
                    <a:pt x="31" y="34"/>
                  </a:cubicBezTo>
                  <a:cubicBezTo>
                    <a:pt x="24" y="34"/>
                    <a:pt x="18" y="29"/>
                    <a:pt x="18" y="21"/>
                  </a:cubicBezTo>
                  <a:cubicBezTo>
                    <a:pt x="18" y="14"/>
                    <a:pt x="24" y="8"/>
                    <a:pt x="31" y="8"/>
                  </a:cubicBezTo>
                  <a:close/>
                  <a:moveTo>
                    <a:pt x="25" y="50"/>
                  </a:moveTo>
                  <a:cubicBezTo>
                    <a:pt x="25" y="49"/>
                    <a:pt x="26" y="49"/>
                    <a:pt x="27" y="48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1" y="51"/>
                  </a:cubicBezTo>
                  <a:cubicBezTo>
                    <a:pt x="31" y="51"/>
                    <a:pt x="32" y="51"/>
                    <a:pt x="32" y="50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9"/>
                    <a:pt x="37" y="49"/>
                    <a:pt x="37" y="50"/>
                  </a:cubicBezTo>
                  <a:cubicBezTo>
                    <a:pt x="37" y="52"/>
                    <a:pt x="34" y="53"/>
                    <a:pt x="31" y="53"/>
                  </a:cubicBezTo>
                  <a:cubicBezTo>
                    <a:pt x="28" y="53"/>
                    <a:pt x="25" y="52"/>
                    <a:pt x="25" y="50"/>
                  </a:cubicBezTo>
                  <a:close/>
                  <a:moveTo>
                    <a:pt x="8" y="53"/>
                  </a:moveTo>
                  <a:cubicBezTo>
                    <a:pt x="8" y="58"/>
                    <a:pt x="18" y="62"/>
                    <a:pt x="31" y="62"/>
                  </a:cubicBezTo>
                  <a:cubicBezTo>
                    <a:pt x="44" y="62"/>
                    <a:pt x="54" y="58"/>
                    <a:pt x="54" y="53"/>
                  </a:cubicBezTo>
                  <a:cubicBezTo>
                    <a:pt x="54" y="49"/>
                    <a:pt x="48" y="45"/>
                    <a:pt x="39" y="44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1" y="48"/>
                    <a:pt x="44" y="49"/>
                    <a:pt x="44" y="51"/>
                  </a:cubicBezTo>
                  <a:cubicBezTo>
                    <a:pt x="44" y="52"/>
                    <a:pt x="39" y="54"/>
                    <a:pt x="31" y="54"/>
                  </a:cubicBezTo>
                  <a:cubicBezTo>
                    <a:pt x="23" y="54"/>
                    <a:pt x="18" y="52"/>
                    <a:pt x="18" y="51"/>
                  </a:cubicBezTo>
                  <a:cubicBezTo>
                    <a:pt x="18" y="49"/>
                    <a:pt x="21" y="48"/>
                    <a:pt x="26" y="4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4" y="45"/>
                    <a:pt x="8" y="49"/>
                    <a:pt x="8" y="53"/>
                  </a:cubicBezTo>
                  <a:close/>
                  <a:moveTo>
                    <a:pt x="16" y="51"/>
                  </a:moveTo>
                  <a:cubicBezTo>
                    <a:pt x="16" y="54"/>
                    <a:pt x="23" y="56"/>
                    <a:pt x="31" y="56"/>
                  </a:cubicBezTo>
                  <a:cubicBezTo>
                    <a:pt x="39" y="56"/>
                    <a:pt x="46" y="54"/>
                    <a:pt x="46" y="51"/>
                  </a:cubicBezTo>
                  <a:cubicBezTo>
                    <a:pt x="46" y="49"/>
                    <a:pt x="44" y="47"/>
                    <a:pt x="42" y="47"/>
                  </a:cubicBezTo>
                  <a:cubicBezTo>
                    <a:pt x="48" y="48"/>
                    <a:pt x="52" y="50"/>
                    <a:pt x="52" y="53"/>
                  </a:cubicBezTo>
                  <a:cubicBezTo>
                    <a:pt x="52" y="56"/>
                    <a:pt x="43" y="60"/>
                    <a:pt x="31" y="60"/>
                  </a:cubicBezTo>
                  <a:cubicBezTo>
                    <a:pt x="19" y="60"/>
                    <a:pt x="10" y="56"/>
                    <a:pt x="10" y="53"/>
                  </a:cubicBezTo>
                  <a:cubicBezTo>
                    <a:pt x="10" y="50"/>
                    <a:pt x="14" y="48"/>
                    <a:pt x="20" y="47"/>
                  </a:cubicBezTo>
                  <a:cubicBezTo>
                    <a:pt x="17" y="47"/>
                    <a:pt x="16" y="49"/>
                    <a:pt x="16" y="51"/>
                  </a:cubicBezTo>
                  <a:close/>
                  <a:moveTo>
                    <a:pt x="62" y="55"/>
                  </a:moveTo>
                  <a:cubicBezTo>
                    <a:pt x="62" y="64"/>
                    <a:pt x="49" y="70"/>
                    <a:pt x="31" y="70"/>
                  </a:cubicBezTo>
                  <a:cubicBezTo>
                    <a:pt x="13" y="70"/>
                    <a:pt x="0" y="64"/>
                    <a:pt x="0" y="55"/>
                  </a:cubicBezTo>
                  <a:cubicBezTo>
                    <a:pt x="0" y="49"/>
                    <a:pt x="8" y="43"/>
                    <a:pt x="20" y="4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0" y="45"/>
                    <a:pt x="3" y="50"/>
                    <a:pt x="3" y="55"/>
                  </a:cubicBezTo>
                  <a:cubicBezTo>
                    <a:pt x="3" y="61"/>
                    <a:pt x="14" y="67"/>
                    <a:pt x="31" y="67"/>
                  </a:cubicBezTo>
                  <a:cubicBezTo>
                    <a:pt x="48" y="67"/>
                    <a:pt x="59" y="61"/>
                    <a:pt x="59" y="55"/>
                  </a:cubicBezTo>
                  <a:cubicBezTo>
                    <a:pt x="59" y="50"/>
                    <a:pt x="51" y="45"/>
                    <a:pt x="39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4" y="43"/>
                    <a:pt x="62" y="49"/>
                    <a:pt x="62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82" name="Freeform 55"/>
            <p:cNvSpPr>
              <a:spLocks noEditPoints="1"/>
            </p:cNvSpPr>
            <p:nvPr/>
          </p:nvSpPr>
          <p:spPr bwMode="auto">
            <a:xfrm>
              <a:off x="8282444" y="4255260"/>
              <a:ext cx="400364" cy="438860"/>
            </a:xfrm>
            <a:custGeom>
              <a:avLst/>
              <a:gdLst>
                <a:gd name="T0" fmla="*/ 31 w 63"/>
                <a:gd name="T1" fmla="*/ 45 h 67"/>
                <a:gd name="T2" fmla="*/ 42 w 63"/>
                <a:gd name="T3" fmla="*/ 33 h 67"/>
                <a:gd name="T4" fmla="*/ 52 w 63"/>
                <a:gd name="T5" fmla="*/ 33 h 67"/>
                <a:gd name="T6" fmla="*/ 52 w 63"/>
                <a:gd name="T7" fmla="*/ 0 h 67"/>
                <a:gd name="T8" fmla="*/ 11 w 63"/>
                <a:gd name="T9" fmla="*/ 0 h 67"/>
                <a:gd name="T10" fmla="*/ 11 w 63"/>
                <a:gd name="T11" fmla="*/ 33 h 67"/>
                <a:gd name="T12" fmla="*/ 21 w 63"/>
                <a:gd name="T13" fmla="*/ 33 h 67"/>
                <a:gd name="T14" fmla="*/ 31 w 63"/>
                <a:gd name="T15" fmla="*/ 45 h 67"/>
                <a:gd name="T16" fmla="*/ 15 w 63"/>
                <a:gd name="T17" fmla="*/ 29 h 67"/>
                <a:gd name="T18" fmla="*/ 15 w 63"/>
                <a:gd name="T19" fmla="*/ 4 h 67"/>
                <a:gd name="T20" fmla="*/ 48 w 63"/>
                <a:gd name="T21" fmla="*/ 4 h 67"/>
                <a:gd name="T22" fmla="*/ 48 w 63"/>
                <a:gd name="T23" fmla="*/ 29 h 67"/>
                <a:gd name="T24" fmla="*/ 45 w 63"/>
                <a:gd name="T25" fmla="*/ 29 h 67"/>
                <a:gd name="T26" fmla="*/ 17 w 63"/>
                <a:gd name="T27" fmla="*/ 29 h 67"/>
                <a:gd name="T28" fmla="*/ 15 w 63"/>
                <a:gd name="T29" fmla="*/ 29 h 67"/>
                <a:gd name="T30" fmla="*/ 25 w 63"/>
                <a:gd name="T31" fmla="*/ 47 h 67"/>
                <a:gd name="T32" fmla="*/ 29 w 63"/>
                <a:gd name="T33" fmla="*/ 45 h 67"/>
                <a:gd name="T34" fmla="*/ 30 w 63"/>
                <a:gd name="T35" fmla="*/ 46 h 67"/>
                <a:gd name="T36" fmla="*/ 31 w 63"/>
                <a:gd name="T37" fmla="*/ 47 h 67"/>
                <a:gd name="T38" fmla="*/ 33 w 63"/>
                <a:gd name="T39" fmla="*/ 46 h 67"/>
                <a:gd name="T40" fmla="*/ 34 w 63"/>
                <a:gd name="T41" fmla="*/ 45 h 67"/>
                <a:gd name="T42" fmla="*/ 37 w 63"/>
                <a:gd name="T43" fmla="*/ 47 h 67"/>
                <a:gd name="T44" fmla="*/ 31 w 63"/>
                <a:gd name="T45" fmla="*/ 50 h 67"/>
                <a:gd name="T46" fmla="*/ 25 w 63"/>
                <a:gd name="T47" fmla="*/ 47 h 67"/>
                <a:gd name="T48" fmla="*/ 8 w 63"/>
                <a:gd name="T49" fmla="*/ 50 h 67"/>
                <a:gd name="T50" fmla="*/ 31 w 63"/>
                <a:gd name="T51" fmla="*/ 59 h 67"/>
                <a:gd name="T52" fmla="*/ 54 w 63"/>
                <a:gd name="T53" fmla="*/ 50 h 67"/>
                <a:gd name="T54" fmla="*/ 37 w 63"/>
                <a:gd name="T55" fmla="*/ 41 h 67"/>
                <a:gd name="T56" fmla="*/ 34 w 63"/>
                <a:gd name="T57" fmla="*/ 44 h 67"/>
                <a:gd name="T58" fmla="*/ 44 w 63"/>
                <a:gd name="T59" fmla="*/ 48 h 67"/>
                <a:gd name="T60" fmla="*/ 31 w 63"/>
                <a:gd name="T61" fmla="*/ 51 h 67"/>
                <a:gd name="T62" fmla="*/ 18 w 63"/>
                <a:gd name="T63" fmla="*/ 48 h 67"/>
                <a:gd name="T64" fmla="*/ 28 w 63"/>
                <a:gd name="T65" fmla="*/ 44 h 67"/>
                <a:gd name="T66" fmla="*/ 25 w 63"/>
                <a:gd name="T67" fmla="*/ 41 h 67"/>
                <a:gd name="T68" fmla="*/ 8 w 63"/>
                <a:gd name="T69" fmla="*/ 50 h 67"/>
                <a:gd name="T70" fmla="*/ 16 w 63"/>
                <a:gd name="T71" fmla="*/ 48 h 67"/>
                <a:gd name="T72" fmla="*/ 31 w 63"/>
                <a:gd name="T73" fmla="*/ 53 h 67"/>
                <a:gd name="T74" fmla="*/ 46 w 63"/>
                <a:gd name="T75" fmla="*/ 48 h 67"/>
                <a:gd name="T76" fmla="*/ 42 w 63"/>
                <a:gd name="T77" fmla="*/ 44 h 67"/>
                <a:gd name="T78" fmla="*/ 52 w 63"/>
                <a:gd name="T79" fmla="*/ 50 h 67"/>
                <a:gd name="T80" fmla="*/ 31 w 63"/>
                <a:gd name="T81" fmla="*/ 57 h 67"/>
                <a:gd name="T82" fmla="*/ 10 w 63"/>
                <a:gd name="T83" fmla="*/ 50 h 67"/>
                <a:gd name="T84" fmla="*/ 20 w 63"/>
                <a:gd name="T85" fmla="*/ 44 h 67"/>
                <a:gd name="T86" fmla="*/ 16 w 63"/>
                <a:gd name="T87" fmla="*/ 48 h 67"/>
                <a:gd name="T88" fmla="*/ 63 w 63"/>
                <a:gd name="T89" fmla="*/ 52 h 67"/>
                <a:gd name="T90" fmla="*/ 31 w 63"/>
                <a:gd name="T91" fmla="*/ 67 h 67"/>
                <a:gd name="T92" fmla="*/ 0 w 63"/>
                <a:gd name="T93" fmla="*/ 52 h 67"/>
                <a:gd name="T94" fmla="*/ 22 w 63"/>
                <a:gd name="T95" fmla="*/ 38 h 67"/>
                <a:gd name="T96" fmla="*/ 25 w 63"/>
                <a:gd name="T97" fmla="*/ 40 h 67"/>
                <a:gd name="T98" fmla="*/ 3 w 63"/>
                <a:gd name="T99" fmla="*/ 52 h 67"/>
                <a:gd name="T100" fmla="*/ 31 w 63"/>
                <a:gd name="T101" fmla="*/ 64 h 67"/>
                <a:gd name="T102" fmla="*/ 60 w 63"/>
                <a:gd name="T103" fmla="*/ 52 h 67"/>
                <a:gd name="T104" fmla="*/ 38 w 63"/>
                <a:gd name="T105" fmla="*/ 40 h 67"/>
                <a:gd name="T106" fmla="*/ 40 w 63"/>
                <a:gd name="T107" fmla="*/ 38 h 67"/>
                <a:gd name="T108" fmla="*/ 63 w 63"/>
                <a:gd name="T109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" h="67">
                  <a:moveTo>
                    <a:pt x="31" y="45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21" y="33"/>
                    <a:pt x="21" y="33"/>
                    <a:pt x="21" y="33"/>
                  </a:cubicBezTo>
                  <a:lnTo>
                    <a:pt x="31" y="45"/>
                  </a:lnTo>
                  <a:close/>
                  <a:moveTo>
                    <a:pt x="15" y="29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15" y="29"/>
                  </a:lnTo>
                  <a:close/>
                  <a:moveTo>
                    <a:pt x="25" y="47"/>
                  </a:moveTo>
                  <a:cubicBezTo>
                    <a:pt x="25" y="46"/>
                    <a:pt x="27" y="45"/>
                    <a:pt x="29" y="45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1" y="47"/>
                    <a:pt x="31" y="47"/>
                  </a:cubicBezTo>
                  <a:cubicBezTo>
                    <a:pt x="32" y="47"/>
                    <a:pt x="32" y="46"/>
                    <a:pt x="33" y="46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6" y="45"/>
                    <a:pt x="37" y="46"/>
                    <a:pt x="37" y="47"/>
                  </a:cubicBezTo>
                  <a:cubicBezTo>
                    <a:pt x="37" y="49"/>
                    <a:pt x="34" y="50"/>
                    <a:pt x="31" y="50"/>
                  </a:cubicBezTo>
                  <a:cubicBezTo>
                    <a:pt x="28" y="50"/>
                    <a:pt x="25" y="49"/>
                    <a:pt x="25" y="47"/>
                  </a:cubicBezTo>
                  <a:close/>
                  <a:moveTo>
                    <a:pt x="8" y="50"/>
                  </a:moveTo>
                  <a:cubicBezTo>
                    <a:pt x="8" y="55"/>
                    <a:pt x="18" y="59"/>
                    <a:pt x="31" y="59"/>
                  </a:cubicBezTo>
                  <a:cubicBezTo>
                    <a:pt x="44" y="59"/>
                    <a:pt x="54" y="55"/>
                    <a:pt x="54" y="50"/>
                  </a:cubicBezTo>
                  <a:cubicBezTo>
                    <a:pt x="54" y="45"/>
                    <a:pt x="47" y="42"/>
                    <a:pt x="37" y="41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41" y="45"/>
                    <a:pt x="44" y="46"/>
                    <a:pt x="44" y="48"/>
                  </a:cubicBezTo>
                  <a:cubicBezTo>
                    <a:pt x="44" y="49"/>
                    <a:pt x="39" y="51"/>
                    <a:pt x="31" y="51"/>
                  </a:cubicBezTo>
                  <a:cubicBezTo>
                    <a:pt x="23" y="51"/>
                    <a:pt x="18" y="49"/>
                    <a:pt x="18" y="48"/>
                  </a:cubicBezTo>
                  <a:cubicBezTo>
                    <a:pt x="18" y="46"/>
                    <a:pt x="22" y="45"/>
                    <a:pt x="28" y="44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15" y="42"/>
                    <a:pt x="8" y="45"/>
                    <a:pt x="8" y="50"/>
                  </a:cubicBezTo>
                  <a:close/>
                  <a:moveTo>
                    <a:pt x="16" y="48"/>
                  </a:moveTo>
                  <a:cubicBezTo>
                    <a:pt x="16" y="51"/>
                    <a:pt x="24" y="53"/>
                    <a:pt x="31" y="53"/>
                  </a:cubicBezTo>
                  <a:cubicBezTo>
                    <a:pt x="39" y="53"/>
                    <a:pt x="46" y="51"/>
                    <a:pt x="46" y="48"/>
                  </a:cubicBezTo>
                  <a:cubicBezTo>
                    <a:pt x="46" y="46"/>
                    <a:pt x="45" y="44"/>
                    <a:pt x="42" y="44"/>
                  </a:cubicBezTo>
                  <a:cubicBezTo>
                    <a:pt x="48" y="45"/>
                    <a:pt x="52" y="47"/>
                    <a:pt x="52" y="50"/>
                  </a:cubicBezTo>
                  <a:cubicBezTo>
                    <a:pt x="52" y="53"/>
                    <a:pt x="44" y="57"/>
                    <a:pt x="31" y="57"/>
                  </a:cubicBezTo>
                  <a:cubicBezTo>
                    <a:pt x="19" y="57"/>
                    <a:pt x="10" y="53"/>
                    <a:pt x="10" y="50"/>
                  </a:cubicBezTo>
                  <a:cubicBezTo>
                    <a:pt x="10" y="47"/>
                    <a:pt x="14" y="45"/>
                    <a:pt x="20" y="44"/>
                  </a:cubicBezTo>
                  <a:cubicBezTo>
                    <a:pt x="18" y="44"/>
                    <a:pt x="16" y="46"/>
                    <a:pt x="16" y="48"/>
                  </a:cubicBezTo>
                  <a:close/>
                  <a:moveTo>
                    <a:pt x="63" y="52"/>
                  </a:moveTo>
                  <a:cubicBezTo>
                    <a:pt x="63" y="61"/>
                    <a:pt x="49" y="67"/>
                    <a:pt x="31" y="67"/>
                  </a:cubicBezTo>
                  <a:cubicBezTo>
                    <a:pt x="14" y="67"/>
                    <a:pt x="0" y="61"/>
                    <a:pt x="0" y="52"/>
                  </a:cubicBezTo>
                  <a:cubicBezTo>
                    <a:pt x="0" y="45"/>
                    <a:pt x="9" y="40"/>
                    <a:pt x="22" y="38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11" y="42"/>
                    <a:pt x="3" y="47"/>
                    <a:pt x="3" y="52"/>
                  </a:cubicBezTo>
                  <a:cubicBezTo>
                    <a:pt x="3" y="58"/>
                    <a:pt x="14" y="64"/>
                    <a:pt x="31" y="64"/>
                  </a:cubicBezTo>
                  <a:cubicBezTo>
                    <a:pt x="48" y="64"/>
                    <a:pt x="60" y="58"/>
                    <a:pt x="60" y="52"/>
                  </a:cubicBezTo>
                  <a:cubicBezTo>
                    <a:pt x="60" y="47"/>
                    <a:pt x="51" y="42"/>
                    <a:pt x="38" y="4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40"/>
                    <a:pt x="63" y="45"/>
                    <a:pt x="63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83" name="Freeform 55"/>
            <p:cNvSpPr>
              <a:spLocks noEditPoints="1"/>
            </p:cNvSpPr>
            <p:nvPr/>
          </p:nvSpPr>
          <p:spPr bwMode="auto">
            <a:xfrm>
              <a:off x="3916117" y="2413026"/>
              <a:ext cx="315665" cy="346017"/>
            </a:xfrm>
            <a:custGeom>
              <a:avLst/>
              <a:gdLst>
                <a:gd name="T0" fmla="*/ 31 w 63"/>
                <a:gd name="T1" fmla="*/ 45 h 67"/>
                <a:gd name="T2" fmla="*/ 42 w 63"/>
                <a:gd name="T3" fmla="*/ 33 h 67"/>
                <a:gd name="T4" fmla="*/ 52 w 63"/>
                <a:gd name="T5" fmla="*/ 33 h 67"/>
                <a:gd name="T6" fmla="*/ 52 w 63"/>
                <a:gd name="T7" fmla="*/ 0 h 67"/>
                <a:gd name="T8" fmla="*/ 11 w 63"/>
                <a:gd name="T9" fmla="*/ 0 h 67"/>
                <a:gd name="T10" fmla="*/ 11 w 63"/>
                <a:gd name="T11" fmla="*/ 33 h 67"/>
                <a:gd name="T12" fmla="*/ 21 w 63"/>
                <a:gd name="T13" fmla="*/ 33 h 67"/>
                <a:gd name="T14" fmla="*/ 31 w 63"/>
                <a:gd name="T15" fmla="*/ 45 h 67"/>
                <a:gd name="T16" fmla="*/ 15 w 63"/>
                <a:gd name="T17" fmla="*/ 29 h 67"/>
                <a:gd name="T18" fmla="*/ 15 w 63"/>
                <a:gd name="T19" fmla="*/ 4 h 67"/>
                <a:gd name="T20" fmla="*/ 48 w 63"/>
                <a:gd name="T21" fmla="*/ 4 h 67"/>
                <a:gd name="T22" fmla="*/ 48 w 63"/>
                <a:gd name="T23" fmla="*/ 29 h 67"/>
                <a:gd name="T24" fmla="*/ 45 w 63"/>
                <a:gd name="T25" fmla="*/ 29 h 67"/>
                <a:gd name="T26" fmla="*/ 17 w 63"/>
                <a:gd name="T27" fmla="*/ 29 h 67"/>
                <a:gd name="T28" fmla="*/ 15 w 63"/>
                <a:gd name="T29" fmla="*/ 29 h 67"/>
                <a:gd name="T30" fmla="*/ 25 w 63"/>
                <a:gd name="T31" fmla="*/ 47 h 67"/>
                <a:gd name="T32" fmla="*/ 29 w 63"/>
                <a:gd name="T33" fmla="*/ 45 h 67"/>
                <a:gd name="T34" fmla="*/ 30 w 63"/>
                <a:gd name="T35" fmla="*/ 46 h 67"/>
                <a:gd name="T36" fmla="*/ 31 w 63"/>
                <a:gd name="T37" fmla="*/ 47 h 67"/>
                <a:gd name="T38" fmla="*/ 33 w 63"/>
                <a:gd name="T39" fmla="*/ 46 h 67"/>
                <a:gd name="T40" fmla="*/ 34 w 63"/>
                <a:gd name="T41" fmla="*/ 45 h 67"/>
                <a:gd name="T42" fmla="*/ 37 w 63"/>
                <a:gd name="T43" fmla="*/ 47 h 67"/>
                <a:gd name="T44" fmla="*/ 31 w 63"/>
                <a:gd name="T45" fmla="*/ 50 h 67"/>
                <a:gd name="T46" fmla="*/ 25 w 63"/>
                <a:gd name="T47" fmla="*/ 47 h 67"/>
                <a:gd name="T48" fmla="*/ 8 w 63"/>
                <a:gd name="T49" fmla="*/ 50 h 67"/>
                <a:gd name="T50" fmla="*/ 31 w 63"/>
                <a:gd name="T51" fmla="*/ 59 h 67"/>
                <a:gd name="T52" fmla="*/ 54 w 63"/>
                <a:gd name="T53" fmla="*/ 50 h 67"/>
                <a:gd name="T54" fmla="*/ 37 w 63"/>
                <a:gd name="T55" fmla="*/ 41 h 67"/>
                <a:gd name="T56" fmla="*/ 34 w 63"/>
                <a:gd name="T57" fmla="*/ 44 h 67"/>
                <a:gd name="T58" fmla="*/ 44 w 63"/>
                <a:gd name="T59" fmla="*/ 48 h 67"/>
                <a:gd name="T60" fmla="*/ 31 w 63"/>
                <a:gd name="T61" fmla="*/ 51 h 67"/>
                <a:gd name="T62" fmla="*/ 18 w 63"/>
                <a:gd name="T63" fmla="*/ 48 h 67"/>
                <a:gd name="T64" fmla="*/ 28 w 63"/>
                <a:gd name="T65" fmla="*/ 44 h 67"/>
                <a:gd name="T66" fmla="*/ 25 w 63"/>
                <a:gd name="T67" fmla="*/ 41 h 67"/>
                <a:gd name="T68" fmla="*/ 8 w 63"/>
                <a:gd name="T69" fmla="*/ 50 h 67"/>
                <a:gd name="T70" fmla="*/ 16 w 63"/>
                <a:gd name="T71" fmla="*/ 48 h 67"/>
                <a:gd name="T72" fmla="*/ 31 w 63"/>
                <a:gd name="T73" fmla="*/ 53 h 67"/>
                <a:gd name="T74" fmla="*/ 46 w 63"/>
                <a:gd name="T75" fmla="*/ 48 h 67"/>
                <a:gd name="T76" fmla="*/ 42 w 63"/>
                <a:gd name="T77" fmla="*/ 44 h 67"/>
                <a:gd name="T78" fmla="*/ 52 w 63"/>
                <a:gd name="T79" fmla="*/ 50 h 67"/>
                <a:gd name="T80" fmla="*/ 31 w 63"/>
                <a:gd name="T81" fmla="*/ 57 h 67"/>
                <a:gd name="T82" fmla="*/ 10 w 63"/>
                <a:gd name="T83" fmla="*/ 50 h 67"/>
                <a:gd name="T84" fmla="*/ 20 w 63"/>
                <a:gd name="T85" fmla="*/ 44 h 67"/>
                <a:gd name="T86" fmla="*/ 16 w 63"/>
                <a:gd name="T87" fmla="*/ 48 h 67"/>
                <a:gd name="T88" fmla="*/ 63 w 63"/>
                <a:gd name="T89" fmla="*/ 52 h 67"/>
                <a:gd name="T90" fmla="*/ 31 w 63"/>
                <a:gd name="T91" fmla="*/ 67 h 67"/>
                <a:gd name="T92" fmla="*/ 0 w 63"/>
                <a:gd name="T93" fmla="*/ 52 h 67"/>
                <a:gd name="T94" fmla="*/ 22 w 63"/>
                <a:gd name="T95" fmla="*/ 38 h 67"/>
                <a:gd name="T96" fmla="*/ 25 w 63"/>
                <a:gd name="T97" fmla="*/ 40 h 67"/>
                <a:gd name="T98" fmla="*/ 3 w 63"/>
                <a:gd name="T99" fmla="*/ 52 h 67"/>
                <a:gd name="T100" fmla="*/ 31 w 63"/>
                <a:gd name="T101" fmla="*/ 64 h 67"/>
                <a:gd name="T102" fmla="*/ 60 w 63"/>
                <a:gd name="T103" fmla="*/ 52 h 67"/>
                <a:gd name="T104" fmla="*/ 38 w 63"/>
                <a:gd name="T105" fmla="*/ 40 h 67"/>
                <a:gd name="T106" fmla="*/ 40 w 63"/>
                <a:gd name="T107" fmla="*/ 38 h 67"/>
                <a:gd name="T108" fmla="*/ 63 w 63"/>
                <a:gd name="T109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" h="67">
                  <a:moveTo>
                    <a:pt x="31" y="45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21" y="33"/>
                    <a:pt x="21" y="33"/>
                    <a:pt x="21" y="33"/>
                  </a:cubicBezTo>
                  <a:lnTo>
                    <a:pt x="31" y="45"/>
                  </a:lnTo>
                  <a:close/>
                  <a:moveTo>
                    <a:pt x="15" y="29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15" y="29"/>
                  </a:lnTo>
                  <a:close/>
                  <a:moveTo>
                    <a:pt x="25" y="47"/>
                  </a:moveTo>
                  <a:cubicBezTo>
                    <a:pt x="25" y="46"/>
                    <a:pt x="27" y="45"/>
                    <a:pt x="29" y="45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1" y="47"/>
                    <a:pt x="31" y="47"/>
                  </a:cubicBezTo>
                  <a:cubicBezTo>
                    <a:pt x="32" y="47"/>
                    <a:pt x="32" y="46"/>
                    <a:pt x="33" y="46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6" y="45"/>
                    <a:pt x="37" y="46"/>
                    <a:pt x="37" y="47"/>
                  </a:cubicBezTo>
                  <a:cubicBezTo>
                    <a:pt x="37" y="49"/>
                    <a:pt x="34" y="50"/>
                    <a:pt x="31" y="50"/>
                  </a:cubicBezTo>
                  <a:cubicBezTo>
                    <a:pt x="28" y="50"/>
                    <a:pt x="25" y="49"/>
                    <a:pt x="25" y="47"/>
                  </a:cubicBezTo>
                  <a:close/>
                  <a:moveTo>
                    <a:pt x="8" y="50"/>
                  </a:moveTo>
                  <a:cubicBezTo>
                    <a:pt x="8" y="55"/>
                    <a:pt x="18" y="59"/>
                    <a:pt x="31" y="59"/>
                  </a:cubicBezTo>
                  <a:cubicBezTo>
                    <a:pt x="44" y="59"/>
                    <a:pt x="54" y="55"/>
                    <a:pt x="54" y="50"/>
                  </a:cubicBezTo>
                  <a:cubicBezTo>
                    <a:pt x="54" y="45"/>
                    <a:pt x="47" y="42"/>
                    <a:pt x="37" y="41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41" y="45"/>
                    <a:pt x="44" y="46"/>
                    <a:pt x="44" y="48"/>
                  </a:cubicBezTo>
                  <a:cubicBezTo>
                    <a:pt x="44" y="49"/>
                    <a:pt x="39" y="51"/>
                    <a:pt x="31" y="51"/>
                  </a:cubicBezTo>
                  <a:cubicBezTo>
                    <a:pt x="23" y="51"/>
                    <a:pt x="18" y="49"/>
                    <a:pt x="18" y="48"/>
                  </a:cubicBezTo>
                  <a:cubicBezTo>
                    <a:pt x="18" y="46"/>
                    <a:pt x="22" y="45"/>
                    <a:pt x="28" y="44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15" y="42"/>
                    <a:pt x="8" y="45"/>
                    <a:pt x="8" y="50"/>
                  </a:cubicBezTo>
                  <a:close/>
                  <a:moveTo>
                    <a:pt x="16" y="48"/>
                  </a:moveTo>
                  <a:cubicBezTo>
                    <a:pt x="16" y="51"/>
                    <a:pt x="24" y="53"/>
                    <a:pt x="31" y="53"/>
                  </a:cubicBezTo>
                  <a:cubicBezTo>
                    <a:pt x="39" y="53"/>
                    <a:pt x="46" y="51"/>
                    <a:pt x="46" y="48"/>
                  </a:cubicBezTo>
                  <a:cubicBezTo>
                    <a:pt x="46" y="46"/>
                    <a:pt x="45" y="44"/>
                    <a:pt x="42" y="44"/>
                  </a:cubicBezTo>
                  <a:cubicBezTo>
                    <a:pt x="48" y="45"/>
                    <a:pt x="52" y="47"/>
                    <a:pt x="52" y="50"/>
                  </a:cubicBezTo>
                  <a:cubicBezTo>
                    <a:pt x="52" y="53"/>
                    <a:pt x="44" y="57"/>
                    <a:pt x="31" y="57"/>
                  </a:cubicBezTo>
                  <a:cubicBezTo>
                    <a:pt x="19" y="57"/>
                    <a:pt x="10" y="53"/>
                    <a:pt x="10" y="50"/>
                  </a:cubicBezTo>
                  <a:cubicBezTo>
                    <a:pt x="10" y="47"/>
                    <a:pt x="14" y="45"/>
                    <a:pt x="20" y="44"/>
                  </a:cubicBezTo>
                  <a:cubicBezTo>
                    <a:pt x="18" y="44"/>
                    <a:pt x="16" y="46"/>
                    <a:pt x="16" y="48"/>
                  </a:cubicBezTo>
                  <a:close/>
                  <a:moveTo>
                    <a:pt x="63" y="52"/>
                  </a:moveTo>
                  <a:cubicBezTo>
                    <a:pt x="63" y="61"/>
                    <a:pt x="49" y="67"/>
                    <a:pt x="31" y="67"/>
                  </a:cubicBezTo>
                  <a:cubicBezTo>
                    <a:pt x="14" y="67"/>
                    <a:pt x="0" y="61"/>
                    <a:pt x="0" y="52"/>
                  </a:cubicBezTo>
                  <a:cubicBezTo>
                    <a:pt x="0" y="45"/>
                    <a:pt x="9" y="40"/>
                    <a:pt x="22" y="38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11" y="42"/>
                    <a:pt x="3" y="47"/>
                    <a:pt x="3" y="52"/>
                  </a:cubicBezTo>
                  <a:cubicBezTo>
                    <a:pt x="3" y="58"/>
                    <a:pt x="14" y="64"/>
                    <a:pt x="31" y="64"/>
                  </a:cubicBezTo>
                  <a:cubicBezTo>
                    <a:pt x="48" y="64"/>
                    <a:pt x="60" y="58"/>
                    <a:pt x="60" y="52"/>
                  </a:cubicBezTo>
                  <a:cubicBezTo>
                    <a:pt x="60" y="47"/>
                    <a:pt x="51" y="42"/>
                    <a:pt x="38" y="4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40"/>
                    <a:pt x="63" y="45"/>
                    <a:pt x="63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84" name="Freeform 135"/>
            <p:cNvSpPr>
              <a:spLocks noEditPoints="1"/>
            </p:cNvSpPr>
            <p:nvPr/>
          </p:nvSpPr>
          <p:spPr bwMode="auto">
            <a:xfrm>
              <a:off x="5761237" y="3485094"/>
              <a:ext cx="301290" cy="301289"/>
            </a:xfrm>
            <a:custGeom>
              <a:avLst/>
              <a:gdLst>
                <a:gd name="T0" fmla="*/ 45 w 62"/>
                <a:gd name="T1" fmla="*/ 4 h 62"/>
                <a:gd name="T2" fmla="*/ 45 w 62"/>
                <a:gd name="T3" fmla="*/ 9 h 62"/>
                <a:gd name="T4" fmla="*/ 17 w 62"/>
                <a:gd name="T5" fmla="*/ 52 h 62"/>
                <a:gd name="T6" fmla="*/ 16 w 62"/>
                <a:gd name="T7" fmla="*/ 58 h 62"/>
                <a:gd name="T8" fmla="*/ 19 w 62"/>
                <a:gd name="T9" fmla="*/ 52 h 62"/>
                <a:gd name="T10" fmla="*/ 54 w 62"/>
                <a:gd name="T11" fmla="*/ 19 h 62"/>
                <a:gd name="T12" fmla="*/ 56 w 62"/>
                <a:gd name="T13" fmla="*/ 15 h 62"/>
                <a:gd name="T14" fmla="*/ 53 w 62"/>
                <a:gd name="T15" fmla="*/ 19 h 62"/>
                <a:gd name="T16" fmla="*/ 4 w 62"/>
                <a:gd name="T17" fmla="*/ 46 h 62"/>
                <a:gd name="T18" fmla="*/ 9 w 62"/>
                <a:gd name="T19" fmla="*/ 44 h 62"/>
                <a:gd name="T20" fmla="*/ 61 w 62"/>
                <a:gd name="T21" fmla="*/ 30 h 62"/>
                <a:gd name="T22" fmla="*/ 56 w 62"/>
                <a:gd name="T23" fmla="*/ 32 h 62"/>
                <a:gd name="T24" fmla="*/ 61 w 62"/>
                <a:gd name="T25" fmla="*/ 30 h 62"/>
                <a:gd name="T26" fmla="*/ 1 w 62"/>
                <a:gd name="T27" fmla="*/ 30 h 62"/>
                <a:gd name="T28" fmla="*/ 5 w 62"/>
                <a:gd name="T29" fmla="*/ 32 h 62"/>
                <a:gd name="T30" fmla="*/ 52 w 62"/>
                <a:gd name="T31" fmla="*/ 43 h 62"/>
                <a:gd name="T32" fmla="*/ 57 w 62"/>
                <a:gd name="T33" fmla="*/ 47 h 62"/>
                <a:gd name="T34" fmla="*/ 54 w 62"/>
                <a:gd name="T35" fmla="*/ 43 h 62"/>
                <a:gd name="T36" fmla="*/ 10 w 62"/>
                <a:gd name="T37" fmla="*/ 18 h 62"/>
                <a:gd name="T38" fmla="*/ 4 w 62"/>
                <a:gd name="T39" fmla="*/ 15 h 62"/>
                <a:gd name="T40" fmla="*/ 45 w 62"/>
                <a:gd name="T41" fmla="*/ 52 h 62"/>
                <a:gd name="T42" fmla="*/ 45 w 62"/>
                <a:gd name="T43" fmla="*/ 57 h 62"/>
                <a:gd name="T44" fmla="*/ 47 w 62"/>
                <a:gd name="T45" fmla="*/ 56 h 62"/>
                <a:gd name="T46" fmla="*/ 30 w 62"/>
                <a:gd name="T47" fmla="*/ 56 h 62"/>
                <a:gd name="T48" fmla="*/ 32 w 62"/>
                <a:gd name="T49" fmla="*/ 61 h 62"/>
                <a:gd name="T50" fmla="*/ 17 w 62"/>
                <a:gd name="T51" fmla="*/ 9 h 62"/>
                <a:gd name="T52" fmla="*/ 19 w 62"/>
                <a:gd name="T53" fmla="*/ 8 h 62"/>
                <a:gd name="T54" fmla="*/ 15 w 62"/>
                <a:gd name="T55" fmla="*/ 5 h 62"/>
                <a:gd name="T56" fmla="*/ 32 w 62"/>
                <a:gd name="T57" fmla="*/ 5 h 62"/>
                <a:gd name="T58" fmla="*/ 30 w 62"/>
                <a:gd name="T59" fmla="*/ 1 h 62"/>
                <a:gd name="T60" fmla="*/ 53 w 62"/>
                <a:gd name="T61" fmla="*/ 30 h 62"/>
                <a:gd name="T62" fmla="*/ 29 w 62"/>
                <a:gd name="T63" fmla="*/ 53 h 62"/>
                <a:gd name="T64" fmla="*/ 14 w 62"/>
                <a:gd name="T65" fmla="*/ 19 h 62"/>
                <a:gd name="T66" fmla="*/ 48 w 62"/>
                <a:gd name="T67" fmla="*/ 19 h 62"/>
                <a:gd name="T68" fmla="*/ 46 w 62"/>
                <a:gd name="T69" fmla="*/ 22 h 62"/>
                <a:gd name="T70" fmla="*/ 46 w 62"/>
                <a:gd name="T71" fmla="*/ 22 h 62"/>
                <a:gd name="T72" fmla="*/ 39 w 62"/>
                <a:gd name="T73" fmla="*/ 27 h 62"/>
                <a:gd name="T74" fmla="*/ 31 w 62"/>
                <a:gd name="T75" fmla="*/ 48 h 62"/>
                <a:gd name="T76" fmla="*/ 36 w 62"/>
                <a:gd name="T77" fmla="*/ 27 h 62"/>
                <a:gd name="T78" fmla="*/ 36 w 62"/>
                <a:gd name="T79" fmla="*/ 27 h 62"/>
                <a:gd name="T80" fmla="*/ 23 w 62"/>
                <a:gd name="T81" fmla="*/ 27 h 62"/>
                <a:gd name="T82" fmla="*/ 21 w 62"/>
                <a:gd name="T83" fmla="*/ 27 h 62"/>
                <a:gd name="T84" fmla="*/ 28 w 62"/>
                <a:gd name="T85" fmla="*/ 47 h 62"/>
                <a:gd name="T86" fmla="*/ 28 w 62"/>
                <a:gd name="T87" fmla="*/ 47 h 62"/>
                <a:gd name="T88" fmla="*/ 39 w 62"/>
                <a:gd name="T8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62">
                  <a:moveTo>
                    <a:pt x="43" y="9"/>
                  </a:moveTo>
                  <a:cubicBezTo>
                    <a:pt x="43" y="9"/>
                    <a:pt x="43" y="9"/>
                    <a:pt x="43" y="8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6" y="4"/>
                    <a:pt x="46" y="4"/>
                  </a:cubicBezTo>
                  <a:cubicBezTo>
                    <a:pt x="47" y="4"/>
                    <a:pt x="47" y="5"/>
                    <a:pt x="47" y="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10"/>
                    <a:pt x="44" y="10"/>
                  </a:cubicBezTo>
                  <a:cubicBezTo>
                    <a:pt x="43" y="10"/>
                    <a:pt x="43" y="9"/>
                    <a:pt x="43" y="9"/>
                  </a:cubicBezTo>
                  <a:close/>
                  <a:moveTo>
                    <a:pt x="17" y="52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5" y="57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7" y="57"/>
                    <a:pt x="17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2"/>
                    <a:pt x="18" y="52"/>
                    <a:pt x="17" y="52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4" y="1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5"/>
                  </a:cubicBezTo>
                  <a:cubicBezTo>
                    <a:pt x="57" y="15"/>
                    <a:pt x="57" y="14"/>
                    <a:pt x="56" y="15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2" y="19"/>
                    <a:pt x="53" y="19"/>
                    <a:pt x="53" y="19"/>
                  </a:cubicBezTo>
                  <a:close/>
                  <a:moveTo>
                    <a:pt x="8" y="43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9" y="42"/>
                    <a:pt x="9" y="42"/>
                    <a:pt x="8" y="43"/>
                  </a:cubicBezTo>
                  <a:close/>
                  <a:moveTo>
                    <a:pt x="61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5" y="30"/>
                    <a:pt x="55" y="31"/>
                  </a:cubicBezTo>
                  <a:cubicBezTo>
                    <a:pt x="55" y="31"/>
                    <a:pt x="56" y="32"/>
                    <a:pt x="5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2" y="31"/>
                    <a:pt x="62" y="31"/>
                  </a:cubicBezTo>
                  <a:cubicBezTo>
                    <a:pt x="62" y="30"/>
                    <a:pt x="61" y="30"/>
                    <a:pt x="61" y="30"/>
                  </a:cubicBezTo>
                  <a:close/>
                  <a:moveTo>
                    <a:pt x="6" y="31"/>
                  </a:moveTo>
                  <a:cubicBezTo>
                    <a:pt x="6" y="30"/>
                    <a:pt x="6" y="30"/>
                    <a:pt x="5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6" y="31"/>
                    <a:pt x="6" y="31"/>
                  </a:cubicBezTo>
                  <a:close/>
                  <a:moveTo>
                    <a:pt x="54" y="43"/>
                  </a:moveTo>
                  <a:cubicBezTo>
                    <a:pt x="53" y="42"/>
                    <a:pt x="52" y="42"/>
                    <a:pt x="52" y="43"/>
                  </a:cubicBezTo>
                  <a:cubicBezTo>
                    <a:pt x="52" y="43"/>
                    <a:pt x="52" y="44"/>
                    <a:pt x="53" y="44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8" y="46"/>
                    <a:pt x="58" y="46"/>
                  </a:cubicBezTo>
                  <a:cubicBezTo>
                    <a:pt x="58" y="46"/>
                    <a:pt x="58" y="45"/>
                    <a:pt x="57" y="45"/>
                  </a:cubicBezTo>
                  <a:lnTo>
                    <a:pt x="54" y="43"/>
                  </a:lnTo>
                  <a:close/>
                  <a:moveTo>
                    <a:pt x="8" y="19"/>
                  </a:move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9" y="19"/>
                    <a:pt x="10" y="18"/>
                  </a:cubicBezTo>
                  <a:cubicBezTo>
                    <a:pt x="10" y="18"/>
                    <a:pt x="10" y="17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4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lnTo>
                    <a:pt x="8" y="19"/>
                  </a:lnTo>
                  <a:close/>
                  <a:moveTo>
                    <a:pt x="45" y="52"/>
                  </a:moveTo>
                  <a:cubicBezTo>
                    <a:pt x="44" y="52"/>
                    <a:pt x="44" y="52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7"/>
                    <a:pt x="47" y="57"/>
                    <a:pt x="47" y="56"/>
                  </a:cubicBezTo>
                  <a:lnTo>
                    <a:pt x="45" y="52"/>
                  </a:lnTo>
                  <a:close/>
                  <a:moveTo>
                    <a:pt x="31" y="55"/>
                  </a:moveTo>
                  <a:cubicBezTo>
                    <a:pt x="30" y="55"/>
                    <a:pt x="30" y="56"/>
                    <a:pt x="30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2"/>
                    <a:pt x="31" y="62"/>
                  </a:cubicBezTo>
                  <a:cubicBezTo>
                    <a:pt x="31" y="62"/>
                    <a:pt x="32" y="61"/>
                    <a:pt x="32" y="61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1" y="55"/>
                    <a:pt x="31" y="55"/>
                  </a:cubicBezTo>
                  <a:close/>
                  <a:moveTo>
                    <a:pt x="17" y="9"/>
                  </a:moveTo>
                  <a:cubicBezTo>
                    <a:pt x="17" y="9"/>
                    <a:pt x="18" y="10"/>
                    <a:pt x="18" y="10"/>
                  </a:cubicBezTo>
                  <a:cubicBezTo>
                    <a:pt x="18" y="10"/>
                    <a:pt x="18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lnTo>
                    <a:pt x="17" y="9"/>
                  </a:lnTo>
                  <a:close/>
                  <a:moveTo>
                    <a:pt x="31" y="6"/>
                  </a:moveTo>
                  <a:cubicBezTo>
                    <a:pt x="31" y="6"/>
                    <a:pt x="32" y="6"/>
                    <a:pt x="32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1" y="6"/>
                  </a:cubicBezTo>
                  <a:close/>
                  <a:moveTo>
                    <a:pt x="53" y="30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0" y="53"/>
                    <a:pt x="30" y="53"/>
                    <a:pt x="29" y="5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8"/>
                    <a:pt x="9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8" y="19"/>
                    <a:pt x="48" y="1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8"/>
                    <a:pt x="54" y="29"/>
                    <a:pt x="53" y="30"/>
                  </a:cubicBezTo>
                  <a:close/>
                  <a:moveTo>
                    <a:pt x="46" y="22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50" y="27"/>
                    <a:pt x="50" y="27"/>
                    <a:pt x="50" y="27"/>
                  </a:cubicBezTo>
                  <a:lnTo>
                    <a:pt x="46" y="22"/>
                  </a:lnTo>
                  <a:close/>
                  <a:moveTo>
                    <a:pt x="4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44" y="21"/>
                  </a:lnTo>
                  <a:close/>
                  <a:moveTo>
                    <a:pt x="25" y="29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7" y="29"/>
                    <a:pt x="37" y="29"/>
                    <a:pt x="37" y="29"/>
                  </a:cubicBezTo>
                  <a:lnTo>
                    <a:pt x="25" y="29"/>
                  </a:lnTo>
                  <a:close/>
                  <a:moveTo>
                    <a:pt x="36" y="2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26" y="27"/>
                    <a:pt x="26" y="27"/>
                    <a:pt x="26" y="27"/>
                  </a:cubicBezTo>
                  <a:lnTo>
                    <a:pt x="36" y="27"/>
                  </a:lnTo>
                  <a:close/>
                  <a:moveTo>
                    <a:pt x="2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8" y="21"/>
                  </a:lnTo>
                  <a:close/>
                  <a:moveTo>
                    <a:pt x="12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6" y="22"/>
                    <a:pt x="16" y="22"/>
                    <a:pt x="16" y="22"/>
                  </a:cubicBezTo>
                  <a:lnTo>
                    <a:pt x="12" y="27"/>
                  </a:lnTo>
                  <a:close/>
                  <a:moveTo>
                    <a:pt x="28" y="47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28" y="47"/>
                  </a:lnTo>
                  <a:close/>
                  <a:moveTo>
                    <a:pt x="33" y="47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39" y="29"/>
                    <a:pt x="39" y="29"/>
                    <a:pt x="39" y="29"/>
                  </a:cubicBez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85" name="Freeform 36"/>
            <p:cNvSpPr>
              <a:spLocks noEditPoints="1"/>
            </p:cNvSpPr>
            <p:nvPr/>
          </p:nvSpPr>
          <p:spPr bwMode="auto">
            <a:xfrm>
              <a:off x="6044340" y="5512059"/>
              <a:ext cx="368224" cy="307574"/>
            </a:xfrm>
            <a:custGeom>
              <a:avLst/>
              <a:gdLst>
                <a:gd name="T0" fmla="*/ 71 w 72"/>
                <a:gd name="T1" fmla="*/ 15 h 60"/>
                <a:gd name="T2" fmla="*/ 57 w 72"/>
                <a:gd name="T3" fmla="*/ 17 h 60"/>
                <a:gd name="T4" fmla="*/ 44 w 72"/>
                <a:gd name="T5" fmla="*/ 45 h 60"/>
                <a:gd name="T6" fmla="*/ 12 w 72"/>
                <a:gd name="T7" fmla="*/ 45 h 60"/>
                <a:gd name="T8" fmla="*/ 14 w 72"/>
                <a:gd name="T9" fmla="*/ 48 h 60"/>
                <a:gd name="T10" fmla="*/ 48 w 72"/>
                <a:gd name="T11" fmla="*/ 50 h 60"/>
                <a:gd name="T12" fmla="*/ 14 w 72"/>
                <a:gd name="T13" fmla="*/ 51 h 60"/>
                <a:gd name="T14" fmla="*/ 9 w 72"/>
                <a:gd name="T15" fmla="*/ 44 h 60"/>
                <a:gd name="T16" fmla="*/ 8 w 72"/>
                <a:gd name="T17" fmla="*/ 41 h 60"/>
                <a:gd name="T18" fmla="*/ 1 w 72"/>
                <a:gd name="T19" fmla="*/ 22 h 60"/>
                <a:gd name="T20" fmla="*/ 11 w 72"/>
                <a:gd name="T21" fmla="*/ 40 h 60"/>
                <a:gd name="T22" fmla="*/ 44 w 72"/>
                <a:gd name="T23" fmla="*/ 42 h 60"/>
                <a:gd name="T24" fmla="*/ 54 w 72"/>
                <a:gd name="T25" fmla="*/ 16 h 60"/>
                <a:gd name="T26" fmla="*/ 71 w 72"/>
                <a:gd name="T27" fmla="*/ 12 h 60"/>
                <a:gd name="T28" fmla="*/ 18 w 72"/>
                <a:gd name="T29" fmla="*/ 56 h 60"/>
                <a:gd name="T30" fmla="*/ 11 w 72"/>
                <a:gd name="T31" fmla="*/ 56 h 60"/>
                <a:gd name="T32" fmla="*/ 18 w 72"/>
                <a:gd name="T33" fmla="*/ 56 h 60"/>
                <a:gd name="T34" fmla="*/ 15 w 72"/>
                <a:gd name="T35" fmla="*/ 54 h 60"/>
                <a:gd name="T36" fmla="*/ 15 w 72"/>
                <a:gd name="T37" fmla="*/ 58 h 60"/>
                <a:gd name="T38" fmla="*/ 45 w 72"/>
                <a:gd name="T39" fmla="*/ 56 h 60"/>
                <a:gd name="T40" fmla="*/ 38 w 72"/>
                <a:gd name="T41" fmla="*/ 56 h 60"/>
                <a:gd name="T42" fmla="*/ 45 w 72"/>
                <a:gd name="T43" fmla="*/ 56 h 60"/>
                <a:gd name="T44" fmla="*/ 42 w 72"/>
                <a:gd name="T45" fmla="*/ 54 h 60"/>
                <a:gd name="T46" fmla="*/ 42 w 72"/>
                <a:gd name="T47" fmla="*/ 58 h 60"/>
                <a:gd name="T48" fmla="*/ 46 w 72"/>
                <a:gd name="T49" fmla="*/ 35 h 60"/>
                <a:gd name="T50" fmla="*/ 12 w 72"/>
                <a:gd name="T51" fmla="*/ 34 h 60"/>
                <a:gd name="T52" fmla="*/ 12 w 72"/>
                <a:gd name="T53" fmla="*/ 36 h 60"/>
                <a:gd name="T54" fmla="*/ 46 w 72"/>
                <a:gd name="T55" fmla="*/ 35 h 60"/>
                <a:gd name="T56" fmla="*/ 12 w 72"/>
                <a:gd name="T57" fmla="*/ 39 h 60"/>
                <a:gd name="T58" fmla="*/ 43 w 72"/>
                <a:gd name="T59" fmla="*/ 40 h 60"/>
                <a:gd name="T60" fmla="*/ 43 w 72"/>
                <a:gd name="T61" fmla="*/ 38 h 60"/>
                <a:gd name="T62" fmla="*/ 13 w 72"/>
                <a:gd name="T63" fmla="*/ 28 h 60"/>
                <a:gd name="T64" fmla="*/ 16 w 72"/>
                <a:gd name="T65" fmla="*/ 23 h 60"/>
                <a:gd name="T66" fmla="*/ 28 w 72"/>
                <a:gd name="T67" fmla="*/ 14 h 60"/>
                <a:gd name="T68" fmla="*/ 33 w 72"/>
                <a:gd name="T69" fmla="*/ 17 h 60"/>
                <a:gd name="T70" fmla="*/ 36 w 72"/>
                <a:gd name="T71" fmla="*/ 22 h 60"/>
                <a:gd name="T72" fmla="*/ 39 w 72"/>
                <a:gd name="T73" fmla="*/ 17 h 60"/>
                <a:gd name="T74" fmla="*/ 51 w 72"/>
                <a:gd name="T75" fmla="*/ 7 h 60"/>
                <a:gd name="T76" fmla="*/ 51 w 72"/>
                <a:gd name="T77" fmla="*/ 0 h 60"/>
                <a:gd name="T78" fmla="*/ 49 w 72"/>
                <a:gd name="T79" fmla="*/ 5 h 60"/>
                <a:gd name="T80" fmla="*/ 36 w 72"/>
                <a:gd name="T81" fmla="*/ 15 h 60"/>
                <a:gd name="T82" fmla="*/ 31 w 72"/>
                <a:gd name="T83" fmla="*/ 12 h 60"/>
                <a:gd name="T84" fmla="*/ 28 w 72"/>
                <a:gd name="T85" fmla="*/ 7 h 60"/>
                <a:gd name="T86" fmla="*/ 25 w 72"/>
                <a:gd name="T87" fmla="*/ 11 h 60"/>
                <a:gd name="T88" fmla="*/ 13 w 72"/>
                <a:gd name="T89" fmla="*/ 22 h 60"/>
                <a:gd name="T90" fmla="*/ 13 w 72"/>
                <a:gd name="T91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60">
                  <a:moveTo>
                    <a:pt x="72" y="13"/>
                  </a:moveTo>
                  <a:cubicBezTo>
                    <a:pt x="72" y="14"/>
                    <a:pt x="71" y="15"/>
                    <a:pt x="7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5"/>
                    <a:pt x="57" y="16"/>
                    <a:pt x="57" y="17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3"/>
                    <a:pt x="46" y="45"/>
                    <a:pt x="4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2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3" y="48"/>
                    <a:pt x="14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8"/>
                    <a:pt x="48" y="49"/>
                    <a:pt x="48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1" y="51"/>
                    <a:pt x="9" y="49"/>
                    <a:pt x="9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8" y="42"/>
                    <a:pt x="8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3" y="42"/>
                    <a:pt x="1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6" y="41"/>
                    <a:pt x="47" y="4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3"/>
                    <a:pt x="57" y="12"/>
                    <a:pt x="6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2" y="13"/>
                  </a:cubicBezTo>
                  <a:close/>
                  <a:moveTo>
                    <a:pt x="18" y="56"/>
                  </a:move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8"/>
                    <a:pt x="11" y="56"/>
                  </a:cubicBezTo>
                  <a:cubicBezTo>
                    <a:pt x="11" y="54"/>
                    <a:pt x="13" y="52"/>
                    <a:pt x="15" y="52"/>
                  </a:cubicBezTo>
                  <a:cubicBezTo>
                    <a:pt x="17" y="52"/>
                    <a:pt x="18" y="54"/>
                    <a:pt x="18" y="56"/>
                  </a:cubicBezTo>
                  <a:close/>
                  <a:moveTo>
                    <a:pt x="16" y="56"/>
                  </a:moveTo>
                  <a:cubicBezTo>
                    <a:pt x="16" y="55"/>
                    <a:pt x="16" y="54"/>
                    <a:pt x="15" y="54"/>
                  </a:cubicBezTo>
                  <a:cubicBezTo>
                    <a:pt x="14" y="54"/>
                    <a:pt x="13" y="55"/>
                    <a:pt x="13" y="56"/>
                  </a:cubicBezTo>
                  <a:cubicBezTo>
                    <a:pt x="13" y="57"/>
                    <a:pt x="14" y="58"/>
                    <a:pt x="15" y="58"/>
                  </a:cubicBezTo>
                  <a:cubicBezTo>
                    <a:pt x="16" y="58"/>
                    <a:pt x="16" y="57"/>
                    <a:pt x="16" y="56"/>
                  </a:cubicBezTo>
                  <a:close/>
                  <a:moveTo>
                    <a:pt x="45" y="56"/>
                  </a:moveTo>
                  <a:cubicBezTo>
                    <a:pt x="45" y="58"/>
                    <a:pt x="44" y="60"/>
                    <a:pt x="42" y="60"/>
                  </a:cubicBezTo>
                  <a:cubicBezTo>
                    <a:pt x="40" y="60"/>
                    <a:pt x="38" y="58"/>
                    <a:pt x="38" y="56"/>
                  </a:cubicBezTo>
                  <a:cubicBezTo>
                    <a:pt x="38" y="54"/>
                    <a:pt x="40" y="52"/>
                    <a:pt x="42" y="52"/>
                  </a:cubicBezTo>
                  <a:cubicBezTo>
                    <a:pt x="44" y="52"/>
                    <a:pt x="45" y="54"/>
                    <a:pt x="45" y="56"/>
                  </a:cubicBezTo>
                  <a:close/>
                  <a:moveTo>
                    <a:pt x="43" y="56"/>
                  </a:moveTo>
                  <a:cubicBezTo>
                    <a:pt x="43" y="55"/>
                    <a:pt x="43" y="54"/>
                    <a:pt x="42" y="54"/>
                  </a:cubicBezTo>
                  <a:cubicBezTo>
                    <a:pt x="41" y="54"/>
                    <a:pt x="40" y="55"/>
                    <a:pt x="40" y="56"/>
                  </a:cubicBezTo>
                  <a:cubicBezTo>
                    <a:pt x="40" y="57"/>
                    <a:pt x="41" y="58"/>
                    <a:pt x="42" y="58"/>
                  </a:cubicBezTo>
                  <a:cubicBezTo>
                    <a:pt x="43" y="58"/>
                    <a:pt x="43" y="57"/>
                    <a:pt x="43" y="56"/>
                  </a:cubicBezTo>
                  <a:close/>
                  <a:moveTo>
                    <a:pt x="46" y="35"/>
                  </a:moveTo>
                  <a:cubicBezTo>
                    <a:pt x="46" y="34"/>
                    <a:pt x="45" y="34"/>
                    <a:pt x="4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1" y="34"/>
                    <a:pt x="11" y="35"/>
                  </a:cubicBezTo>
                  <a:cubicBezTo>
                    <a:pt x="11" y="35"/>
                    <a:pt x="11" y="36"/>
                    <a:pt x="1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5"/>
                    <a:pt x="46" y="35"/>
                  </a:cubicBezTo>
                  <a:close/>
                  <a:moveTo>
                    <a:pt x="13" y="38"/>
                  </a:moveTo>
                  <a:cubicBezTo>
                    <a:pt x="13" y="38"/>
                    <a:pt x="12" y="39"/>
                    <a:pt x="12" y="39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9"/>
                    <a:pt x="44" y="38"/>
                    <a:pt x="43" y="38"/>
                  </a:cubicBezTo>
                  <a:lnTo>
                    <a:pt x="13" y="38"/>
                  </a:lnTo>
                  <a:close/>
                  <a:moveTo>
                    <a:pt x="13" y="28"/>
                  </a:moveTo>
                  <a:cubicBezTo>
                    <a:pt x="14" y="28"/>
                    <a:pt x="16" y="27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4"/>
                    <a:pt x="28" y="14"/>
                  </a:cubicBezTo>
                  <a:cubicBezTo>
                    <a:pt x="28" y="14"/>
                    <a:pt x="29" y="13"/>
                    <a:pt x="29" y="13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3" y="20"/>
                    <a:pt x="34" y="22"/>
                    <a:pt x="36" y="22"/>
                  </a:cubicBezTo>
                  <a:cubicBezTo>
                    <a:pt x="38" y="22"/>
                    <a:pt x="39" y="20"/>
                    <a:pt x="39" y="19"/>
                  </a:cubicBezTo>
                  <a:cubicBezTo>
                    <a:pt x="39" y="18"/>
                    <a:pt x="39" y="18"/>
                    <a:pt x="39" y="1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7"/>
                    <a:pt x="51" y="7"/>
                    <a:pt x="51" y="7"/>
                  </a:cubicBezTo>
                  <a:cubicBezTo>
                    <a:pt x="53" y="7"/>
                    <a:pt x="54" y="5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50" y="0"/>
                    <a:pt x="48" y="2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7" y="15"/>
                    <a:pt x="36" y="15"/>
                  </a:cubicBezTo>
                  <a:cubicBezTo>
                    <a:pt x="36" y="15"/>
                    <a:pt x="35" y="16"/>
                    <a:pt x="35" y="1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0" y="7"/>
                    <a:pt x="28" y="7"/>
                  </a:cubicBezTo>
                  <a:cubicBezTo>
                    <a:pt x="26" y="7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1" y="22"/>
                    <a:pt x="10" y="23"/>
                    <a:pt x="10" y="25"/>
                  </a:cubicBezTo>
                  <a:cubicBezTo>
                    <a:pt x="10" y="27"/>
                    <a:pt x="11" y="28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86" name="Freeform 34"/>
            <p:cNvSpPr>
              <a:spLocks noEditPoints="1"/>
            </p:cNvSpPr>
            <p:nvPr/>
          </p:nvSpPr>
          <p:spPr bwMode="auto">
            <a:xfrm>
              <a:off x="6461247" y="6320200"/>
              <a:ext cx="315804" cy="423639"/>
            </a:xfrm>
            <a:custGeom>
              <a:avLst/>
              <a:gdLst>
                <a:gd name="T0" fmla="*/ 13 w 52"/>
                <a:gd name="T1" fmla="*/ 18 h 70"/>
                <a:gd name="T2" fmla="*/ 12 w 52"/>
                <a:gd name="T3" fmla="*/ 17 h 70"/>
                <a:gd name="T4" fmla="*/ 11 w 52"/>
                <a:gd name="T5" fmla="*/ 15 h 70"/>
                <a:gd name="T6" fmla="*/ 51 w 52"/>
                <a:gd name="T7" fmla="*/ 50 h 70"/>
                <a:gd name="T8" fmla="*/ 49 w 52"/>
                <a:gd name="T9" fmla="*/ 60 h 70"/>
                <a:gd name="T10" fmla="*/ 51 w 52"/>
                <a:gd name="T11" fmla="*/ 69 h 70"/>
                <a:gd name="T12" fmla="*/ 0 w 52"/>
                <a:gd name="T13" fmla="*/ 69 h 70"/>
                <a:gd name="T14" fmla="*/ 1 w 52"/>
                <a:gd name="T15" fmla="*/ 60 h 70"/>
                <a:gd name="T16" fmla="*/ 4 w 52"/>
                <a:gd name="T17" fmla="*/ 45 h 70"/>
                <a:gd name="T18" fmla="*/ 19 w 52"/>
                <a:gd name="T19" fmla="*/ 27 h 70"/>
                <a:gd name="T20" fmla="*/ 15 w 52"/>
                <a:gd name="T21" fmla="*/ 30 h 70"/>
                <a:gd name="T22" fmla="*/ 10 w 52"/>
                <a:gd name="T23" fmla="*/ 34 h 70"/>
                <a:gd name="T24" fmla="*/ 2 w 52"/>
                <a:gd name="T25" fmla="*/ 28 h 70"/>
                <a:gd name="T26" fmla="*/ 8 w 52"/>
                <a:gd name="T27" fmla="*/ 14 h 70"/>
                <a:gd name="T28" fmla="*/ 13 w 52"/>
                <a:gd name="T29" fmla="*/ 5 h 70"/>
                <a:gd name="T30" fmla="*/ 12 w 52"/>
                <a:gd name="T31" fmla="*/ 0 h 70"/>
                <a:gd name="T32" fmla="*/ 12 w 52"/>
                <a:gd name="T33" fmla="*/ 0 h 70"/>
                <a:gd name="T34" fmla="*/ 14 w 52"/>
                <a:gd name="T35" fmla="*/ 0 h 70"/>
                <a:gd name="T36" fmla="*/ 43 w 52"/>
                <a:gd name="T37" fmla="*/ 13 h 70"/>
                <a:gd name="T38" fmla="*/ 51 w 52"/>
                <a:gd name="T39" fmla="*/ 47 h 70"/>
                <a:gd name="T40" fmla="*/ 2 w 52"/>
                <a:gd name="T41" fmla="*/ 62 h 70"/>
                <a:gd name="T42" fmla="*/ 48 w 52"/>
                <a:gd name="T43" fmla="*/ 62 h 70"/>
                <a:gd name="T44" fmla="*/ 2 w 52"/>
                <a:gd name="T45" fmla="*/ 62 h 70"/>
                <a:gd name="T46" fmla="*/ 6 w 52"/>
                <a:gd name="T47" fmla="*/ 56 h 70"/>
                <a:gd name="T48" fmla="*/ 44 w 52"/>
                <a:gd name="T49" fmla="*/ 60 h 70"/>
                <a:gd name="T50" fmla="*/ 12 w 52"/>
                <a:gd name="T51" fmla="*/ 41 h 70"/>
                <a:gd name="T52" fmla="*/ 6 w 52"/>
                <a:gd name="T53" fmla="*/ 54 h 70"/>
                <a:gd name="T54" fmla="*/ 15 w 52"/>
                <a:gd name="T55" fmla="*/ 42 h 70"/>
                <a:gd name="T56" fmla="*/ 12 w 52"/>
                <a:gd name="T57" fmla="*/ 48 h 70"/>
                <a:gd name="T58" fmla="*/ 41 w 52"/>
                <a:gd name="T59" fmla="*/ 54 h 70"/>
                <a:gd name="T60" fmla="*/ 39 w 52"/>
                <a:gd name="T61" fmla="*/ 17 h 70"/>
                <a:gd name="T62" fmla="*/ 22 w 52"/>
                <a:gd name="T63" fmla="*/ 6 h 70"/>
                <a:gd name="T64" fmla="*/ 20 w 52"/>
                <a:gd name="T65" fmla="*/ 5 h 70"/>
                <a:gd name="T66" fmla="*/ 18 w 52"/>
                <a:gd name="T67" fmla="*/ 4 h 70"/>
                <a:gd name="T68" fmla="*/ 19 w 52"/>
                <a:gd name="T69" fmla="*/ 7 h 70"/>
                <a:gd name="T70" fmla="*/ 17 w 52"/>
                <a:gd name="T71" fmla="*/ 8 h 70"/>
                <a:gd name="T72" fmla="*/ 11 w 52"/>
                <a:gd name="T73" fmla="*/ 14 h 70"/>
                <a:gd name="T74" fmla="*/ 4 w 52"/>
                <a:gd name="T75" fmla="*/ 28 h 70"/>
                <a:gd name="T76" fmla="*/ 10 w 52"/>
                <a:gd name="T77" fmla="*/ 31 h 70"/>
                <a:gd name="T78" fmla="*/ 16 w 52"/>
                <a:gd name="T79" fmla="*/ 25 h 70"/>
                <a:gd name="T80" fmla="*/ 21 w 52"/>
                <a:gd name="T81" fmla="*/ 25 h 70"/>
                <a:gd name="T82" fmla="*/ 30 w 52"/>
                <a:gd name="T83" fmla="*/ 19 h 70"/>
                <a:gd name="T84" fmla="*/ 44 w 52"/>
                <a:gd name="T85" fmla="*/ 36 h 70"/>
                <a:gd name="T86" fmla="*/ 40 w 52"/>
                <a:gd name="T87" fmla="*/ 16 h 70"/>
                <a:gd name="T88" fmla="*/ 43 w 52"/>
                <a:gd name="T89" fmla="*/ 53 h 70"/>
                <a:gd name="T90" fmla="*/ 44 w 52"/>
                <a:gd name="T91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" h="70">
                  <a:moveTo>
                    <a:pt x="16" y="14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8"/>
                    <a:pt x="11" y="18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6"/>
                  </a:cubicBezTo>
                  <a:cubicBezTo>
                    <a:pt x="10" y="16"/>
                    <a:pt x="10" y="15"/>
                    <a:pt x="11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6" y="14"/>
                  </a:cubicBezTo>
                  <a:close/>
                  <a:moveTo>
                    <a:pt x="51" y="50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5"/>
                    <a:pt x="49" y="56"/>
                    <a:pt x="49" y="58"/>
                  </a:cubicBezTo>
                  <a:cubicBezTo>
                    <a:pt x="49" y="59"/>
                    <a:pt x="49" y="59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0" y="60"/>
                    <a:pt x="51" y="60"/>
                    <a:pt x="51" y="61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69"/>
                    <a:pt x="50" y="70"/>
                    <a:pt x="49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0"/>
                    <a:pt x="0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59"/>
                    <a:pt x="1" y="59"/>
                    <a:pt x="1" y="58"/>
                  </a:cubicBezTo>
                  <a:cubicBezTo>
                    <a:pt x="1" y="57"/>
                    <a:pt x="2" y="55"/>
                    <a:pt x="3" y="54"/>
                  </a:cubicBezTo>
                  <a:cubicBezTo>
                    <a:pt x="3" y="53"/>
                    <a:pt x="2" y="49"/>
                    <a:pt x="4" y="45"/>
                  </a:cubicBezTo>
                  <a:cubicBezTo>
                    <a:pt x="5" y="43"/>
                    <a:pt x="8" y="41"/>
                    <a:pt x="11" y="39"/>
                  </a:cubicBezTo>
                  <a:cubicBezTo>
                    <a:pt x="13" y="37"/>
                    <a:pt x="16" y="35"/>
                    <a:pt x="18" y="33"/>
                  </a:cubicBezTo>
                  <a:cubicBezTo>
                    <a:pt x="19" y="31"/>
                    <a:pt x="19" y="29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7" y="27"/>
                    <a:pt x="16" y="27"/>
                  </a:cubicBezTo>
                  <a:cubicBezTo>
                    <a:pt x="16" y="27"/>
                    <a:pt x="15" y="28"/>
                    <a:pt x="15" y="30"/>
                  </a:cubicBezTo>
                  <a:cubicBezTo>
                    <a:pt x="14" y="31"/>
                    <a:pt x="14" y="32"/>
                    <a:pt x="13" y="32"/>
                  </a:cubicBezTo>
                  <a:cubicBezTo>
                    <a:pt x="13" y="33"/>
                    <a:pt x="12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8" y="33"/>
                    <a:pt x="7" y="32"/>
                  </a:cubicBezTo>
                  <a:cubicBezTo>
                    <a:pt x="6" y="32"/>
                    <a:pt x="6" y="32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5"/>
                    <a:pt x="2" y="23"/>
                    <a:pt x="4" y="20"/>
                  </a:cubicBezTo>
                  <a:cubicBezTo>
                    <a:pt x="7" y="17"/>
                    <a:pt x="8" y="15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9" y="12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4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8" y="1"/>
                    <a:pt x="20" y="2"/>
                  </a:cubicBezTo>
                  <a:cubicBezTo>
                    <a:pt x="21" y="2"/>
                    <a:pt x="23" y="2"/>
                    <a:pt x="24" y="2"/>
                  </a:cubicBezTo>
                  <a:cubicBezTo>
                    <a:pt x="30" y="2"/>
                    <a:pt x="37" y="4"/>
                    <a:pt x="43" y="13"/>
                  </a:cubicBezTo>
                  <a:cubicBezTo>
                    <a:pt x="48" y="22"/>
                    <a:pt x="47" y="30"/>
                    <a:pt x="47" y="36"/>
                  </a:cubicBezTo>
                  <a:cubicBezTo>
                    <a:pt x="47" y="39"/>
                    <a:pt x="46" y="41"/>
                    <a:pt x="47" y="42"/>
                  </a:cubicBezTo>
                  <a:cubicBezTo>
                    <a:pt x="48" y="45"/>
                    <a:pt x="51" y="47"/>
                    <a:pt x="51" y="47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9"/>
                    <a:pt x="52" y="49"/>
                    <a:pt x="51" y="50"/>
                  </a:cubicBezTo>
                  <a:close/>
                  <a:moveTo>
                    <a:pt x="2" y="62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6" y="62"/>
                    <a:pt x="6" y="62"/>
                    <a:pt x="6" y="62"/>
                  </a:cubicBezTo>
                  <a:lnTo>
                    <a:pt x="2" y="62"/>
                  </a:lnTo>
                  <a:close/>
                  <a:moveTo>
                    <a:pt x="47" y="58"/>
                  </a:moveTo>
                  <a:cubicBezTo>
                    <a:pt x="47" y="57"/>
                    <a:pt x="46" y="56"/>
                    <a:pt x="44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6"/>
                    <a:pt x="3" y="57"/>
                    <a:pt x="3" y="58"/>
                  </a:cubicBezTo>
                  <a:cubicBezTo>
                    <a:pt x="3" y="59"/>
                    <a:pt x="4" y="60"/>
                    <a:pt x="6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6" y="60"/>
                    <a:pt x="47" y="59"/>
                    <a:pt x="47" y="58"/>
                  </a:cubicBezTo>
                  <a:close/>
                  <a:moveTo>
                    <a:pt x="20" y="34"/>
                  </a:moveTo>
                  <a:cubicBezTo>
                    <a:pt x="18" y="36"/>
                    <a:pt x="15" y="39"/>
                    <a:pt x="12" y="41"/>
                  </a:cubicBezTo>
                  <a:cubicBezTo>
                    <a:pt x="10" y="43"/>
                    <a:pt x="7" y="45"/>
                    <a:pt x="7" y="46"/>
                  </a:cubicBezTo>
                  <a:cubicBezTo>
                    <a:pt x="4" y="50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49"/>
                    <a:pt x="10" y="46"/>
                  </a:cubicBezTo>
                  <a:cubicBezTo>
                    <a:pt x="13" y="44"/>
                    <a:pt x="15" y="42"/>
                    <a:pt x="15" y="42"/>
                  </a:cubicBezTo>
                  <a:cubicBezTo>
                    <a:pt x="16" y="42"/>
                    <a:pt x="16" y="42"/>
                    <a:pt x="17" y="43"/>
                  </a:cubicBezTo>
                  <a:cubicBezTo>
                    <a:pt x="17" y="43"/>
                    <a:pt x="17" y="44"/>
                    <a:pt x="16" y="44"/>
                  </a:cubicBezTo>
                  <a:cubicBezTo>
                    <a:pt x="16" y="44"/>
                    <a:pt x="14" y="46"/>
                    <a:pt x="12" y="48"/>
                  </a:cubicBezTo>
                  <a:cubicBezTo>
                    <a:pt x="10" y="50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3"/>
                    <a:pt x="39" y="49"/>
                    <a:pt x="39" y="45"/>
                  </a:cubicBezTo>
                  <a:cubicBezTo>
                    <a:pt x="39" y="44"/>
                    <a:pt x="39" y="42"/>
                    <a:pt x="40" y="40"/>
                  </a:cubicBezTo>
                  <a:cubicBezTo>
                    <a:pt x="40" y="35"/>
                    <a:pt x="42" y="26"/>
                    <a:pt x="39" y="17"/>
                  </a:cubicBezTo>
                  <a:cubicBezTo>
                    <a:pt x="35" y="7"/>
                    <a:pt x="26" y="6"/>
                    <a:pt x="23" y="6"/>
                  </a:cubicBezTo>
                  <a:cubicBezTo>
                    <a:pt x="23" y="6"/>
                    <a:pt x="22" y="7"/>
                    <a:pt x="22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3"/>
                    <a:pt x="16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7"/>
                  </a:cubicBezTo>
                  <a:cubicBezTo>
                    <a:pt x="14" y="10"/>
                    <a:pt x="11" y="13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5"/>
                    <a:pt x="10" y="18"/>
                    <a:pt x="6" y="22"/>
                  </a:cubicBezTo>
                  <a:cubicBezTo>
                    <a:pt x="4" y="24"/>
                    <a:pt x="4" y="26"/>
                    <a:pt x="4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9"/>
                    <a:pt x="6" y="29"/>
                  </a:cubicBezTo>
                  <a:cubicBezTo>
                    <a:pt x="7" y="30"/>
                    <a:pt x="8" y="30"/>
                    <a:pt x="9" y="31"/>
                  </a:cubicBezTo>
                  <a:cubicBezTo>
                    <a:pt x="9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0"/>
                    <a:pt x="12" y="30"/>
                    <a:pt x="12" y="29"/>
                  </a:cubicBezTo>
                  <a:cubicBezTo>
                    <a:pt x="13" y="27"/>
                    <a:pt x="14" y="24"/>
                    <a:pt x="16" y="25"/>
                  </a:cubicBezTo>
                  <a:cubicBezTo>
                    <a:pt x="18" y="25"/>
                    <a:pt x="19" y="25"/>
                    <a:pt x="20" y="25"/>
                  </a:cubicBezTo>
                  <a:cubicBezTo>
                    <a:pt x="20" y="25"/>
                    <a:pt x="20" y="24"/>
                    <a:pt x="20" y="24"/>
                  </a:cubicBezTo>
                  <a:cubicBezTo>
                    <a:pt x="21" y="24"/>
                    <a:pt x="21" y="24"/>
                    <a:pt x="21" y="25"/>
                  </a:cubicBezTo>
                  <a:cubicBezTo>
                    <a:pt x="26" y="24"/>
                    <a:pt x="27" y="19"/>
                    <a:pt x="28" y="19"/>
                  </a:cubicBezTo>
                  <a:cubicBezTo>
                    <a:pt x="28" y="18"/>
                    <a:pt x="28" y="18"/>
                    <a:pt x="29" y="18"/>
                  </a:cubicBezTo>
                  <a:cubicBezTo>
                    <a:pt x="29" y="18"/>
                    <a:pt x="30" y="19"/>
                    <a:pt x="30" y="19"/>
                  </a:cubicBezTo>
                  <a:cubicBezTo>
                    <a:pt x="29" y="19"/>
                    <a:pt x="28" y="25"/>
                    <a:pt x="22" y="27"/>
                  </a:cubicBezTo>
                  <a:cubicBezTo>
                    <a:pt x="22" y="29"/>
                    <a:pt x="21" y="32"/>
                    <a:pt x="20" y="34"/>
                  </a:cubicBezTo>
                  <a:close/>
                  <a:moveTo>
                    <a:pt x="44" y="36"/>
                  </a:moveTo>
                  <a:cubicBezTo>
                    <a:pt x="45" y="30"/>
                    <a:pt x="45" y="22"/>
                    <a:pt x="40" y="14"/>
                  </a:cubicBezTo>
                  <a:cubicBezTo>
                    <a:pt x="37" y="8"/>
                    <a:pt x="32" y="6"/>
                    <a:pt x="28" y="5"/>
                  </a:cubicBezTo>
                  <a:cubicBezTo>
                    <a:pt x="33" y="6"/>
                    <a:pt x="38" y="9"/>
                    <a:pt x="40" y="16"/>
                  </a:cubicBezTo>
                  <a:cubicBezTo>
                    <a:pt x="44" y="26"/>
                    <a:pt x="42" y="35"/>
                    <a:pt x="42" y="41"/>
                  </a:cubicBezTo>
                  <a:cubicBezTo>
                    <a:pt x="41" y="42"/>
                    <a:pt x="41" y="44"/>
                    <a:pt x="41" y="45"/>
                  </a:cubicBezTo>
                  <a:cubicBezTo>
                    <a:pt x="41" y="48"/>
                    <a:pt x="42" y="51"/>
                    <a:pt x="43" y="5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7"/>
                    <a:pt x="46" y="45"/>
                    <a:pt x="45" y="43"/>
                  </a:cubicBezTo>
                  <a:cubicBezTo>
                    <a:pt x="44" y="41"/>
                    <a:pt x="44" y="39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87" name="Freeform 41"/>
            <p:cNvSpPr>
              <a:spLocks noEditPoints="1"/>
            </p:cNvSpPr>
            <p:nvPr/>
          </p:nvSpPr>
          <p:spPr bwMode="auto">
            <a:xfrm>
              <a:off x="5182947" y="6402039"/>
              <a:ext cx="354914" cy="343084"/>
            </a:xfrm>
            <a:custGeom>
              <a:avLst/>
              <a:gdLst>
                <a:gd name="T0" fmla="*/ 12 w 63"/>
                <a:gd name="T1" fmla="*/ 10 h 61"/>
                <a:gd name="T2" fmla="*/ 13 w 63"/>
                <a:gd name="T3" fmla="*/ 10 h 61"/>
                <a:gd name="T4" fmla="*/ 13 w 63"/>
                <a:gd name="T5" fmla="*/ 12 h 61"/>
                <a:gd name="T6" fmla="*/ 13 w 63"/>
                <a:gd name="T7" fmla="*/ 29 h 61"/>
                <a:gd name="T8" fmla="*/ 13 w 63"/>
                <a:gd name="T9" fmla="*/ 31 h 61"/>
                <a:gd name="T10" fmla="*/ 13 w 63"/>
                <a:gd name="T11" fmla="*/ 31 h 61"/>
                <a:gd name="T12" fmla="*/ 12 w 63"/>
                <a:gd name="T13" fmla="*/ 31 h 61"/>
                <a:gd name="T14" fmla="*/ 12 w 63"/>
                <a:gd name="T15" fmla="*/ 10 h 61"/>
                <a:gd name="T16" fmla="*/ 61 w 63"/>
                <a:gd name="T17" fmla="*/ 59 h 61"/>
                <a:gd name="T18" fmla="*/ 56 w 63"/>
                <a:gd name="T19" fmla="*/ 61 h 61"/>
                <a:gd name="T20" fmla="*/ 51 w 63"/>
                <a:gd name="T21" fmla="*/ 59 h 61"/>
                <a:gd name="T22" fmla="*/ 38 w 63"/>
                <a:gd name="T23" fmla="*/ 47 h 61"/>
                <a:gd name="T24" fmla="*/ 36 w 63"/>
                <a:gd name="T25" fmla="*/ 42 h 61"/>
                <a:gd name="T26" fmla="*/ 32 w 63"/>
                <a:gd name="T27" fmla="*/ 38 h 61"/>
                <a:gd name="T28" fmla="*/ 22 w 63"/>
                <a:gd name="T29" fmla="*/ 41 h 61"/>
                <a:gd name="T30" fmla="*/ 8 w 63"/>
                <a:gd name="T31" fmla="*/ 35 h 61"/>
                <a:gd name="T32" fmla="*/ 8 w 63"/>
                <a:gd name="T33" fmla="*/ 6 h 61"/>
                <a:gd name="T34" fmla="*/ 22 w 63"/>
                <a:gd name="T35" fmla="*/ 0 h 61"/>
                <a:gd name="T36" fmla="*/ 36 w 63"/>
                <a:gd name="T37" fmla="*/ 6 h 61"/>
                <a:gd name="T38" fmla="*/ 39 w 63"/>
                <a:gd name="T39" fmla="*/ 31 h 61"/>
                <a:gd name="T40" fmla="*/ 43 w 63"/>
                <a:gd name="T41" fmla="*/ 35 h 61"/>
                <a:gd name="T42" fmla="*/ 48 w 63"/>
                <a:gd name="T43" fmla="*/ 37 h 61"/>
                <a:gd name="T44" fmla="*/ 60 w 63"/>
                <a:gd name="T45" fmla="*/ 49 h 61"/>
                <a:gd name="T46" fmla="*/ 61 w 63"/>
                <a:gd name="T47" fmla="*/ 59 h 61"/>
                <a:gd name="T48" fmla="*/ 10 w 63"/>
                <a:gd name="T49" fmla="*/ 8 h 61"/>
                <a:gd name="T50" fmla="*/ 5 w 63"/>
                <a:gd name="T51" fmla="*/ 21 h 61"/>
                <a:gd name="T52" fmla="*/ 10 w 63"/>
                <a:gd name="T53" fmla="*/ 33 h 61"/>
                <a:gd name="T54" fmla="*/ 22 w 63"/>
                <a:gd name="T55" fmla="*/ 38 h 61"/>
                <a:gd name="T56" fmla="*/ 34 w 63"/>
                <a:gd name="T57" fmla="*/ 33 h 61"/>
                <a:gd name="T58" fmla="*/ 39 w 63"/>
                <a:gd name="T59" fmla="*/ 21 h 61"/>
                <a:gd name="T60" fmla="*/ 34 w 63"/>
                <a:gd name="T61" fmla="*/ 8 h 61"/>
                <a:gd name="T62" fmla="*/ 22 w 63"/>
                <a:gd name="T63" fmla="*/ 3 h 61"/>
                <a:gd name="T64" fmla="*/ 10 w 63"/>
                <a:gd name="T65" fmla="*/ 8 h 61"/>
                <a:gd name="T66" fmla="*/ 36 w 63"/>
                <a:gd name="T67" fmla="*/ 34 h 61"/>
                <a:gd name="T68" fmla="*/ 34 w 63"/>
                <a:gd name="T69" fmla="*/ 35 h 61"/>
                <a:gd name="T70" fmla="*/ 38 w 63"/>
                <a:gd name="T71" fmla="*/ 39 h 61"/>
                <a:gd name="T72" fmla="*/ 39 w 63"/>
                <a:gd name="T73" fmla="*/ 37 h 61"/>
                <a:gd name="T74" fmla="*/ 40 w 63"/>
                <a:gd name="T75" fmla="*/ 36 h 61"/>
                <a:gd name="T76" fmla="*/ 37 w 63"/>
                <a:gd name="T77" fmla="*/ 33 h 61"/>
                <a:gd name="T78" fmla="*/ 36 w 63"/>
                <a:gd name="T79" fmla="*/ 34 h 61"/>
                <a:gd name="T80" fmla="*/ 41 w 63"/>
                <a:gd name="T81" fmla="*/ 44 h 61"/>
                <a:gd name="T82" fmla="*/ 53 w 63"/>
                <a:gd name="T83" fmla="*/ 57 h 61"/>
                <a:gd name="T84" fmla="*/ 58 w 63"/>
                <a:gd name="T85" fmla="*/ 57 h 61"/>
                <a:gd name="T86" fmla="*/ 60 w 63"/>
                <a:gd name="T87" fmla="*/ 54 h 61"/>
                <a:gd name="T88" fmla="*/ 58 w 63"/>
                <a:gd name="T89" fmla="*/ 51 h 61"/>
                <a:gd name="T90" fmla="*/ 46 w 63"/>
                <a:gd name="T91" fmla="*/ 39 h 61"/>
                <a:gd name="T92" fmla="*/ 43 w 63"/>
                <a:gd name="T93" fmla="*/ 38 h 61"/>
                <a:gd name="T94" fmla="*/ 42 w 63"/>
                <a:gd name="T95" fmla="*/ 38 h 61"/>
                <a:gd name="T96" fmla="*/ 41 w 63"/>
                <a:gd name="T97" fmla="*/ 38 h 61"/>
                <a:gd name="T98" fmla="*/ 40 w 63"/>
                <a:gd name="T99" fmla="*/ 39 h 61"/>
                <a:gd name="T100" fmla="*/ 40 w 63"/>
                <a:gd name="T101" fmla="*/ 40 h 61"/>
                <a:gd name="T102" fmla="*/ 39 w 63"/>
                <a:gd name="T103" fmla="*/ 40 h 61"/>
                <a:gd name="T104" fmla="*/ 41 w 63"/>
                <a:gd name="T105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61">
                  <a:moveTo>
                    <a:pt x="12" y="10"/>
                  </a:moveTo>
                  <a:cubicBezTo>
                    <a:pt x="12" y="10"/>
                    <a:pt x="13" y="10"/>
                    <a:pt x="13" y="10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8" y="17"/>
                    <a:pt x="8" y="24"/>
                    <a:pt x="13" y="29"/>
                  </a:cubicBezTo>
                  <a:cubicBezTo>
                    <a:pt x="14" y="30"/>
                    <a:pt x="14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6" y="25"/>
                    <a:pt x="6" y="16"/>
                    <a:pt x="12" y="10"/>
                  </a:cubicBezTo>
                  <a:close/>
                  <a:moveTo>
                    <a:pt x="61" y="59"/>
                  </a:moveTo>
                  <a:cubicBezTo>
                    <a:pt x="59" y="60"/>
                    <a:pt x="58" y="61"/>
                    <a:pt x="56" y="61"/>
                  </a:cubicBezTo>
                  <a:cubicBezTo>
                    <a:pt x="54" y="61"/>
                    <a:pt x="52" y="60"/>
                    <a:pt x="51" y="5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5"/>
                    <a:pt x="36" y="43"/>
                    <a:pt x="36" y="4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9" y="40"/>
                    <a:pt x="26" y="41"/>
                    <a:pt x="22" y="41"/>
                  </a:cubicBezTo>
                  <a:cubicBezTo>
                    <a:pt x="17" y="41"/>
                    <a:pt x="12" y="38"/>
                    <a:pt x="8" y="35"/>
                  </a:cubicBezTo>
                  <a:cubicBezTo>
                    <a:pt x="0" y="27"/>
                    <a:pt x="0" y="14"/>
                    <a:pt x="8" y="6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28" y="0"/>
                    <a:pt x="33" y="3"/>
                    <a:pt x="36" y="6"/>
                  </a:cubicBezTo>
                  <a:cubicBezTo>
                    <a:pt x="43" y="13"/>
                    <a:pt x="44" y="23"/>
                    <a:pt x="39" y="31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7" y="35"/>
                    <a:pt x="48" y="37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3" y="52"/>
                    <a:pt x="63" y="56"/>
                    <a:pt x="61" y="59"/>
                  </a:cubicBezTo>
                  <a:close/>
                  <a:moveTo>
                    <a:pt x="10" y="8"/>
                  </a:moveTo>
                  <a:cubicBezTo>
                    <a:pt x="7" y="12"/>
                    <a:pt x="5" y="16"/>
                    <a:pt x="5" y="21"/>
                  </a:cubicBezTo>
                  <a:cubicBezTo>
                    <a:pt x="5" y="25"/>
                    <a:pt x="7" y="29"/>
                    <a:pt x="10" y="33"/>
                  </a:cubicBezTo>
                  <a:cubicBezTo>
                    <a:pt x="13" y="36"/>
                    <a:pt x="18" y="38"/>
                    <a:pt x="22" y="38"/>
                  </a:cubicBezTo>
                  <a:cubicBezTo>
                    <a:pt x="27" y="38"/>
                    <a:pt x="31" y="36"/>
                    <a:pt x="34" y="33"/>
                  </a:cubicBezTo>
                  <a:cubicBezTo>
                    <a:pt x="37" y="29"/>
                    <a:pt x="39" y="25"/>
                    <a:pt x="39" y="21"/>
                  </a:cubicBezTo>
                  <a:cubicBezTo>
                    <a:pt x="39" y="16"/>
                    <a:pt x="37" y="12"/>
                    <a:pt x="34" y="8"/>
                  </a:cubicBezTo>
                  <a:cubicBezTo>
                    <a:pt x="31" y="5"/>
                    <a:pt x="27" y="3"/>
                    <a:pt x="22" y="3"/>
                  </a:cubicBezTo>
                  <a:cubicBezTo>
                    <a:pt x="18" y="3"/>
                    <a:pt x="13" y="5"/>
                    <a:pt x="10" y="8"/>
                  </a:cubicBezTo>
                  <a:close/>
                  <a:moveTo>
                    <a:pt x="36" y="34"/>
                  </a:moveTo>
                  <a:cubicBezTo>
                    <a:pt x="35" y="34"/>
                    <a:pt x="35" y="35"/>
                    <a:pt x="34" y="3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9" y="37"/>
                  </a:cubicBezTo>
                  <a:cubicBezTo>
                    <a:pt x="39" y="37"/>
                    <a:pt x="40" y="36"/>
                    <a:pt x="40" y="3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4"/>
                    <a:pt x="36" y="34"/>
                  </a:cubicBezTo>
                  <a:close/>
                  <a:moveTo>
                    <a:pt x="41" y="44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4" y="58"/>
                    <a:pt x="57" y="58"/>
                    <a:pt x="58" y="57"/>
                  </a:cubicBezTo>
                  <a:cubicBezTo>
                    <a:pt x="59" y="56"/>
                    <a:pt x="60" y="55"/>
                    <a:pt x="60" y="54"/>
                  </a:cubicBezTo>
                  <a:cubicBezTo>
                    <a:pt x="60" y="53"/>
                    <a:pt x="59" y="52"/>
                    <a:pt x="58" y="51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8"/>
                    <a:pt x="44" y="38"/>
                    <a:pt x="43" y="38"/>
                  </a:cubicBez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0" y="39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2"/>
                    <a:pt x="39" y="43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88" name="Freeform 54"/>
            <p:cNvSpPr>
              <a:spLocks noEditPoints="1"/>
            </p:cNvSpPr>
            <p:nvPr/>
          </p:nvSpPr>
          <p:spPr bwMode="auto">
            <a:xfrm>
              <a:off x="7515450" y="3586495"/>
              <a:ext cx="304249" cy="353403"/>
            </a:xfrm>
            <a:custGeom>
              <a:avLst/>
              <a:gdLst>
                <a:gd name="T0" fmla="*/ 31 w 62"/>
                <a:gd name="T1" fmla="*/ 49 h 70"/>
                <a:gd name="T2" fmla="*/ 45 w 62"/>
                <a:gd name="T3" fmla="*/ 35 h 70"/>
                <a:gd name="T4" fmla="*/ 45 w 62"/>
                <a:gd name="T5" fmla="*/ 8 h 70"/>
                <a:gd name="T6" fmla="*/ 17 w 62"/>
                <a:gd name="T7" fmla="*/ 8 h 70"/>
                <a:gd name="T8" fmla="*/ 17 w 62"/>
                <a:gd name="T9" fmla="*/ 35 h 70"/>
                <a:gd name="T10" fmla="*/ 31 w 62"/>
                <a:gd name="T11" fmla="*/ 49 h 70"/>
                <a:gd name="T12" fmla="*/ 31 w 62"/>
                <a:gd name="T13" fmla="*/ 8 h 70"/>
                <a:gd name="T14" fmla="*/ 44 w 62"/>
                <a:gd name="T15" fmla="*/ 21 h 70"/>
                <a:gd name="T16" fmla="*/ 31 w 62"/>
                <a:gd name="T17" fmla="*/ 34 h 70"/>
                <a:gd name="T18" fmla="*/ 18 w 62"/>
                <a:gd name="T19" fmla="*/ 21 h 70"/>
                <a:gd name="T20" fmla="*/ 31 w 62"/>
                <a:gd name="T21" fmla="*/ 8 h 70"/>
                <a:gd name="T22" fmla="*/ 25 w 62"/>
                <a:gd name="T23" fmla="*/ 50 h 70"/>
                <a:gd name="T24" fmla="*/ 27 w 62"/>
                <a:gd name="T25" fmla="*/ 48 h 70"/>
                <a:gd name="T26" fmla="*/ 30 w 62"/>
                <a:gd name="T27" fmla="*/ 50 h 70"/>
                <a:gd name="T28" fmla="*/ 31 w 62"/>
                <a:gd name="T29" fmla="*/ 51 h 70"/>
                <a:gd name="T30" fmla="*/ 32 w 62"/>
                <a:gd name="T31" fmla="*/ 50 h 70"/>
                <a:gd name="T32" fmla="*/ 34 w 62"/>
                <a:gd name="T33" fmla="*/ 48 h 70"/>
                <a:gd name="T34" fmla="*/ 37 w 62"/>
                <a:gd name="T35" fmla="*/ 50 h 70"/>
                <a:gd name="T36" fmla="*/ 31 w 62"/>
                <a:gd name="T37" fmla="*/ 53 h 70"/>
                <a:gd name="T38" fmla="*/ 25 w 62"/>
                <a:gd name="T39" fmla="*/ 50 h 70"/>
                <a:gd name="T40" fmla="*/ 8 w 62"/>
                <a:gd name="T41" fmla="*/ 53 h 70"/>
                <a:gd name="T42" fmla="*/ 31 w 62"/>
                <a:gd name="T43" fmla="*/ 62 h 70"/>
                <a:gd name="T44" fmla="*/ 54 w 62"/>
                <a:gd name="T45" fmla="*/ 53 h 70"/>
                <a:gd name="T46" fmla="*/ 39 w 62"/>
                <a:gd name="T47" fmla="*/ 44 h 70"/>
                <a:gd name="T48" fmla="*/ 35 w 62"/>
                <a:gd name="T49" fmla="*/ 47 h 70"/>
                <a:gd name="T50" fmla="*/ 44 w 62"/>
                <a:gd name="T51" fmla="*/ 51 h 70"/>
                <a:gd name="T52" fmla="*/ 31 w 62"/>
                <a:gd name="T53" fmla="*/ 54 h 70"/>
                <a:gd name="T54" fmla="*/ 18 w 62"/>
                <a:gd name="T55" fmla="*/ 51 h 70"/>
                <a:gd name="T56" fmla="*/ 26 w 62"/>
                <a:gd name="T57" fmla="*/ 47 h 70"/>
                <a:gd name="T58" fmla="*/ 23 w 62"/>
                <a:gd name="T59" fmla="*/ 44 h 70"/>
                <a:gd name="T60" fmla="*/ 8 w 62"/>
                <a:gd name="T61" fmla="*/ 53 h 70"/>
                <a:gd name="T62" fmla="*/ 16 w 62"/>
                <a:gd name="T63" fmla="*/ 51 h 70"/>
                <a:gd name="T64" fmla="*/ 31 w 62"/>
                <a:gd name="T65" fmla="*/ 56 h 70"/>
                <a:gd name="T66" fmla="*/ 46 w 62"/>
                <a:gd name="T67" fmla="*/ 51 h 70"/>
                <a:gd name="T68" fmla="*/ 42 w 62"/>
                <a:gd name="T69" fmla="*/ 47 h 70"/>
                <a:gd name="T70" fmla="*/ 52 w 62"/>
                <a:gd name="T71" fmla="*/ 53 h 70"/>
                <a:gd name="T72" fmla="*/ 31 w 62"/>
                <a:gd name="T73" fmla="*/ 60 h 70"/>
                <a:gd name="T74" fmla="*/ 10 w 62"/>
                <a:gd name="T75" fmla="*/ 53 h 70"/>
                <a:gd name="T76" fmla="*/ 20 w 62"/>
                <a:gd name="T77" fmla="*/ 47 h 70"/>
                <a:gd name="T78" fmla="*/ 16 w 62"/>
                <a:gd name="T79" fmla="*/ 51 h 70"/>
                <a:gd name="T80" fmla="*/ 62 w 62"/>
                <a:gd name="T81" fmla="*/ 55 h 70"/>
                <a:gd name="T82" fmla="*/ 31 w 62"/>
                <a:gd name="T83" fmla="*/ 70 h 70"/>
                <a:gd name="T84" fmla="*/ 0 w 62"/>
                <a:gd name="T85" fmla="*/ 55 h 70"/>
                <a:gd name="T86" fmla="*/ 20 w 62"/>
                <a:gd name="T87" fmla="*/ 41 h 70"/>
                <a:gd name="T88" fmla="*/ 23 w 62"/>
                <a:gd name="T89" fmla="*/ 44 h 70"/>
                <a:gd name="T90" fmla="*/ 3 w 62"/>
                <a:gd name="T91" fmla="*/ 55 h 70"/>
                <a:gd name="T92" fmla="*/ 31 w 62"/>
                <a:gd name="T93" fmla="*/ 67 h 70"/>
                <a:gd name="T94" fmla="*/ 59 w 62"/>
                <a:gd name="T95" fmla="*/ 55 h 70"/>
                <a:gd name="T96" fmla="*/ 39 w 62"/>
                <a:gd name="T97" fmla="*/ 44 h 70"/>
                <a:gd name="T98" fmla="*/ 42 w 62"/>
                <a:gd name="T99" fmla="*/ 41 h 70"/>
                <a:gd name="T100" fmla="*/ 62 w 62"/>
                <a:gd name="T101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" h="70">
                  <a:moveTo>
                    <a:pt x="31" y="49"/>
                  </a:moveTo>
                  <a:cubicBezTo>
                    <a:pt x="45" y="35"/>
                    <a:pt x="45" y="35"/>
                    <a:pt x="45" y="35"/>
                  </a:cubicBezTo>
                  <a:cubicBezTo>
                    <a:pt x="52" y="27"/>
                    <a:pt x="52" y="15"/>
                    <a:pt x="45" y="8"/>
                  </a:cubicBezTo>
                  <a:cubicBezTo>
                    <a:pt x="37" y="0"/>
                    <a:pt x="25" y="0"/>
                    <a:pt x="17" y="8"/>
                  </a:cubicBezTo>
                  <a:cubicBezTo>
                    <a:pt x="10" y="15"/>
                    <a:pt x="10" y="27"/>
                    <a:pt x="17" y="35"/>
                  </a:cubicBezTo>
                  <a:lnTo>
                    <a:pt x="31" y="49"/>
                  </a:lnTo>
                  <a:close/>
                  <a:moveTo>
                    <a:pt x="31" y="8"/>
                  </a:moveTo>
                  <a:cubicBezTo>
                    <a:pt x="38" y="8"/>
                    <a:pt x="44" y="14"/>
                    <a:pt x="44" y="21"/>
                  </a:cubicBezTo>
                  <a:cubicBezTo>
                    <a:pt x="44" y="29"/>
                    <a:pt x="38" y="34"/>
                    <a:pt x="31" y="34"/>
                  </a:cubicBezTo>
                  <a:cubicBezTo>
                    <a:pt x="24" y="34"/>
                    <a:pt x="18" y="29"/>
                    <a:pt x="18" y="21"/>
                  </a:cubicBezTo>
                  <a:cubicBezTo>
                    <a:pt x="18" y="14"/>
                    <a:pt x="24" y="8"/>
                    <a:pt x="31" y="8"/>
                  </a:cubicBezTo>
                  <a:close/>
                  <a:moveTo>
                    <a:pt x="25" y="50"/>
                  </a:moveTo>
                  <a:cubicBezTo>
                    <a:pt x="25" y="49"/>
                    <a:pt x="26" y="49"/>
                    <a:pt x="27" y="48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1" y="51"/>
                  </a:cubicBezTo>
                  <a:cubicBezTo>
                    <a:pt x="31" y="51"/>
                    <a:pt x="32" y="51"/>
                    <a:pt x="32" y="50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9"/>
                    <a:pt x="37" y="49"/>
                    <a:pt x="37" y="50"/>
                  </a:cubicBezTo>
                  <a:cubicBezTo>
                    <a:pt x="37" y="52"/>
                    <a:pt x="34" y="53"/>
                    <a:pt x="31" y="53"/>
                  </a:cubicBezTo>
                  <a:cubicBezTo>
                    <a:pt x="28" y="53"/>
                    <a:pt x="25" y="52"/>
                    <a:pt x="25" y="50"/>
                  </a:cubicBezTo>
                  <a:close/>
                  <a:moveTo>
                    <a:pt x="8" y="53"/>
                  </a:moveTo>
                  <a:cubicBezTo>
                    <a:pt x="8" y="58"/>
                    <a:pt x="18" y="62"/>
                    <a:pt x="31" y="62"/>
                  </a:cubicBezTo>
                  <a:cubicBezTo>
                    <a:pt x="44" y="62"/>
                    <a:pt x="54" y="58"/>
                    <a:pt x="54" y="53"/>
                  </a:cubicBezTo>
                  <a:cubicBezTo>
                    <a:pt x="54" y="49"/>
                    <a:pt x="48" y="45"/>
                    <a:pt x="39" y="44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1" y="48"/>
                    <a:pt x="44" y="49"/>
                    <a:pt x="44" y="51"/>
                  </a:cubicBezTo>
                  <a:cubicBezTo>
                    <a:pt x="44" y="52"/>
                    <a:pt x="39" y="54"/>
                    <a:pt x="31" y="54"/>
                  </a:cubicBezTo>
                  <a:cubicBezTo>
                    <a:pt x="23" y="54"/>
                    <a:pt x="18" y="52"/>
                    <a:pt x="18" y="51"/>
                  </a:cubicBezTo>
                  <a:cubicBezTo>
                    <a:pt x="18" y="49"/>
                    <a:pt x="21" y="48"/>
                    <a:pt x="26" y="4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4" y="45"/>
                    <a:pt x="8" y="49"/>
                    <a:pt x="8" y="53"/>
                  </a:cubicBezTo>
                  <a:close/>
                  <a:moveTo>
                    <a:pt x="16" y="51"/>
                  </a:moveTo>
                  <a:cubicBezTo>
                    <a:pt x="16" y="54"/>
                    <a:pt x="23" y="56"/>
                    <a:pt x="31" y="56"/>
                  </a:cubicBezTo>
                  <a:cubicBezTo>
                    <a:pt x="39" y="56"/>
                    <a:pt x="46" y="54"/>
                    <a:pt x="46" y="51"/>
                  </a:cubicBezTo>
                  <a:cubicBezTo>
                    <a:pt x="46" y="49"/>
                    <a:pt x="44" y="47"/>
                    <a:pt x="42" y="47"/>
                  </a:cubicBezTo>
                  <a:cubicBezTo>
                    <a:pt x="48" y="48"/>
                    <a:pt x="52" y="50"/>
                    <a:pt x="52" y="53"/>
                  </a:cubicBezTo>
                  <a:cubicBezTo>
                    <a:pt x="52" y="56"/>
                    <a:pt x="43" y="60"/>
                    <a:pt x="31" y="60"/>
                  </a:cubicBezTo>
                  <a:cubicBezTo>
                    <a:pt x="19" y="60"/>
                    <a:pt x="10" y="56"/>
                    <a:pt x="10" y="53"/>
                  </a:cubicBezTo>
                  <a:cubicBezTo>
                    <a:pt x="10" y="50"/>
                    <a:pt x="14" y="48"/>
                    <a:pt x="20" y="47"/>
                  </a:cubicBezTo>
                  <a:cubicBezTo>
                    <a:pt x="17" y="47"/>
                    <a:pt x="16" y="49"/>
                    <a:pt x="16" y="51"/>
                  </a:cubicBezTo>
                  <a:close/>
                  <a:moveTo>
                    <a:pt x="62" y="55"/>
                  </a:moveTo>
                  <a:cubicBezTo>
                    <a:pt x="62" y="64"/>
                    <a:pt x="49" y="70"/>
                    <a:pt x="31" y="70"/>
                  </a:cubicBezTo>
                  <a:cubicBezTo>
                    <a:pt x="13" y="70"/>
                    <a:pt x="0" y="64"/>
                    <a:pt x="0" y="55"/>
                  </a:cubicBezTo>
                  <a:cubicBezTo>
                    <a:pt x="0" y="49"/>
                    <a:pt x="8" y="43"/>
                    <a:pt x="20" y="4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0" y="45"/>
                    <a:pt x="3" y="50"/>
                    <a:pt x="3" y="55"/>
                  </a:cubicBezTo>
                  <a:cubicBezTo>
                    <a:pt x="3" y="61"/>
                    <a:pt x="14" y="67"/>
                    <a:pt x="31" y="67"/>
                  </a:cubicBezTo>
                  <a:cubicBezTo>
                    <a:pt x="48" y="67"/>
                    <a:pt x="59" y="61"/>
                    <a:pt x="59" y="55"/>
                  </a:cubicBezTo>
                  <a:cubicBezTo>
                    <a:pt x="59" y="50"/>
                    <a:pt x="51" y="45"/>
                    <a:pt x="39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4" y="43"/>
                    <a:pt x="62" y="49"/>
                    <a:pt x="62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89" name="Freeform 140"/>
            <p:cNvSpPr>
              <a:spLocks noEditPoints="1"/>
            </p:cNvSpPr>
            <p:nvPr/>
          </p:nvSpPr>
          <p:spPr bwMode="auto">
            <a:xfrm>
              <a:off x="6782300" y="5458516"/>
              <a:ext cx="332792" cy="332791"/>
            </a:xfrm>
            <a:custGeom>
              <a:avLst/>
              <a:gdLst>
                <a:gd name="T0" fmla="*/ 45 w 62"/>
                <a:gd name="T1" fmla="*/ 4 h 62"/>
                <a:gd name="T2" fmla="*/ 45 w 62"/>
                <a:gd name="T3" fmla="*/ 9 h 62"/>
                <a:gd name="T4" fmla="*/ 17 w 62"/>
                <a:gd name="T5" fmla="*/ 52 h 62"/>
                <a:gd name="T6" fmla="*/ 16 w 62"/>
                <a:gd name="T7" fmla="*/ 58 h 62"/>
                <a:gd name="T8" fmla="*/ 19 w 62"/>
                <a:gd name="T9" fmla="*/ 52 h 62"/>
                <a:gd name="T10" fmla="*/ 54 w 62"/>
                <a:gd name="T11" fmla="*/ 19 h 62"/>
                <a:gd name="T12" fmla="*/ 56 w 62"/>
                <a:gd name="T13" fmla="*/ 15 h 62"/>
                <a:gd name="T14" fmla="*/ 53 w 62"/>
                <a:gd name="T15" fmla="*/ 19 h 62"/>
                <a:gd name="T16" fmla="*/ 4 w 62"/>
                <a:gd name="T17" fmla="*/ 46 h 62"/>
                <a:gd name="T18" fmla="*/ 9 w 62"/>
                <a:gd name="T19" fmla="*/ 44 h 62"/>
                <a:gd name="T20" fmla="*/ 61 w 62"/>
                <a:gd name="T21" fmla="*/ 30 h 62"/>
                <a:gd name="T22" fmla="*/ 56 w 62"/>
                <a:gd name="T23" fmla="*/ 32 h 62"/>
                <a:gd name="T24" fmla="*/ 61 w 62"/>
                <a:gd name="T25" fmla="*/ 30 h 62"/>
                <a:gd name="T26" fmla="*/ 1 w 62"/>
                <a:gd name="T27" fmla="*/ 30 h 62"/>
                <a:gd name="T28" fmla="*/ 5 w 62"/>
                <a:gd name="T29" fmla="*/ 32 h 62"/>
                <a:gd name="T30" fmla="*/ 52 w 62"/>
                <a:gd name="T31" fmla="*/ 43 h 62"/>
                <a:gd name="T32" fmla="*/ 57 w 62"/>
                <a:gd name="T33" fmla="*/ 47 h 62"/>
                <a:gd name="T34" fmla="*/ 54 w 62"/>
                <a:gd name="T35" fmla="*/ 43 h 62"/>
                <a:gd name="T36" fmla="*/ 10 w 62"/>
                <a:gd name="T37" fmla="*/ 18 h 62"/>
                <a:gd name="T38" fmla="*/ 4 w 62"/>
                <a:gd name="T39" fmla="*/ 15 h 62"/>
                <a:gd name="T40" fmla="*/ 45 w 62"/>
                <a:gd name="T41" fmla="*/ 52 h 62"/>
                <a:gd name="T42" fmla="*/ 45 w 62"/>
                <a:gd name="T43" fmla="*/ 57 h 62"/>
                <a:gd name="T44" fmla="*/ 47 w 62"/>
                <a:gd name="T45" fmla="*/ 56 h 62"/>
                <a:gd name="T46" fmla="*/ 30 w 62"/>
                <a:gd name="T47" fmla="*/ 56 h 62"/>
                <a:gd name="T48" fmla="*/ 32 w 62"/>
                <a:gd name="T49" fmla="*/ 61 h 62"/>
                <a:gd name="T50" fmla="*/ 17 w 62"/>
                <a:gd name="T51" fmla="*/ 9 h 62"/>
                <a:gd name="T52" fmla="*/ 19 w 62"/>
                <a:gd name="T53" fmla="*/ 8 h 62"/>
                <a:gd name="T54" fmla="*/ 15 w 62"/>
                <a:gd name="T55" fmla="*/ 5 h 62"/>
                <a:gd name="T56" fmla="*/ 32 w 62"/>
                <a:gd name="T57" fmla="*/ 5 h 62"/>
                <a:gd name="T58" fmla="*/ 30 w 62"/>
                <a:gd name="T59" fmla="*/ 1 h 62"/>
                <a:gd name="T60" fmla="*/ 53 w 62"/>
                <a:gd name="T61" fmla="*/ 30 h 62"/>
                <a:gd name="T62" fmla="*/ 29 w 62"/>
                <a:gd name="T63" fmla="*/ 53 h 62"/>
                <a:gd name="T64" fmla="*/ 14 w 62"/>
                <a:gd name="T65" fmla="*/ 19 h 62"/>
                <a:gd name="T66" fmla="*/ 48 w 62"/>
                <a:gd name="T67" fmla="*/ 19 h 62"/>
                <a:gd name="T68" fmla="*/ 46 w 62"/>
                <a:gd name="T69" fmla="*/ 22 h 62"/>
                <a:gd name="T70" fmla="*/ 46 w 62"/>
                <a:gd name="T71" fmla="*/ 22 h 62"/>
                <a:gd name="T72" fmla="*/ 39 w 62"/>
                <a:gd name="T73" fmla="*/ 27 h 62"/>
                <a:gd name="T74" fmla="*/ 31 w 62"/>
                <a:gd name="T75" fmla="*/ 48 h 62"/>
                <a:gd name="T76" fmla="*/ 36 w 62"/>
                <a:gd name="T77" fmla="*/ 27 h 62"/>
                <a:gd name="T78" fmla="*/ 36 w 62"/>
                <a:gd name="T79" fmla="*/ 27 h 62"/>
                <a:gd name="T80" fmla="*/ 23 w 62"/>
                <a:gd name="T81" fmla="*/ 27 h 62"/>
                <a:gd name="T82" fmla="*/ 21 w 62"/>
                <a:gd name="T83" fmla="*/ 27 h 62"/>
                <a:gd name="T84" fmla="*/ 28 w 62"/>
                <a:gd name="T85" fmla="*/ 47 h 62"/>
                <a:gd name="T86" fmla="*/ 28 w 62"/>
                <a:gd name="T87" fmla="*/ 47 h 62"/>
                <a:gd name="T88" fmla="*/ 39 w 62"/>
                <a:gd name="T8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62">
                  <a:moveTo>
                    <a:pt x="43" y="9"/>
                  </a:moveTo>
                  <a:cubicBezTo>
                    <a:pt x="43" y="9"/>
                    <a:pt x="43" y="9"/>
                    <a:pt x="43" y="8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6" y="4"/>
                    <a:pt x="46" y="4"/>
                  </a:cubicBezTo>
                  <a:cubicBezTo>
                    <a:pt x="47" y="4"/>
                    <a:pt x="47" y="5"/>
                    <a:pt x="47" y="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10"/>
                    <a:pt x="44" y="10"/>
                  </a:cubicBezTo>
                  <a:cubicBezTo>
                    <a:pt x="43" y="10"/>
                    <a:pt x="43" y="9"/>
                    <a:pt x="43" y="9"/>
                  </a:cubicBezTo>
                  <a:close/>
                  <a:moveTo>
                    <a:pt x="17" y="52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5" y="57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7" y="57"/>
                    <a:pt x="17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2"/>
                    <a:pt x="18" y="52"/>
                    <a:pt x="17" y="52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4" y="1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5"/>
                  </a:cubicBezTo>
                  <a:cubicBezTo>
                    <a:pt x="57" y="15"/>
                    <a:pt x="57" y="14"/>
                    <a:pt x="56" y="15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2" y="19"/>
                    <a:pt x="53" y="19"/>
                    <a:pt x="53" y="19"/>
                  </a:cubicBezTo>
                  <a:close/>
                  <a:moveTo>
                    <a:pt x="8" y="43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9" y="42"/>
                    <a:pt x="9" y="42"/>
                    <a:pt x="8" y="43"/>
                  </a:cubicBezTo>
                  <a:close/>
                  <a:moveTo>
                    <a:pt x="61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5" y="30"/>
                    <a:pt x="55" y="31"/>
                  </a:cubicBezTo>
                  <a:cubicBezTo>
                    <a:pt x="55" y="31"/>
                    <a:pt x="56" y="32"/>
                    <a:pt x="5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2" y="31"/>
                    <a:pt x="62" y="31"/>
                  </a:cubicBezTo>
                  <a:cubicBezTo>
                    <a:pt x="62" y="30"/>
                    <a:pt x="61" y="30"/>
                    <a:pt x="61" y="30"/>
                  </a:cubicBezTo>
                  <a:close/>
                  <a:moveTo>
                    <a:pt x="6" y="31"/>
                  </a:moveTo>
                  <a:cubicBezTo>
                    <a:pt x="6" y="30"/>
                    <a:pt x="6" y="30"/>
                    <a:pt x="5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6" y="31"/>
                    <a:pt x="6" y="31"/>
                  </a:cubicBezTo>
                  <a:close/>
                  <a:moveTo>
                    <a:pt x="54" y="43"/>
                  </a:moveTo>
                  <a:cubicBezTo>
                    <a:pt x="53" y="42"/>
                    <a:pt x="52" y="42"/>
                    <a:pt x="52" y="43"/>
                  </a:cubicBezTo>
                  <a:cubicBezTo>
                    <a:pt x="52" y="43"/>
                    <a:pt x="52" y="44"/>
                    <a:pt x="53" y="44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8" y="46"/>
                    <a:pt x="58" y="46"/>
                  </a:cubicBezTo>
                  <a:cubicBezTo>
                    <a:pt x="58" y="46"/>
                    <a:pt x="58" y="45"/>
                    <a:pt x="57" y="45"/>
                  </a:cubicBezTo>
                  <a:lnTo>
                    <a:pt x="54" y="43"/>
                  </a:lnTo>
                  <a:close/>
                  <a:moveTo>
                    <a:pt x="8" y="19"/>
                  </a:move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9" y="19"/>
                    <a:pt x="10" y="18"/>
                  </a:cubicBezTo>
                  <a:cubicBezTo>
                    <a:pt x="10" y="18"/>
                    <a:pt x="10" y="17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4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lnTo>
                    <a:pt x="8" y="19"/>
                  </a:lnTo>
                  <a:close/>
                  <a:moveTo>
                    <a:pt x="45" y="52"/>
                  </a:moveTo>
                  <a:cubicBezTo>
                    <a:pt x="44" y="52"/>
                    <a:pt x="44" y="52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7"/>
                    <a:pt x="47" y="57"/>
                    <a:pt x="47" y="56"/>
                  </a:cubicBezTo>
                  <a:lnTo>
                    <a:pt x="45" y="52"/>
                  </a:lnTo>
                  <a:close/>
                  <a:moveTo>
                    <a:pt x="31" y="55"/>
                  </a:moveTo>
                  <a:cubicBezTo>
                    <a:pt x="30" y="55"/>
                    <a:pt x="30" y="56"/>
                    <a:pt x="30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2"/>
                    <a:pt x="31" y="62"/>
                  </a:cubicBezTo>
                  <a:cubicBezTo>
                    <a:pt x="31" y="62"/>
                    <a:pt x="32" y="61"/>
                    <a:pt x="32" y="61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1" y="55"/>
                    <a:pt x="31" y="55"/>
                  </a:cubicBezTo>
                  <a:close/>
                  <a:moveTo>
                    <a:pt x="17" y="9"/>
                  </a:moveTo>
                  <a:cubicBezTo>
                    <a:pt x="17" y="9"/>
                    <a:pt x="18" y="10"/>
                    <a:pt x="18" y="10"/>
                  </a:cubicBezTo>
                  <a:cubicBezTo>
                    <a:pt x="18" y="10"/>
                    <a:pt x="18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lnTo>
                    <a:pt x="17" y="9"/>
                  </a:lnTo>
                  <a:close/>
                  <a:moveTo>
                    <a:pt x="31" y="6"/>
                  </a:moveTo>
                  <a:cubicBezTo>
                    <a:pt x="31" y="6"/>
                    <a:pt x="32" y="6"/>
                    <a:pt x="32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1" y="6"/>
                  </a:cubicBezTo>
                  <a:close/>
                  <a:moveTo>
                    <a:pt x="53" y="30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0" y="53"/>
                    <a:pt x="30" y="53"/>
                    <a:pt x="29" y="5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8"/>
                    <a:pt x="9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8" y="19"/>
                    <a:pt x="48" y="1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8"/>
                    <a:pt x="54" y="29"/>
                    <a:pt x="53" y="30"/>
                  </a:cubicBezTo>
                  <a:close/>
                  <a:moveTo>
                    <a:pt x="46" y="22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50" y="27"/>
                    <a:pt x="50" y="27"/>
                    <a:pt x="50" y="27"/>
                  </a:cubicBezTo>
                  <a:lnTo>
                    <a:pt x="46" y="22"/>
                  </a:lnTo>
                  <a:close/>
                  <a:moveTo>
                    <a:pt x="4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44" y="21"/>
                  </a:lnTo>
                  <a:close/>
                  <a:moveTo>
                    <a:pt x="25" y="29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7" y="29"/>
                    <a:pt x="37" y="29"/>
                    <a:pt x="37" y="29"/>
                  </a:cubicBezTo>
                  <a:lnTo>
                    <a:pt x="25" y="29"/>
                  </a:lnTo>
                  <a:close/>
                  <a:moveTo>
                    <a:pt x="36" y="2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26" y="27"/>
                    <a:pt x="26" y="27"/>
                    <a:pt x="26" y="27"/>
                  </a:cubicBezTo>
                  <a:lnTo>
                    <a:pt x="36" y="27"/>
                  </a:lnTo>
                  <a:close/>
                  <a:moveTo>
                    <a:pt x="2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8" y="21"/>
                  </a:lnTo>
                  <a:close/>
                  <a:moveTo>
                    <a:pt x="12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6" y="22"/>
                    <a:pt x="16" y="22"/>
                    <a:pt x="16" y="22"/>
                  </a:cubicBezTo>
                  <a:lnTo>
                    <a:pt x="12" y="27"/>
                  </a:lnTo>
                  <a:close/>
                  <a:moveTo>
                    <a:pt x="28" y="47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28" y="47"/>
                  </a:lnTo>
                  <a:close/>
                  <a:moveTo>
                    <a:pt x="33" y="47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39" y="29"/>
                    <a:pt x="39" y="29"/>
                    <a:pt x="39" y="29"/>
                  </a:cubicBez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0" name="Freeform 52"/>
            <p:cNvSpPr>
              <a:spLocks noEditPoints="1"/>
            </p:cNvSpPr>
            <p:nvPr/>
          </p:nvSpPr>
          <p:spPr bwMode="auto">
            <a:xfrm>
              <a:off x="5244372" y="5950415"/>
              <a:ext cx="316777" cy="298034"/>
            </a:xfrm>
            <a:custGeom>
              <a:avLst/>
              <a:gdLst>
                <a:gd name="T0" fmla="*/ 23 w 68"/>
                <a:gd name="T1" fmla="*/ 5 h 67"/>
                <a:gd name="T2" fmla="*/ 7 w 68"/>
                <a:gd name="T3" fmla="*/ 11 h 67"/>
                <a:gd name="T4" fmla="*/ 7 w 68"/>
                <a:gd name="T5" fmla="*/ 67 h 67"/>
                <a:gd name="T6" fmla="*/ 38 w 68"/>
                <a:gd name="T7" fmla="*/ 62 h 67"/>
                <a:gd name="T8" fmla="*/ 49 w 68"/>
                <a:gd name="T9" fmla="*/ 56 h 67"/>
                <a:gd name="T10" fmla="*/ 64 w 68"/>
                <a:gd name="T11" fmla="*/ 47 h 67"/>
                <a:gd name="T12" fmla="*/ 60 w 68"/>
                <a:gd name="T13" fmla="*/ 0 h 67"/>
                <a:gd name="T14" fmla="*/ 52 w 68"/>
                <a:gd name="T15" fmla="*/ 51 h 67"/>
                <a:gd name="T16" fmla="*/ 59 w 68"/>
                <a:gd name="T17" fmla="*/ 44 h 67"/>
                <a:gd name="T18" fmla="*/ 56 w 68"/>
                <a:gd name="T19" fmla="*/ 41 h 67"/>
                <a:gd name="T20" fmla="*/ 56 w 68"/>
                <a:gd name="T21" fmla="*/ 51 h 67"/>
                <a:gd name="T22" fmla="*/ 50 w 68"/>
                <a:gd name="T23" fmla="*/ 43 h 67"/>
                <a:gd name="T24" fmla="*/ 33 w 68"/>
                <a:gd name="T25" fmla="*/ 45 h 67"/>
                <a:gd name="T26" fmla="*/ 48 w 68"/>
                <a:gd name="T27" fmla="*/ 53 h 67"/>
                <a:gd name="T28" fmla="*/ 26 w 68"/>
                <a:gd name="T29" fmla="*/ 7 h 67"/>
                <a:gd name="T30" fmla="*/ 65 w 68"/>
                <a:gd name="T31" fmla="*/ 7 h 67"/>
                <a:gd name="T32" fmla="*/ 56 w 68"/>
                <a:gd name="T33" fmla="*/ 39 h 67"/>
                <a:gd name="T34" fmla="*/ 9 w 68"/>
                <a:gd name="T35" fmla="*/ 23 h 67"/>
                <a:gd name="T36" fmla="*/ 12 w 68"/>
                <a:gd name="T37" fmla="*/ 30 h 67"/>
                <a:gd name="T38" fmla="*/ 10 w 68"/>
                <a:gd name="T39" fmla="*/ 32 h 67"/>
                <a:gd name="T40" fmla="*/ 10 w 68"/>
                <a:gd name="T41" fmla="*/ 38 h 67"/>
                <a:gd name="T42" fmla="*/ 12 w 68"/>
                <a:gd name="T43" fmla="*/ 40 h 67"/>
                <a:gd name="T44" fmla="*/ 9 w 68"/>
                <a:gd name="T45" fmla="*/ 47 h 67"/>
                <a:gd name="T46" fmla="*/ 12 w 68"/>
                <a:gd name="T47" fmla="*/ 54 h 67"/>
                <a:gd name="T48" fmla="*/ 9 w 68"/>
                <a:gd name="T49" fmla="*/ 55 h 67"/>
                <a:gd name="T50" fmla="*/ 19 w 68"/>
                <a:gd name="T51" fmla="*/ 61 h 67"/>
                <a:gd name="T52" fmla="*/ 25 w 68"/>
                <a:gd name="T53" fmla="*/ 64 h 67"/>
                <a:gd name="T54" fmla="*/ 3 w 68"/>
                <a:gd name="T55" fmla="*/ 19 h 67"/>
                <a:gd name="T56" fmla="*/ 12 w 68"/>
                <a:gd name="T57" fmla="*/ 22 h 67"/>
                <a:gd name="T58" fmla="*/ 34 w 68"/>
                <a:gd name="T59" fmla="*/ 61 h 67"/>
                <a:gd name="T60" fmla="*/ 19 w 68"/>
                <a:gd name="T61" fmla="*/ 59 h 67"/>
                <a:gd name="T62" fmla="*/ 19 w 68"/>
                <a:gd name="T63" fmla="*/ 8 h 67"/>
                <a:gd name="T64" fmla="*/ 21 w 68"/>
                <a:gd name="T65" fmla="*/ 17 h 67"/>
                <a:gd name="T66" fmla="*/ 24 w 68"/>
                <a:gd name="T67" fmla="*/ 19 h 67"/>
                <a:gd name="T68" fmla="*/ 20 w 68"/>
                <a:gd name="T69" fmla="*/ 26 h 67"/>
                <a:gd name="T70" fmla="*/ 24 w 68"/>
                <a:gd name="T71" fmla="*/ 33 h 67"/>
                <a:gd name="T72" fmla="*/ 21 w 68"/>
                <a:gd name="T73" fmla="*/ 35 h 67"/>
                <a:gd name="T74" fmla="*/ 21 w 68"/>
                <a:gd name="T75" fmla="*/ 41 h 67"/>
                <a:gd name="T76" fmla="*/ 24 w 68"/>
                <a:gd name="T77" fmla="*/ 43 h 67"/>
                <a:gd name="T78" fmla="*/ 21 w 68"/>
                <a:gd name="T79" fmla="*/ 49 h 67"/>
                <a:gd name="T80" fmla="*/ 24 w 68"/>
                <a:gd name="T81" fmla="*/ 51 h 67"/>
                <a:gd name="T82" fmla="*/ 38 w 68"/>
                <a:gd name="T83" fmla="*/ 57 h 67"/>
                <a:gd name="T84" fmla="*/ 40 w 68"/>
                <a:gd name="T85" fmla="*/ 58 h 67"/>
                <a:gd name="T86" fmla="*/ 40 w 68"/>
                <a:gd name="T87" fmla="*/ 55 h 67"/>
                <a:gd name="T88" fmla="*/ 40 w 68"/>
                <a:gd name="T89" fmla="*/ 58 h 67"/>
                <a:gd name="T90" fmla="*/ 33 w 68"/>
                <a:gd name="T91" fmla="*/ 13 h 67"/>
                <a:gd name="T92" fmla="*/ 58 w 68"/>
                <a:gd name="T93" fmla="*/ 11 h 67"/>
                <a:gd name="T94" fmla="*/ 58 w 68"/>
                <a:gd name="T95" fmla="*/ 21 h 67"/>
                <a:gd name="T96" fmla="*/ 33 w 68"/>
                <a:gd name="T97" fmla="*/ 19 h 67"/>
                <a:gd name="T98" fmla="*/ 59 w 68"/>
                <a:gd name="T99" fmla="*/ 28 h 67"/>
                <a:gd name="T100" fmla="*/ 32 w 68"/>
                <a:gd name="T101" fmla="*/ 28 h 67"/>
                <a:gd name="T102" fmla="*/ 59 w 68"/>
                <a:gd name="T103" fmla="*/ 28 h 67"/>
                <a:gd name="T104" fmla="*/ 33 w 68"/>
                <a:gd name="T105" fmla="*/ 37 h 67"/>
                <a:gd name="T106" fmla="*/ 58 w 68"/>
                <a:gd name="T107" fmla="*/ 3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67">
                  <a:moveTo>
                    <a:pt x="6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7" y="0"/>
                    <a:pt x="24" y="2"/>
                    <a:pt x="23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5"/>
                    <a:pt x="13" y="8"/>
                    <a:pt x="12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3" y="11"/>
                    <a:pt x="0" y="14"/>
                    <a:pt x="0" y="1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3" y="67"/>
                    <a:pt x="7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9" y="67"/>
                    <a:pt x="33" y="66"/>
                    <a:pt x="35" y="64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41" y="62"/>
                    <a:pt x="45" y="60"/>
                    <a:pt x="47" y="59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3" y="56"/>
                    <a:pt x="57" y="55"/>
                    <a:pt x="59" y="53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6" y="46"/>
                    <a:pt x="68" y="41"/>
                    <a:pt x="68" y="3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4" y="0"/>
                    <a:pt x="60" y="0"/>
                  </a:cubicBezTo>
                  <a:close/>
                  <a:moveTo>
                    <a:pt x="52" y="53"/>
                  </a:moveTo>
                  <a:cubicBezTo>
                    <a:pt x="52" y="52"/>
                    <a:pt x="52" y="52"/>
                    <a:pt x="52" y="52"/>
                  </a:cubicBezTo>
                  <a:cubicBezTo>
                    <a:pt x="52" y="52"/>
                    <a:pt x="52" y="51"/>
                    <a:pt x="52" y="5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9" y="45"/>
                    <a:pt x="59" y="45"/>
                    <a:pt x="59" y="44"/>
                  </a:cubicBezTo>
                  <a:cubicBezTo>
                    <a:pt x="59" y="44"/>
                    <a:pt x="59" y="43"/>
                    <a:pt x="58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2"/>
                    <a:pt x="54" y="41"/>
                    <a:pt x="56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3"/>
                    <a:pt x="63" y="45"/>
                    <a:pt x="62" y="45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2"/>
                    <a:pt x="54" y="52"/>
                    <a:pt x="52" y="53"/>
                  </a:cubicBezTo>
                  <a:close/>
                  <a:moveTo>
                    <a:pt x="56" y="39"/>
                  </a:moveTo>
                  <a:cubicBezTo>
                    <a:pt x="53" y="39"/>
                    <a:pt x="51" y="41"/>
                    <a:pt x="50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4"/>
                    <a:pt x="32" y="44"/>
                  </a:cubicBezTo>
                  <a:cubicBezTo>
                    <a:pt x="32" y="45"/>
                    <a:pt x="32" y="45"/>
                    <a:pt x="33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8" y="53"/>
                    <a:pt x="26" y="51"/>
                    <a:pt x="26" y="4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5"/>
                    <a:pt x="28" y="3"/>
                    <a:pt x="31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3" y="3"/>
                    <a:pt x="65" y="5"/>
                    <a:pt x="65" y="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38"/>
                    <a:pt x="65" y="39"/>
                    <a:pt x="65" y="39"/>
                  </a:cubicBezTo>
                  <a:lnTo>
                    <a:pt x="56" y="39"/>
                  </a:lnTo>
                  <a:close/>
                  <a:moveTo>
                    <a:pt x="12" y="2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3"/>
                    <a:pt x="9" y="23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1"/>
                    <a:pt x="9" y="31"/>
                  </a:cubicBezTo>
                  <a:cubicBezTo>
                    <a:pt x="9" y="32"/>
                    <a:pt x="9" y="32"/>
                    <a:pt x="10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40"/>
                    <a:pt x="9" y="40"/>
                    <a:pt x="10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9" y="48"/>
                    <a:pt x="9" y="48"/>
                    <a:pt x="1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9"/>
                    <a:pt x="16" y="61"/>
                    <a:pt x="19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4"/>
                    <a:pt x="3" y="62"/>
                    <a:pt x="3" y="6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6"/>
                    <a:pt x="5" y="14"/>
                    <a:pt x="7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2"/>
                  </a:lnTo>
                  <a:close/>
                  <a:moveTo>
                    <a:pt x="29" y="64"/>
                  </a:moveTo>
                  <a:cubicBezTo>
                    <a:pt x="29" y="61"/>
                    <a:pt x="29" y="61"/>
                    <a:pt x="29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63"/>
                    <a:pt x="31" y="63"/>
                    <a:pt x="29" y="64"/>
                  </a:cubicBezTo>
                  <a:close/>
                  <a:moveTo>
                    <a:pt x="19" y="59"/>
                  </a:moveTo>
                  <a:cubicBezTo>
                    <a:pt x="16" y="59"/>
                    <a:pt x="14" y="57"/>
                    <a:pt x="14" y="5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0"/>
                    <a:pt x="16" y="8"/>
                    <a:pt x="1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1" y="19"/>
                    <a:pt x="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0" y="25"/>
                    <a:pt x="20" y="26"/>
                  </a:cubicBezTo>
                  <a:cubicBezTo>
                    <a:pt x="20" y="26"/>
                    <a:pt x="21" y="27"/>
                    <a:pt x="21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0" y="33"/>
                    <a:pt x="20" y="34"/>
                  </a:cubicBezTo>
                  <a:cubicBezTo>
                    <a:pt x="20" y="34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0" y="41"/>
                    <a:pt x="20" y="42"/>
                  </a:cubicBezTo>
                  <a:cubicBezTo>
                    <a:pt x="20" y="42"/>
                    <a:pt x="21" y="43"/>
                    <a:pt x="21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0" y="49"/>
                    <a:pt x="20" y="50"/>
                  </a:cubicBezTo>
                  <a:cubicBezTo>
                    <a:pt x="20" y="50"/>
                    <a:pt x="21" y="51"/>
                    <a:pt x="21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3"/>
                    <a:pt x="28" y="55"/>
                    <a:pt x="31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9"/>
                    <a:pt x="37" y="59"/>
                    <a:pt x="37" y="59"/>
                  </a:cubicBezTo>
                  <a:lnTo>
                    <a:pt x="19" y="59"/>
                  </a:lnTo>
                  <a:close/>
                  <a:moveTo>
                    <a:pt x="40" y="58"/>
                  </a:moveTo>
                  <a:cubicBezTo>
                    <a:pt x="40" y="58"/>
                    <a:pt x="40" y="58"/>
                    <a:pt x="40" y="58"/>
                  </a:cubicBezTo>
                  <a:cubicBezTo>
                    <a:pt x="41" y="57"/>
                    <a:pt x="41" y="57"/>
                    <a:pt x="40" y="57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4" y="57"/>
                    <a:pt x="42" y="58"/>
                    <a:pt x="40" y="58"/>
                  </a:cubicBezTo>
                  <a:close/>
                  <a:moveTo>
                    <a:pt x="59" y="12"/>
                  </a:moveTo>
                  <a:cubicBezTo>
                    <a:pt x="59" y="12"/>
                    <a:pt x="59" y="13"/>
                    <a:pt x="5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2" y="11"/>
                    <a:pt x="32" y="11"/>
                    <a:pt x="33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2"/>
                  </a:cubicBezTo>
                  <a:close/>
                  <a:moveTo>
                    <a:pt x="59" y="20"/>
                  </a:moveTo>
                  <a:cubicBezTo>
                    <a:pt x="59" y="21"/>
                    <a:pt x="59" y="21"/>
                    <a:pt x="58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1"/>
                    <a:pt x="32" y="21"/>
                    <a:pt x="32" y="20"/>
                  </a:cubicBezTo>
                  <a:cubicBezTo>
                    <a:pt x="32" y="19"/>
                    <a:pt x="32" y="19"/>
                    <a:pt x="33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9"/>
                    <a:pt x="59" y="19"/>
                    <a:pt x="59" y="20"/>
                  </a:cubicBezTo>
                  <a:close/>
                  <a:moveTo>
                    <a:pt x="59" y="28"/>
                  </a:moveTo>
                  <a:cubicBezTo>
                    <a:pt x="59" y="29"/>
                    <a:pt x="59" y="29"/>
                    <a:pt x="58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2" y="29"/>
                    <a:pt x="32" y="29"/>
                    <a:pt x="32" y="28"/>
                  </a:cubicBezTo>
                  <a:cubicBezTo>
                    <a:pt x="32" y="27"/>
                    <a:pt x="32" y="27"/>
                    <a:pt x="33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9" y="27"/>
                    <a:pt x="59" y="27"/>
                    <a:pt x="59" y="28"/>
                  </a:cubicBezTo>
                  <a:close/>
                  <a:moveTo>
                    <a:pt x="59" y="36"/>
                  </a:moveTo>
                  <a:cubicBezTo>
                    <a:pt x="59" y="37"/>
                    <a:pt x="59" y="37"/>
                    <a:pt x="58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6"/>
                  </a:cubicBezTo>
                  <a:cubicBezTo>
                    <a:pt x="32" y="36"/>
                    <a:pt x="32" y="35"/>
                    <a:pt x="33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9" y="35"/>
                    <a:pt x="59" y="36"/>
                    <a:pt x="59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1" name="Freeform 28"/>
            <p:cNvSpPr>
              <a:spLocks noEditPoints="1"/>
            </p:cNvSpPr>
            <p:nvPr/>
          </p:nvSpPr>
          <p:spPr bwMode="auto">
            <a:xfrm>
              <a:off x="6663668" y="4253054"/>
              <a:ext cx="530567" cy="430519"/>
            </a:xfrm>
            <a:custGeom>
              <a:avLst/>
              <a:gdLst>
                <a:gd name="T0" fmla="*/ 26 w 74"/>
                <a:gd name="T1" fmla="*/ 0 h 60"/>
                <a:gd name="T2" fmla="*/ 19 w 74"/>
                <a:gd name="T3" fmla="*/ 53 h 60"/>
                <a:gd name="T4" fmla="*/ 49 w 74"/>
                <a:gd name="T5" fmla="*/ 60 h 60"/>
                <a:gd name="T6" fmla="*/ 56 w 74"/>
                <a:gd name="T7" fmla="*/ 7 h 60"/>
                <a:gd name="T8" fmla="*/ 53 w 74"/>
                <a:gd name="T9" fmla="*/ 7 h 60"/>
                <a:gd name="T10" fmla="*/ 49 w 74"/>
                <a:gd name="T11" fmla="*/ 57 h 60"/>
                <a:gd name="T12" fmla="*/ 22 w 74"/>
                <a:gd name="T13" fmla="*/ 53 h 60"/>
                <a:gd name="T14" fmla="*/ 26 w 74"/>
                <a:gd name="T15" fmla="*/ 3 h 60"/>
                <a:gd name="T16" fmla="*/ 53 w 74"/>
                <a:gd name="T17" fmla="*/ 7 h 60"/>
                <a:gd name="T18" fmla="*/ 25 w 74"/>
                <a:gd name="T19" fmla="*/ 6 h 60"/>
                <a:gd name="T20" fmla="*/ 24 w 74"/>
                <a:gd name="T21" fmla="*/ 50 h 60"/>
                <a:gd name="T22" fmla="*/ 50 w 74"/>
                <a:gd name="T23" fmla="*/ 51 h 60"/>
                <a:gd name="T24" fmla="*/ 51 w 74"/>
                <a:gd name="T25" fmla="*/ 7 h 60"/>
                <a:gd name="T26" fmla="*/ 49 w 74"/>
                <a:gd name="T27" fmla="*/ 49 h 60"/>
                <a:gd name="T28" fmla="*/ 26 w 74"/>
                <a:gd name="T29" fmla="*/ 8 h 60"/>
                <a:gd name="T30" fmla="*/ 49 w 74"/>
                <a:gd name="T31" fmla="*/ 49 h 60"/>
                <a:gd name="T32" fmla="*/ 37 w 74"/>
                <a:gd name="T33" fmla="*/ 56 h 60"/>
                <a:gd name="T34" fmla="*/ 37 w 74"/>
                <a:gd name="T35" fmla="*/ 52 h 60"/>
                <a:gd name="T36" fmla="*/ 74 w 74"/>
                <a:gd name="T37" fmla="*/ 23 h 60"/>
                <a:gd name="T38" fmla="*/ 67 w 74"/>
                <a:gd name="T39" fmla="*/ 41 h 60"/>
                <a:gd name="T40" fmla="*/ 66 w 74"/>
                <a:gd name="T41" fmla="*/ 39 h 60"/>
                <a:gd name="T42" fmla="*/ 66 w 74"/>
                <a:gd name="T43" fmla="*/ 7 h 60"/>
                <a:gd name="T44" fmla="*/ 68 w 74"/>
                <a:gd name="T45" fmla="*/ 6 h 60"/>
                <a:gd name="T46" fmla="*/ 69 w 74"/>
                <a:gd name="T47" fmla="*/ 23 h 60"/>
                <a:gd name="T48" fmla="*/ 64 w 74"/>
                <a:gd name="T49" fmla="*/ 37 h 60"/>
                <a:gd name="T50" fmla="*/ 63 w 74"/>
                <a:gd name="T51" fmla="*/ 35 h 60"/>
                <a:gd name="T52" fmla="*/ 63 w 74"/>
                <a:gd name="T53" fmla="*/ 11 h 60"/>
                <a:gd name="T54" fmla="*/ 65 w 74"/>
                <a:gd name="T55" fmla="*/ 10 h 60"/>
                <a:gd name="T56" fmla="*/ 64 w 74"/>
                <a:gd name="T57" fmla="*/ 23 h 60"/>
                <a:gd name="T58" fmla="*/ 60 w 74"/>
                <a:gd name="T59" fmla="*/ 33 h 60"/>
                <a:gd name="T60" fmla="*/ 60 w 74"/>
                <a:gd name="T61" fmla="*/ 31 h 60"/>
                <a:gd name="T62" fmla="*/ 60 w 74"/>
                <a:gd name="T63" fmla="*/ 15 h 60"/>
                <a:gd name="T64" fmla="*/ 61 w 74"/>
                <a:gd name="T65" fmla="*/ 14 h 60"/>
                <a:gd name="T66" fmla="*/ 8 w 74"/>
                <a:gd name="T67" fmla="*/ 39 h 60"/>
                <a:gd name="T68" fmla="*/ 7 w 74"/>
                <a:gd name="T69" fmla="*/ 41 h 60"/>
                <a:gd name="T70" fmla="*/ 0 w 74"/>
                <a:gd name="T71" fmla="*/ 23 h 60"/>
                <a:gd name="T72" fmla="*/ 8 w 74"/>
                <a:gd name="T73" fmla="*/ 6 h 60"/>
                <a:gd name="T74" fmla="*/ 2 w 74"/>
                <a:gd name="T75" fmla="*/ 23 h 60"/>
                <a:gd name="T76" fmla="*/ 12 w 74"/>
                <a:gd name="T77" fmla="*/ 35 h 60"/>
                <a:gd name="T78" fmla="*/ 11 w 74"/>
                <a:gd name="T79" fmla="*/ 37 h 60"/>
                <a:gd name="T80" fmla="*/ 6 w 74"/>
                <a:gd name="T81" fmla="*/ 23 h 60"/>
                <a:gd name="T82" fmla="*/ 11 w 74"/>
                <a:gd name="T83" fmla="*/ 10 h 60"/>
                <a:gd name="T84" fmla="*/ 8 w 74"/>
                <a:gd name="T85" fmla="*/ 23 h 60"/>
                <a:gd name="T86" fmla="*/ 15 w 74"/>
                <a:gd name="T87" fmla="*/ 15 h 60"/>
                <a:gd name="T88" fmla="*/ 15 w 74"/>
                <a:gd name="T89" fmla="*/ 31 h 60"/>
                <a:gd name="T90" fmla="*/ 14 w 74"/>
                <a:gd name="T91" fmla="*/ 33 h 60"/>
                <a:gd name="T92" fmla="*/ 11 w 74"/>
                <a:gd name="T93" fmla="*/ 23 h 60"/>
                <a:gd name="T94" fmla="*/ 15 w 74"/>
                <a:gd name="T95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" h="60">
                  <a:moveTo>
                    <a:pt x="4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19" y="3"/>
                    <a:pt x="19" y="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6"/>
                    <a:pt x="22" y="60"/>
                    <a:pt x="26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3" y="60"/>
                    <a:pt x="56" y="56"/>
                    <a:pt x="56" y="53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3" y="0"/>
                    <a:pt x="49" y="0"/>
                  </a:cubicBezTo>
                  <a:close/>
                  <a:moveTo>
                    <a:pt x="53" y="7"/>
                  </a:moveTo>
                  <a:cubicBezTo>
                    <a:pt x="53" y="53"/>
                    <a:pt x="53" y="53"/>
                    <a:pt x="53" y="53"/>
                  </a:cubicBezTo>
                  <a:cubicBezTo>
                    <a:pt x="53" y="55"/>
                    <a:pt x="51" y="57"/>
                    <a:pt x="49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5"/>
                    <a:pt x="22" y="5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4" y="3"/>
                    <a:pt x="26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3" y="5"/>
                    <a:pt x="53" y="7"/>
                  </a:cubicBezTo>
                  <a:close/>
                  <a:moveTo>
                    <a:pt x="50" y="6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1"/>
                    <a:pt x="24" y="51"/>
                    <a:pt x="25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1" y="51"/>
                    <a:pt x="51" y="50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6"/>
                    <a:pt x="50" y="6"/>
                  </a:cubicBezTo>
                  <a:close/>
                  <a:moveTo>
                    <a:pt x="49" y="49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49" y="8"/>
                    <a:pt x="49" y="8"/>
                    <a:pt x="49" y="8"/>
                  </a:cubicBezTo>
                  <a:lnTo>
                    <a:pt x="49" y="49"/>
                  </a:lnTo>
                  <a:close/>
                  <a:moveTo>
                    <a:pt x="39" y="54"/>
                  </a:moveTo>
                  <a:cubicBezTo>
                    <a:pt x="39" y="55"/>
                    <a:pt x="38" y="56"/>
                    <a:pt x="37" y="56"/>
                  </a:cubicBezTo>
                  <a:cubicBezTo>
                    <a:pt x="36" y="56"/>
                    <a:pt x="35" y="55"/>
                    <a:pt x="35" y="54"/>
                  </a:cubicBezTo>
                  <a:cubicBezTo>
                    <a:pt x="35" y="53"/>
                    <a:pt x="36" y="52"/>
                    <a:pt x="37" y="52"/>
                  </a:cubicBezTo>
                  <a:cubicBezTo>
                    <a:pt x="38" y="52"/>
                    <a:pt x="39" y="53"/>
                    <a:pt x="39" y="54"/>
                  </a:cubicBezTo>
                  <a:close/>
                  <a:moveTo>
                    <a:pt x="74" y="23"/>
                  </a:moveTo>
                  <a:cubicBezTo>
                    <a:pt x="74" y="30"/>
                    <a:pt x="72" y="36"/>
                    <a:pt x="68" y="41"/>
                  </a:cubicBezTo>
                  <a:cubicBezTo>
                    <a:pt x="68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0"/>
                    <a:pt x="66" y="40"/>
                    <a:pt x="66" y="39"/>
                  </a:cubicBezTo>
                  <a:cubicBezTo>
                    <a:pt x="70" y="35"/>
                    <a:pt x="72" y="29"/>
                    <a:pt x="72" y="23"/>
                  </a:cubicBezTo>
                  <a:cubicBezTo>
                    <a:pt x="72" y="17"/>
                    <a:pt x="70" y="12"/>
                    <a:pt x="66" y="7"/>
                  </a:cubicBezTo>
                  <a:cubicBezTo>
                    <a:pt x="66" y="7"/>
                    <a:pt x="66" y="6"/>
                    <a:pt x="67" y="6"/>
                  </a:cubicBezTo>
                  <a:cubicBezTo>
                    <a:pt x="67" y="5"/>
                    <a:pt x="68" y="6"/>
                    <a:pt x="68" y="6"/>
                  </a:cubicBezTo>
                  <a:cubicBezTo>
                    <a:pt x="72" y="11"/>
                    <a:pt x="74" y="17"/>
                    <a:pt x="74" y="23"/>
                  </a:cubicBezTo>
                  <a:close/>
                  <a:moveTo>
                    <a:pt x="69" y="23"/>
                  </a:moveTo>
                  <a:cubicBezTo>
                    <a:pt x="69" y="28"/>
                    <a:pt x="67" y="33"/>
                    <a:pt x="65" y="36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7"/>
                    <a:pt x="63" y="37"/>
                    <a:pt x="63" y="37"/>
                  </a:cubicBezTo>
                  <a:cubicBezTo>
                    <a:pt x="63" y="36"/>
                    <a:pt x="63" y="36"/>
                    <a:pt x="63" y="35"/>
                  </a:cubicBezTo>
                  <a:cubicBezTo>
                    <a:pt x="66" y="32"/>
                    <a:pt x="67" y="28"/>
                    <a:pt x="67" y="23"/>
                  </a:cubicBezTo>
                  <a:cubicBezTo>
                    <a:pt x="67" y="19"/>
                    <a:pt x="66" y="15"/>
                    <a:pt x="63" y="11"/>
                  </a:cubicBezTo>
                  <a:cubicBezTo>
                    <a:pt x="63" y="11"/>
                    <a:pt x="63" y="10"/>
                    <a:pt x="63" y="10"/>
                  </a:cubicBezTo>
                  <a:cubicBezTo>
                    <a:pt x="64" y="10"/>
                    <a:pt x="64" y="10"/>
                    <a:pt x="65" y="10"/>
                  </a:cubicBezTo>
                  <a:cubicBezTo>
                    <a:pt x="67" y="14"/>
                    <a:pt x="69" y="19"/>
                    <a:pt x="69" y="23"/>
                  </a:cubicBezTo>
                  <a:close/>
                  <a:moveTo>
                    <a:pt x="64" y="23"/>
                  </a:moveTo>
                  <a:cubicBezTo>
                    <a:pt x="64" y="26"/>
                    <a:pt x="63" y="29"/>
                    <a:pt x="61" y="32"/>
                  </a:cubicBezTo>
                  <a:cubicBezTo>
                    <a:pt x="61" y="32"/>
                    <a:pt x="61" y="33"/>
                    <a:pt x="6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9" y="32"/>
                    <a:pt x="59" y="32"/>
                    <a:pt x="60" y="31"/>
                  </a:cubicBezTo>
                  <a:cubicBezTo>
                    <a:pt x="61" y="29"/>
                    <a:pt x="62" y="26"/>
                    <a:pt x="62" y="23"/>
                  </a:cubicBezTo>
                  <a:cubicBezTo>
                    <a:pt x="62" y="21"/>
                    <a:pt x="61" y="18"/>
                    <a:pt x="60" y="15"/>
                  </a:cubicBezTo>
                  <a:cubicBezTo>
                    <a:pt x="59" y="15"/>
                    <a:pt x="59" y="14"/>
                    <a:pt x="60" y="14"/>
                  </a:cubicBezTo>
                  <a:cubicBezTo>
                    <a:pt x="60" y="14"/>
                    <a:pt x="61" y="14"/>
                    <a:pt x="61" y="14"/>
                  </a:cubicBezTo>
                  <a:cubicBezTo>
                    <a:pt x="63" y="17"/>
                    <a:pt x="64" y="20"/>
                    <a:pt x="64" y="23"/>
                  </a:cubicBezTo>
                  <a:close/>
                  <a:moveTo>
                    <a:pt x="8" y="39"/>
                  </a:moveTo>
                  <a:cubicBezTo>
                    <a:pt x="9" y="40"/>
                    <a:pt x="8" y="40"/>
                    <a:pt x="8" y="41"/>
                  </a:cubicBezTo>
                  <a:cubicBezTo>
                    <a:pt x="8" y="41"/>
                    <a:pt x="8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3" y="36"/>
                    <a:pt x="0" y="30"/>
                    <a:pt x="0" y="23"/>
                  </a:cubicBezTo>
                  <a:cubicBezTo>
                    <a:pt x="0" y="17"/>
                    <a:pt x="3" y="11"/>
                    <a:pt x="7" y="6"/>
                  </a:cubicBezTo>
                  <a:cubicBezTo>
                    <a:pt x="7" y="6"/>
                    <a:pt x="8" y="5"/>
                    <a:pt x="8" y="6"/>
                  </a:cubicBezTo>
                  <a:cubicBezTo>
                    <a:pt x="8" y="6"/>
                    <a:pt x="9" y="7"/>
                    <a:pt x="8" y="7"/>
                  </a:cubicBezTo>
                  <a:cubicBezTo>
                    <a:pt x="5" y="12"/>
                    <a:pt x="2" y="17"/>
                    <a:pt x="2" y="23"/>
                  </a:cubicBezTo>
                  <a:cubicBezTo>
                    <a:pt x="2" y="29"/>
                    <a:pt x="5" y="35"/>
                    <a:pt x="8" y="39"/>
                  </a:cubicBezTo>
                  <a:close/>
                  <a:moveTo>
                    <a:pt x="12" y="35"/>
                  </a:moveTo>
                  <a:cubicBezTo>
                    <a:pt x="12" y="36"/>
                    <a:pt x="12" y="36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10" y="36"/>
                  </a:cubicBezTo>
                  <a:cubicBezTo>
                    <a:pt x="7" y="33"/>
                    <a:pt x="6" y="28"/>
                    <a:pt x="6" y="23"/>
                  </a:cubicBezTo>
                  <a:cubicBezTo>
                    <a:pt x="6" y="19"/>
                    <a:pt x="7" y="14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9" y="15"/>
                    <a:pt x="8" y="19"/>
                    <a:pt x="8" y="23"/>
                  </a:cubicBezTo>
                  <a:cubicBezTo>
                    <a:pt x="8" y="28"/>
                    <a:pt x="9" y="32"/>
                    <a:pt x="12" y="35"/>
                  </a:cubicBezTo>
                  <a:close/>
                  <a:moveTo>
                    <a:pt x="15" y="15"/>
                  </a:moveTo>
                  <a:cubicBezTo>
                    <a:pt x="14" y="18"/>
                    <a:pt x="13" y="21"/>
                    <a:pt x="13" y="23"/>
                  </a:cubicBezTo>
                  <a:cubicBezTo>
                    <a:pt x="13" y="26"/>
                    <a:pt x="14" y="29"/>
                    <a:pt x="15" y="31"/>
                  </a:cubicBezTo>
                  <a:cubicBezTo>
                    <a:pt x="15" y="32"/>
                    <a:pt x="15" y="32"/>
                    <a:pt x="15" y="33"/>
                  </a:cubicBezTo>
                  <a:cubicBezTo>
                    <a:pt x="15" y="33"/>
                    <a:pt x="14" y="33"/>
                    <a:pt x="14" y="33"/>
                  </a:cubicBezTo>
                  <a:cubicBezTo>
                    <a:pt x="14" y="33"/>
                    <a:pt x="14" y="32"/>
                    <a:pt x="13" y="32"/>
                  </a:cubicBezTo>
                  <a:cubicBezTo>
                    <a:pt x="12" y="29"/>
                    <a:pt x="11" y="26"/>
                    <a:pt x="11" y="23"/>
                  </a:cubicBezTo>
                  <a:cubicBezTo>
                    <a:pt x="11" y="20"/>
                    <a:pt x="12" y="17"/>
                    <a:pt x="13" y="14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5" y="14"/>
                    <a:pt x="15" y="15"/>
                    <a:pt x="1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2" name="Freeform 36"/>
            <p:cNvSpPr>
              <a:spLocks noEditPoints="1"/>
            </p:cNvSpPr>
            <p:nvPr/>
          </p:nvSpPr>
          <p:spPr bwMode="auto">
            <a:xfrm>
              <a:off x="5577325" y="4290527"/>
              <a:ext cx="182021" cy="182022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7 w 35"/>
                <a:gd name="T21" fmla="*/ 12 h 35"/>
                <a:gd name="T22" fmla="*/ 27 w 35"/>
                <a:gd name="T23" fmla="*/ 14 h 35"/>
                <a:gd name="T24" fmla="*/ 16 w 35"/>
                <a:gd name="T25" fmla="*/ 23 h 35"/>
                <a:gd name="T26" fmla="*/ 16 w 35"/>
                <a:gd name="T27" fmla="*/ 23 h 35"/>
                <a:gd name="T28" fmla="*/ 15 w 35"/>
                <a:gd name="T29" fmla="*/ 23 h 35"/>
                <a:gd name="T30" fmla="*/ 9 w 35"/>
                <a:gd name="T31" fmla="*/ 18 h 35"/>
                <a:gd name="T32" fmla="*/ 9 w 35"/>
                <a:gd name="T33" fmla="*/ 16 h 35"/>
                <a:gd name="T34" fmla="*/ 10 w 35"/>
                <a:gd name="T35" fmla="*/ 16 h 35"/>
                <a:gd name="T36" fmla="*/ 16 w 35"/>
                <a:gd name="T37" fmla="*/ 21 h 35"/>
                <a:gd name="T38" fmla="*/ 26 w 35"/>
                <a:gd name="T39" fmla="*/ 12 h 35"/>
                <a:gd name="T40" fmla="*/ 27 w 35"/>
                <a:gd name="T4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8"/>
                  </a:cubicBezTo>
                  <a:cubicBezTo>
                    <a:pt x="35" y="8"/>
                    <a:pt x="28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7" y="12"/>
                  </a:moveTo>
                  <a:cubicBezTo>
                    <a:pt x="28" y="13"/>
                    <a:pt x="28" y="13"/>
                    <a:pt x="27" y="1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7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7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3" name="Freeform 24"/>
            <p:cNvSpPr>
              <a:spLocks noEditPoints="1"/>
            </p:cNvSpPr>
            <p:nvPr/>
          </p:nvSpPr>
          <p:spPr bwMode="auto">
            <a:xfrm>
              <a:off x="4864252" y="5497816"/>
              <a:ext cx="509068" cy="536962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4" name="Freeform 33"/>
            <p:cNvSpPr>
              <a:spLocks noEditPoints="1"/>
            </p:cNvSpPr>
            <p:nvPr/>
          </p:nvSpPr>
          <p:spPr bwMode="auto">
            <a:xfrm>
              <a:off x="7948290" y="3894150"/>
              <a:ext cx="326659" cy="334627"/>
            </a:xfrm>
            <a:custGeom>
              <a:avLst/>
              <a:gdLst>
                <a:gd name="T0" fmla="*/ 8 w 52"/>
                <a:gd name="T1" fmla="*/ 19 h 53"/>
                <a:gd name="T2" fmla="*/ 8 w 52"/>
                <a:gd name="T3" fmla="*/ 19 h 53"/>
                <a:gd name="T4" fmla="*/ 8 w 52"/>
                <a:gd name="T5" fmla="*/ 18 h 53"/>
                <a:gd name="T6" fmla="*/ 8 w 52"/>
                <a:gd name="T7" fmla="*/ 17 h 53"/>
                <a:gd name="T8" fmla="*/ 8 w 52"/>
                <a:gd name="T9" fmla="*/ 17 h 53"/>
                <a:gd name="T10" fmla="*/ 15 w 52"/>
                <a:gd name="T11" fmla="*/ 10 h 53"/>
                <a:gd name="T12" fmla="*/ 17 w 52"/>
                <a:gd name="T13" fmla="*/ 10 h 53"/>
                <a:gd name="T14" fmla="*/ 17 w 52"/>
                <a:gd name="T15" fmla="*/ 12 h 53"/>
                <a:gd name="T16" fmla="*/ 13 w 52"/>
                <a:gd name="T17" fmla="*/ 17 h 53"/>
                <a:gd name="T18" fmla="*/ 39 w 52"/>
                <a:gd name="T19" fmla="*/ 17 h 53"/>
                <a:gd name="T20" fmla="*/ 40 w 52"/>
                <a:gd name="T21" fmla="*/ 18 h 53"/>
                <a:gd name="T22" fmla="*/ 39 w 52"/>
                <a:gd name="T23" fmla="*/ 20 h 53"/>
                <a:gd name="T24" fmla="*/ 13 w 52"/>
                <a:gd name="T25" fmla="*/ 20 h 53"/>
                <a:gd name="T26" fmla="*/ 17 w 52"/>
                <a:gd name="T27" fmla="*/ 24 h 53"/>
                <a:gd name="T28" fmla="*/ 17 w 52"/>
                <a:gd name="T29" fmla="*/ 26 h 53"/>
                <a:gd name="T30" fmla="*/ 16 w 52"/>
                <a:gd name="T31" fmla="*/ 26 h 53"/>
                <a:gd name="T32" fmla="*/ 15 w 52"/>
                <a:gd name="T33" fmla="*/ 26 h 53"/>
                <a:gd name="T34" fmla="*/ 8 w 52"/>
                <a:gd name="T35" fmla="*/ 19 h 53"/>
                <a:gd name="T36" fmla="*/ 43 w 52"/>
                <a:gd name="T37" fmla="*/ 34 h 53"/>
                <a:gd name="T38" fmla="*/ 43 w 52"/>
                <a:gd name="T39" fmla="*/ 34 h 53"/>
                <a:gd name="T40" fmla="*/ 36 w 52"/>
                <a:gd name="T41" fmla="*/ 27 h 53"/>
                <a:gd name="T42" fmla="*/ 34 w 52"/>
                <a:gd name="T43" fmla="*/ 27 h 53"/>
                <a:gd name="T44" fmla="*/ 34 w 52"/>
                <a:gd name="T45" fmla="*/ 29 h 53"/>
                <a:gd name="T46" fmla="*/ 39 w 52"/>
                <a:gd name="T47" fmla="*/ 33 h 53"/>
                <a:gd name="T48" fmla="*/ 13 w 52"/>
                <a:gd name="T49" fmla="*/ 33 h 53"/>
                <a:gd name="T50" fmla="*/ 11 w 52"/>
                <a:gd name="T51" fmla="*/ 35 h 53"/>
                <a:gd name="T52" fmla="*/ 13 w 52"/>
                <a:gd name="T53" fmla="*/ 36 h 53"/>
                <a:gd name="T54" fmla="*/ 39 w 52"/>
                <a:gd name="T55" fmla="*/ 36 h 53"/>
                <a:gd name="T56" fmla="*/ 34 w 52"/>
                <a:gd name="T57" fmla="*/ 41 h 53"/>
                <a:gd name="T58" fmla="*/ 34 w 52"/>
                <a:gd name="T59" fmla="*/ 43 h 53"/>
                <a:gd name="T60" fmla="*/ 35 w 52"/>
                <a:gd name="T61" fmla="*/ 43 h 53"/>
                <a:gd name="T62" fmla="*/ 36 w 52"/>
                <a:gd name="T63" fmla="*/ 43 h 53"/>
                <a:gd name="T64" fmla="*/ 43 w 52"/>
                <a:gd name="T65" fmla="*/ 36 h 53"/>
                <a:gd name="T66" fmla="*/ 43 w 52"/>
                <a:gd name="T67" fmla="*/ 36 h 53"/>
                <a:gd name="T68" fmla="*/ 44 w 52"/>
                <a:gd name="T69" fmla="*/ 35 h 53"/>
                <a:gd name="T70" fmla="*/ 43 w 52"/>
                <a:gd name="T71" fmla="*/ 34 h 53"/>
                <a:gd name="T72" fmla="*/ 52 w 52"/>
                <a:gd name="T73" fmla="*/ 7 h 53"/>
                <a:gd name="T74" fmla="*/ 52 w 52"/>
                <a:gd name="T75" fmla="*/ 45 h 53"/>
                <a:gd name="T76" fmla="*/ 45 w 52"/>
                <a:gd name="T77" fmla="*/ 53 h 53"/>
                <a:gd name="T78" fmla="*/ 7 w 52"/>
                <a:gd name="T79" fmla="*/ 53 h 53"/>
                <a:gd name="T80" fmla="*/ 0 w 52"/>
                <a:gd name="T81" fmla="*/ 45 h 53"/>
                <a:gd name="T82" fmla="*/ 0 w 52"/>
                <a:gd name="T83" fmla="*/ 7 h 53"/>
                <a:gd name="T84" fmla="*/ 7 w 52"/>
                <a:gd name="T85" fmla="*/ 0 h 53"/>
                <a:gd name="T86" fmla="*/ 45 w 52"/>
                <a:gd name="T87" fmla="*/ 0 h 53"/>
                <a:gd name="T88" fmla="*/ 52 w 52"/>
                <a:gd name="T89" fmla="*/ 7 h 53"/>
                <a:gd name="T90" fmla="*/ 49 w 52"/>
                <a:gd name="T91" fmla="*/ 7 h 53"/>
                <a:gd name="T92" fmla="*/ 45 w 52"/>
                <a:gd name="T93" fmla="*/ 3 h 53"/>
                <a:gd name="T94" fmla="*/ 7 w 52"/>
                <a:gd name="T95" fmla="*/ 3 h 53"/>
                <a:gd name="T96" fmla="*/ 3 w 52"/>
                <a:gd name="T97" fmla="*/ 7 h 53"/>
                <a:gd name="T98" fmla="*/ 3 w 52"/>
                <a:gd name="T99" fmla="*/ 45 h 53"/>
                <a:gd name="T100" fmla="*/ 7 w 52"/>
                <a:gd name="T101" fmla="*/ 50 h 53"/>
                <a:gd name="T102" fmla="*/ 45 w 52"/>
                <a:gd name="T103" fmla="*/ 50 h 53"/>
                <a:gd name="T104" fmla="*/ 49 w 52"/>
                <a:gd name="T105" fmla="*/ 45 h 53"/>
                <a:gd name="T106" fmla="*/ 49 w 52"/>
                <a:gd name="T10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3">
                  <a:moveTo>
                    <a:pt x="8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6" y="9"/>
                    <a:pt x="17" y="10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40" y="19"/>
                    <a:pt x="40" y="20"/>
                    <a:pt x="39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5"/>
                    <a:pt x="17" y="26"/>
                  </a:cubicBezTo>
                  <a:cubicBezTo>
                    <a:pt x="17" y="26"/>
                    <a:pt x="16" y="26"/>
                    <a:pt x="16" y="26"/>
                  </a:cubicBezTo>
                  <a:cubicBezTo>
                    <a:pt x="16" y="26"/>
                    <a:pt x="15" y="26"/>
                    <a:pt x="15" y="26"/>
                  </a:cubicBezTo>
                  <a:lnTo>
                    <a:pt x="8" y="19"/>
                  </a:lnTo>
                  <a:close/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5" y="26"/>
                    <a:pt x="34" y="27"/>
                  </a:cubicBezTo>
                  <a:cubicBezTo>
                    <a:pt x="34" y="28"/>
                    <a:pt x="34" y="29"/>
                    <a:pt x="34" y="2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1" y="34"/>
                    <a:pt x="11" y="35"/>
                  </a:cubicBezTo>
                  <a:cubicBezTo>
                    <a:pt x="11" y="36"/>
                    <a:pt x="12" y="36"/>
                    <a:pt x="13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5"/>
                    <a:pt x="44" y="35"/>
                  </a:cubicBezTo>
                  <a:cubicBezTo>
                    <a:pt x="44" y="35"/>
                    <a:pt x="44" y="34"/>
                    <a:pt x="43" y="34"/>
                  </a:cubicBezTo>
                  <a:close/>
                  <a:moveTo>
                    <a:pt x="52" y="7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2" y="49"/>
                    <a:pt x="49" y="53"/>
                    <a:pt x="45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49"/>
                    <a:pt x="0" y="4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4"/>
                    <a:pt x="52" y="7"/>
                  </a:cubicBezTo>
                  <a:close/>
                  <a:moveTo>
                    <a:pt x="49" y="7"/>
                  </a:moveTo>
                  <a:cubicBezTo>
                    <a:pt x="49" y="5"/>
                    <a:pt x="47" y="3"/>
                    <a:pt x="4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3"/>
                    <a:pt x="3" y="5"/>
                    <a:pt x="3" y="7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8"/>
                    <a:pt x="4" y="50"/>
                    <a:pt x="7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7" y="50"/>
                    <a:pt x="49" y="48"/>
                    <a:pt x="49" y="45"/>
                  </a:cubicBezTo>
                  <a:lnTo>
                    <a:pt x="4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5" name="Freeform 16"/>
            <p:cNvSpPr>
              <a:spLocks noEditPoints="1"/>
            </p:cNvSpPr>
            <p:nvPr/>
          </p:nvSpPr>
          <p:spPr bwMode="auto">
            <a:xfrm>
              <a:off x="4592949" y="5273553"/>
              <a:ext cx="357957" cy="394671"/>
            </a:xfrm>
            <a:custGeom>
              <a:avLst/>
              <a:gdLst>
                <a:gd name="T0" fmla="*/ 33 w 66"/>
                <a:gd name="T1" fmla="*/ 0 h 73"/>
                <a:gd name="T2" fmla="*/ 26 w 66"/>
                <a:gd name="T3" fmla="*/ 6 h 73"/>
                <a:gd name="T4" fmla="*/ 39 w 66"/>
                <a:gd name="T5" fmla="*/ 7 h 73"/>
                <a:gd name="T6" fmla="*/ 28 w 66"/>
                <a:gd name="T7" fmla="*/ 5 h 73"/>
                <a:gd name="T8" fmla="*/ 33 w 66"/>
                <a:gd name="T9" fmla="*/ 1 h 73"/>
                <a:gd name="T10" fmla="*/ 28 w 66"/>
                <a:gd name="T11" fmla="*/ 5 h 73"/>
                <a:gd name="T12" fmla="*/ 50 w 66"/>
                <a:gd name="T13" fmla="*/ 13 h 73"/>
                <a:gd name="T14" fmla="*/ 55 w 66"/>
                <a:gd name="T15" fmla="*/ 15 h 73"/>
                <a:gd name="T16" fmla="*/ 54 w 66"/>
                <a:gd name="T17" fmla="*/ 8 h 73"/>
                <a:gd name="T18" fmla="*/ 45 w 66"/>
                <a:gd name="T19" fmla="*/ 8 h 73"/>
                <a:gd name="T20" fmla="*/ 49 w 66"/>
                <a:gd name="T21" fmla="*/ 11 h 73"/>
                <a:gd name="T22" fmla="*/ 33 w 66"/>
                <a:gd name="T23" fmla="*/ 7 h 73"/>
                <a:gd name="T24" fmla="*/ 17 w 66"/>
                <a:gd name="T25" fmla="*/ 12 h 73"/>
                <a:gd name="T26" fmla="*/ 21 w 66"/>
                <a:gd name="T27" fmla="*/ 8 h 73"/>
                <a:gd name="T28" fmla="*/ 14 w 66"/>
                <a:gd name="T29" fmla="*/ 6 h 73"/>
                <a:gd name="T30" fmla="*/ 10 w 66"/>
                <a:gd name="T31" fmla="*/ 15 h 73"/>
                <a:gd name="T32" fmla="*/ 15 w 66"/>
                <a:gd name="T33" fmla="*/ 12 h 73"/>
                <a:gd name="T34" fmla="*/ 15 w 66"/>
                <a:gd name="T35" fmla="*/ 13 h 73"/>
                <a:gd name="T36" fmla="*/ 0 w 66"/>
                <a:gd name="T37" fmla="*/ 35 h 73"/>
                <a:gd name="T38" fmla="*/ 4 w 66"/>
                <a:gd name="T39" fmla="*/ 43 h 73"/>
                <a:gd name="T40" fmla="*/ 14 w 66"/>
                <a:gd name="T41" fmla="*/ 60 h 73"/>
                <a:gd name="T42" fmla="*/ 11 w 66"/>
                <a:gd name="T43" fmla="*/ 68 h 73"/>
                <a:gd name="T44" fmla="*/ 12 w 66"/>
                <a:gd name="T45" fmla="*/ 73 h 73"/>
                <a:gd name="T46" fmla="*/ 15 w 66"/>
                <a:gd name="T47" fmla="*/ 70 h 73"/>
                <a:gd name="T48" fmla="*/ 20 w 66"/>
                <a:gd name="T49" fmla="*/ 63 h 73"/>
                <a:gd name="T50" fmla="*/ 46 w 66"/>
                <a:gd name="T51" fmla="*/ 63 h 73"/>
                <a:gd name="T52" fmla="*/ 52 w 66"/>
                <a:gd name="T53" fmla="*/ 70 h 73"/>
                <a:gd name="T54" fmla="*/ 57 w 66"/>
                <a:gd name="T55" fmla="*/ 71 h 73"/>
                <a:gd name="T56" fmla="*/ 56 w 66"/>
                <a:gd name="T57" fmla="*/ 67 h 73"/>
                <a:gd name="T58" fmla="*/ 62 w 66"/>
                <a:gd name="T59" fmla="*/ 43 h 73"/>
                <a:gd name="T60" fmla="*/ 66 w 66"/>
                <a:gd name="T61" fmla="*/ 35 h 73"/>
                <a:gd name="T62" fmla="*/ 2 w 66"/>
                <a:gd name="T63" fmla="*/ 38 h 73"/>
                <a:gd name="T64" fmla="*/ 3 w 66"/>
                <a:gd name="T65" fmla="*/ 32 h 73"/>
                <a:gd name="T66" fmla="*/ 3 w 66"/>
                <a:gd name="T67" fmla="*/ 41 h 73"/>
                <a:gd name="T68" fmla="*/ 47 w 66"/>
                <a:gd name="T69" fmla="*/ 8 h 73"/>
                <a:gd name="T70" fmla="*/ 53 w 66"/>
                <a:gd name="T71" fmla="*/ 10 h 73"/>
                <a:gd name="T72" fmla="*/ 47 w 66"/>
                <a:gd name="T73" fmla="*/ 8 h 73"/>
                <a:gd name="T74" fmla="*/ 12 w 66"/>
                <a:gd name="T75" fmla="*/ 10 h 73"/>
                <a:gd name="T76" fmla="*/ 17 w 66"/>
                <a:gd name="T77" fmla="*/ 7 h 73"/>
                <a:gd name="T78" fmla="*/ 11 w 66"/>
                <a:gd name="T79" fmla="*/ 13 h 73"/>
                <a:gd name="T80" fmla="*/ 12 w 66"/>
                <a:gd name="T81" fmla="*/ 66 h 73"/>
                <a:gd name="T82" fmla="*/ 17 w 66"/>
                <a:gd name="T83" fmla="*/ 64 h 73"/>
                <a:gd name="T84" fmla="*/ 53 w 66"/>
                <a:gd name="T85" fmla="*/ 66 h 73"/>
                <a:gd name="T86" fmla="*/ 48 w 66"/>
                <a:gd name="T87" fmla="*/ 64 h 73"/>
                <a:gd name="T88" fmla="*/ 53 w 66"/>
                <a:gd name="T89" fmla="*/ 66 h 73"/>
                <a:gd name="T90" fmla="*/ 6 w 66"/>
                <a:gd name="T91" fmla="*/ 37 h 73"/>
                <a:gd name="T92" fmla="*/ 60 w 66"/>
                <a:gd name="T93" fmla="*/ 37 h 73"/>
                <a:gd name="T94" fmla="*/ 64 w 66"/>
                <a:gd name="T95" fmla="*/ 38 h 73"/>
                <a:gd name="T96" fmla="*/ 62 w 66"/>
                <a:gd name="T97" fmla="*/ 37 h 73"/>
                <a:gd name="T98" fmla="*/ 64 w 66"/>
                <a:gd name="T99" fmla="*/ 35 h 73"/>
                <a:gd name="T100" fmla="*/ 33 w 66"/>
                <a:gd name="T101" fmla="*/ 12 h 73"/>
                <a:gd name="T102" fmla="*/ 33 w 66"/>
                <a:gd name="T103" fmla="*/ 61 h 73"/>
                <a:gd name="T104" fmla="*/ 33 w 66"/>
                <a:gd name="T105" fmla="*/ 12 h 73"/>
                <a:gd name="T106" fmla="*/ 10 w 66"/>
                <a:gd name="T107" fmla="*/ 37 h 73"/>
                <a:gd name="T108" fmla="*/ 56 w 66"/>
                <a:gd name="T109" fmla="*/ 37 h 73"/>
                <a:gd name="T110" fmla="*/ 36 w 66"/>
                <a:gd name="T111" fmla="*/ 35 h 73"/>
                <a:gd name="T112" fmla="*/ 49 w 66"/>
                <a:gd name="T113" fmla="*/ 38 h 73"/>
                <a:gd name="T114" fmla="*/ 32 w 66"/>
                <a:gd name="T115" fmla="*/ 40 h 73"/>
                <a:gd name="T116" fmla="*/ 31 w 66"/>
                <a:gd name="T117" fmla="*/ 32 h 73"/>
                <a:gd name="T118" fmla="*/ 34 w 66"/>
                <a:gd name="T119" fmla="*/ 16 h 73"/>
                <a:gd name="T120" fmla="*/ 36 w 66"/>
                <a:gd name="T121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" h="73">
                  <a:moveTo>
                    <a:pt x="39" y="6"/>
                  </a:moveTo>
                  <a:cubicBezTo>
                    <a:pt x="39" y="2"/>
                    <a:pt x="37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26" y="2"/>
                    <a:pt x="26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39" y="7"/>
                    <a:pt x="39" y="7"/>
                    <a:pt x="39" y="7"/>
                  </a:cubicBezTo>
                  <a:lnTo>
                    <a:pt x="39" y="6"/>
                  </a:lnTo>
                  <a:close/>
                  <a:moveTo>
                    <a:pt x="28" y="5"/>
                  </a:moveTo>
                  <a:cubicBezTo>
                    <a:pt x="28" y="3"/>
                    <a:pt x="30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7" y="3"/>
                    <a:pt x="38" y="5"/>
                  </a:cubicBezTo>
                  <a:lnTo>
                    <a:pt x="28" y="5"/>
                  </a:lnTo>
                  <a:close/>
                  <a:moveTo>
                    <a:pt x="62" y="30"/>
                  </a:moveTo>
                  <a:cubicBezTo>
                    <a:pt x="60" y="23"/>
                    <a:pt x="56" y="17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7" y="13"/>
                    <a:pt x="56" y="10"/>
                    <a:pt x="54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9" y="5"/>
                    <a:pt x="46" y="6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9"/>
                    <a:pt x="39" y="7"/>
                    <a:pt x="33" y="7"/>
                  </a:cubicBezTo>
                  <a:cubicBezTo>
                    <a:pt x="27" y="7"/>
                    <a:pt x="21" y="9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17" y="5"/>
                    <a:pt x="14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10"/>
                    <a:pt x="9" y="13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0" y="17"/>
                    <a:pt x="5" y="23"/>
                    <a:pt x="4" y="30"/>
                  </a:cubicBezTo>
                  <a:cubicBezTo>
                    <a:pt x="2" y="31"/>
                    <a:pt x="0" y="33"/>
                    <a:pt x="0" y="3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5" y="50"/>
                    <a:pt x="9" y="56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4" y="65"/>
                    <a:pt x="28" y="66"/>
                    <a:pt x="33" y="66"/>
                  </a:cubicBezTo>
                  <a:cubicBezTo>
                    <a:pt x="37" y="66"/>
                    <a:pt x="42" y="65"/>
                    <a:pt x="46" y="6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7" y="56"/>
                    <a:pt x="60" y="50"/>
                    <a:pt x="62" y="43"/>
                  </a:cubicBezTo>
                  <a:cubicBezTo>
                    <a:pt x="64" y="43"/>
                    <a:pt x="66" y="41"/>
                    <a:pt x="66" y="38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4" y="31"/>
                    <a:pt x="62" y="30"/>
                  </a:cubicBezTo>
                  <a:close/>
                  <a:moveTo>
                    <a:pt x="2" y="38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3"/>
                    <a:pt x="3" y="32"/>
                  </a:cubicBezTo>
                  <a:cubicBezTo>
                    <a:pt x="3" y="34"/>
                    <a:pt x="3" y="35"/>
                    <a:pt x="3" y="37"/>
                  </a:cubicBezTo>
                  <a:cubicBezTo>
                    <a:pt x="3" y="38"/>
                    <a:pt x="3" y="40"/>
                    <a:pt x="3" y="41"/>
                  </a:cubicBezTo>
                  <a:cubicBezTo>
                    <a:pt x="2" y="41"/>
                    <a:pt x="2" y="40"/>
                    <a:pt x="2" y="38"/>
                  </a:cubicBezTo>
                  <a:close/>
                  <a:moveTo>
                    <a:pt x="47" y="8"/>
                  </a:moveTo>
                  <a:cubicBezTo>
                    <a:pt x="48" y="7"/>
                    <a:pt x="49" y="7"/>
                    <a:pt x="50" y="8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0"/>
                    <a:pt x="55" y="12"/>
                    <a:pt x="54" y="13"/>
                  </a:cubicBezTo>
                  <a:lnTo>
                    <a:pt x="47" y="8"/>
                  </a:lnTo>
                  <a:close/>
                  <a:moveTo>
                    <a:pt x="11" y="13"/>
                  </a:moveTo>
                  <a:cubicBezTo>
                    <a:pt x="11" y="12"/>
                    <a:pt x="11" y="10"/>
                    <a:pt x="12" y="10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8" y="7"/>
                    <a:pt x="18" y="8"/>
                    <a:pt x="19" y="8"/>
                  </a:cubicBezTo>
                  <a:lnTo>
                    <a:pt x="11" y="13"/>
                  </a:lnTo>
                  <a:close/>
                  <a:moveTo>
                    <a:pt x="15" y="68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7" y="64"/>
                    <a:pt x="17" y="64"/>
                    <a:pt x="17" y="64"/>
                  </a:cubicBezTo>
                  <a:lnTo>
                    <a:pt x="15" y="68"/>
                  </a:lnTo>
                  <a:close/>
                  <a:moveTo>
                    <a:pt x="53" y="66"/>
                  </a:moveTo>
                  <a:cubicBezTo>
                    <a:pt x="51" y="68"/>
                    <a:pt x="51" y="68"/>
                    <a:pt x="51" y="68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0" y="62"/>
                    <a:pt x="50" y="62"/>
                    <a:pt x="50" y="62"/>
                  </a:cubicBezTo>
                  <a:lnTo>
                    <a:pt x="53" y="66"/>
                  </a:lnTo>
                  <a:close/>
                  <a:moveTo>
                    <a:pt x="33" y="64"/>
                  </a:moveTo>
                  <a:cubicBezTo>
                    <a:pt x="18" y="64"/>
                    <a:pt x="6" y="52"/>
                    <a:pt x="6" y="37"/>
                  </a:cubicBezTo>
                  <a:cubicBezTo>
                    <a:pt x="6" y="22"/>
                    <a:pt x="18" y="10"/>
                    <a:pt x="33" y="10"/>
                  </a:cubicBezTo>
                  <a:cubicBezTo>
                    <a:pt x="48" y="10"/>
                    <a:pt x="60" y="22"/>
                    <a:pt x="60" y="37"/>
                  </a:cubicBezTo>
                  <a:cubicBezTo>
                    <a:pt x="60" y="52"/>
                    <a:pt x="48" y="64"/>
                    <a:pt x="33" y="64"/>
                  </a:cubicBezTo>
                  <a:close/>
                  <a:moveTo>
                    <a:pt x="64" y="38"/>
                  </a:moveTo>
                  <a:cubicBezTo>
                    <a:pt x="64" y="40"/>
                    <a:pt x="63" y="41"/>
                    <a:pt x="62" y="41"/>
                  </a:cubicBezTo>
                  <a:cubicBezTo>
                    <a:pt x="62" y="40"/>
                    <a:pt x="62" y="38"/>
                    <a:pt x="62" y="37"/>
                  </a:cubicBezTo>
                  <a:cubicBezTo>
                    <a:pt x="62" y="35"/>
                    <a:pt x="62" y="34"/>
                    <a:pt x="62" y="32"/>
                  </a:cubicBezTo>
                  <a:cubicBezTo>
                    <a:pt x="63" y="33"/>
                    <a:pt x="64" y="34"/>
                    <a:pt x="64" y="35"/>
                  </a:cubicBezTo>
                  <a:lnTo>
                    <a:pt x="64" y="38"/>
                  </a:lnTo>
                  <a:close/>
                  <a:moveTo>
                    <a:pt x="33" y="12"/>
                  </a:moveTo>
                  <a:cubicBezTo>
                    <a:pt x="19" y="12"/>
                    <a:pt x="8" y="23"/>
                    <a:pt x="8" y="37"/>
                  </a:cubicBezTo>
                  <a:cubicBezTo>
                    <a:pt x="8" y="50"/>
                    <a:pt x="19" y="61"/>
                    <a:pt x="33" y="61"/>
                  </a:cubicBezTo>
                  <a:cubicBezTo>
                    <a:pt x="46" y="61"/>
                    <a:pt x="57" y="50"/>
                    <a:pt x="57" y="37"/>
                  </a:cubicBezTo>
                  <a:cubicBezTo>
                    <a:pt x="57" y="23"/>
                    <a:pt x="46" y="12"/>
                    <a:pt x="33" y="12"/>
                  </a:cubicBezTo>
                  <a:close/>
                  <a:moveTo>
                    <a:pt x="33" y="60"/>
                  </a:moveTo>
                  <a:cubicBezTo>
                    <a:pt x="20" y="60"/>
                    <a:pt x="10" y="49"/>
                    <a:pt x="10" y="37"/>
                  </a:cubicBezTo>
                  <a:cubicBezTo>
                    <a:pt x="10" y="24"/>
                    <a:pt x="20" y="14"/>
                    <a:pt x="33" y="14"/>
                  </a:cubicBezTo>
                  <a:cubicBezTo>
                    <a:pt x="45" y="14"/>
                    <a:pt x="56" y="24"/>
                    <a:pt x="56" y="37"/>
                  </a:cubicBezTo>
                  <a:cubicBezTo>
                    <a:pt x="56" y="49"/>
                    <a:pt x="45" y="60"/>
                    <a:pt x="33" y="60"/>
                  </a:cubicBezTo>
                  <a:close/>
                  <a:moveTo>
                    <a:pt x="36" y="35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40"/>
                    <a:pt x="34" y="40"/>
                    <a:pt x="32" y="40"/>
                  </a:cubicBezTo>
                  <a:cubicBezTo>
                    <a:pt x="30" y="40"/>
                    <a:pt x="28" y="39"/>
                    <a:pt x="28" y="36"/>
                  </a:cubicBezTo>
                  <a:cubicBezTo>
                    <a:pt x="28" y="34"/>
                    <a:pt x="29" y="33"/>
                    <a:pt x="31" y="32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3"/>
                    <a:pt x="36" y="34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6" name="Freeform 30"/>
            <p:cNvSpPr>
              <a:spLocks noEditPoints="1"/>
            </p:cNvSpPr>
            <p:nvPr/>
          </p:nvSpPr>
          <p:spPr bwMode="auto">
            <a:xfrm>
              <a:off x="4059023" y="5187459"/>
              <a:ext cx="380904" cy="361535"/>
            </a:xfrm>
            <a:custGeom>
              <a:avLst/>
              <a:gdLst>
                <a:gd name="T0" fmla="*/ 75 w 75"/>
                <a:gd name="T1" fmla="*/ 27 h 71"/>
                <a:gd name="T2" fmla="*/ 69 w 75"/>
                <a:gd name="T3" fmla="*/ 14 h 71"/>
                <a:gd name="T4" fmla="*/ 64 w 75"/>
                <a:gd name="T5" fmla="*/ 0 h 71"/>
                <a:gd name="T6" fmla="*/ 5 w 75"/>
                <a:gd name="T7" fmla="*/ 11 h 71"/>
                <a:gd name="T8" fmla="*/ 1 w 75"/>
                <a:gd name="T9" fmla="*/ 26 h 71"/>
                <a:gd name="T10" fmla="*/ 0 w 75"/>
                <a:gd name="T11" fmla="*/ 31 h 71"/>
                <a:gd name="T12" fmla="*/ 1 w 75"/>
                <a:gd name="T13" fmla="*/ 65 h 71"/>
                <a:gd name="T14" fmla="*/ 70 w 75"/>
                <a:gd name="T15" fmla="*/ 71 h 71"/>
                <a:gd name="T16" fmla="*/ 70 w 75"/>
                <a:gd name="T17" fmla="*/ 61 h 71"/>
                <a:gd name="T18" fmla="*/ 4 w 75"/>
                <a:gd name="T19" fmla="*/ 26 h 71"/>
                <a:gd name="T20" fmla="*/ 71 w 75"/>
                <a:gd name="T21" fmla="*/ 26 h 71"/>
                <a:gd name="T22" fmla="*/ 58 w 75"/>
                <a:gd name="T23" fmla="*/ 33 h 71"/>
                <a:gd name="T24" fmla="*/ 54 w 75"/>
                <a:gd name="T25" fmla="*/ 28 h 71"/>
                <a:gd name="T26" fmla="*/ 52 w 75"/>
                <a:gd name="T27" fmla="*/ 31 h 71"/>
                <a:gd name="T28" fmla="*/ 44 w 75"/>
                <a:gd name="T29" fmla="*/ 31 h 71"/>
                <a:gd name="T30" fmla="*/ 52 w 75"/>
                <a:gd name="T31" fmla="*/ 31 h 71"/>
                <a:gd name="T32" fmla="*/ 37 w 75"/>
                <a:gd name="T33" fmla="*/ 33 h 71"/>
                <a:gd name="T34" fmla="*/ 42 w 75"/>
                <a:gd name="T35" fmla="*/ 28 h 71"/>
                <a:gd name="T36" fmla="*/ 28 w 75"/>
                <a:gd name="T37" fmla="*/ 33 h 71"/>
                <a:gd name="T38" fmla="*/ 23 w 75"/>
                <a:gd name="T39" fmla="*/ 28 h 71"/>
                <a:gd name="T40" fmla="*/ 21 w 75"/>
                <a:gd name="T41" fmla="*/ 28 h 71"/>
                <a:gd name="T42" fmla="*/ 17 w 75"/>
                <a:gd name="T43" fmla="*/ 33 h 71"/>
                <a:gd name="T44" fmla="*/ 21 w 75"/>
                <a:gd name="T45" fmla="*/ 28 h 71"/>
                <a:gd name="T46" fmla="*/ 18 w 75"/>
                <a:gd name="T47" fmla="*/ 35 h 71"/>
                <a:gd name="T48" fmla="*/ 28 w 75"/>
                <a:gd name="T49" fmla="*/ 35 h 71"/>
                <a:gd name="T50" fmla="*/ 38 w 75"/>
                <a:gd name="T51" fmla="*/ 35 h 71"/>
                <a:gd name="T52" fmla="*/ 48 w 75"/>
                <a:gd name="T53" fmla="*/ 35 h 71"/>
                <a:gd name="T54" fmla="*/ 58 w 75"/>
                <a:gd name="T55" fmla="*/ 35 h 71"/>
                <a:gd name="T56" fmla="*/ 67 w 75"/>
                <a:gd name="T57" fmla="*/ 62 h 71"/>
                <a:gd name="T58" fmla="*/ 29 w 75"/>
                <a:gd name="T59" fmla="*/ 40 h 71"/>
                <a:gd name="T60" fmla="*/ 13 w 75"/>
                <a:gd name="T61" fmla="*/ 62 h 71"/>
                <a:gd name="T62" fmla="*/ 12 w 75"/>
                <a:gd name="T63" fmla="*/ 33 h 71"/>
                <a:gd name="T64" fmla="*/ 28 w 75"/>
                <a:gd name="T65" fmla="*/ 42 h 71"/>
                <a:gd name="T66" fmla="*/ 68 w 75"/>
                <a:gd name="T67" fmla="*/ 33 h 71"/>
                <a:gd name="T68" fmla="*/ 64 w 75"/>
                <a:gd name="T69" fmla="*/ 28 h 71"/>
                <a:gd name="T70" fmla="*/ 68 w 75"/>
                <a:gd name="T71" fmla="*/ 33 h 71"/>
                <a:gd name="T72" fmla="*/ 11 w 75"/>
                <a:gd name="T73" fmla="*/ 14 h 71"/>
                <a:gd name="T74" fmla="*/ 11 w 75"/>
                <a:gd name="T75" fmla="*/ 3 h 71"/>
                <a:gd name="T76" fmla="*/ 67 w 75"/>
                <a:gd name="T77" fmla="*/ 11 h 71"/>
                <a:gd name="T78" fmla="*/ 11 w 75"/>
                <a:gd name="T79" fmla="*/ 31 h 71"/>
                <a:gd name="T80" fmla="*/ 3 w 75"/>
                <a:gd name="T81" fmla="*/ 31 h 71"/>
                <a:gd name="T82" fmla="*/ 4 w 75"/>
                <a:gd name="T83" fmla="*/ 65 h 71"/>
                <a:gd name="T84" fmla="*/ 29 w 75"/>
                <a:gd name="T85" fmla="*/ 64 h 71"/>
                <a:gd name="T86" fmla="*/ 71 w 75"/>
                <a:gd name="T87" fmla="*/ 67 h 71"/>
                <a:gd name="T88" fmla="*/ 4 w 75"/>
                <a:gd name="T89" fmla="*/ 67 h 71"/>
                <a:gd name="T90" fmla="*/ 62 w 75"/>
                <a:gd name="T91" fmla="*/ 56 h 71"/>
                <a:gd name="T92" fmla="*/ 39 w 75"/>
                <a:gd name="T93" fmla="*/ 40 h 71"/>
                <a:gd name="T94" fmla="*/ 39 w 75"/>
                <a:gd name="T95" fmla="*/ 57 h 71"/>
                <a:gd name="T96" fmla="*/ 60 w 75"/>
                <a:gd name="T97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71">
                  <a:moveTo>
                    <a:pt x="75" y="31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6"/>
                    <a:pt x="75" y="26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9" y="14"/>
                    <a:pt x="69" y="14"/>
                  </a:cubicBezTo>
                  <a:cubicBezTo>
                    <a:pt x="70" y="13"/>
                    <a:pt x="70" y="12"/>
                    <a:pt x="70" y="11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2"/>
                    <a:pt x="67" y="0"/>
                    <a:pt x="6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2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6"/>
                    <a:pt x="5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3" y="61"/>
                    <a:pt x="1" y="63"/>
                    <a:pt x="1" y="65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9"/>
                    <a:pt x="3" y="71"/>
                    <a:pt x="6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2" y="71"/>
                    <a:pt x="74" y="69"/>
                    <a:pt x="74" y="67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3"/>
                    <a:pt x="72" y="61"/>
                    <a:pt x="70" y="6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3" y="36"/>
                    <a:pt x="75" y="33"/>
                    <a:pt x="75" y="31"/>
                  </a:cubicBezTo>
                  <a:close/>
                  <a:moveTo>
                    <a:pt x="4" y="2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71" y="26"/>
                    <a:pt x="71" y="26"/>
                    <a:pt x="71" y="26"/>
                  </a:cubicBezTo>
                  <a:lnTo>
                    <a:pt x="4" y="26"/>
                  </a:lnTo>
                  <a:close/>
                  <a:moveTo>
                    <a:pt x="62" y="31"/>
                  </a:moveTo>
                  <a:cubicBezTo>
                    <a:pt x="62" y="32"/>
                    <a:pt x="60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5" y="33"/>
                    <a:pt x="54" y="32"/>
                    <a:pt x="54" y="31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31"/>
                  </a:lnTo>
                  <a:close/>
                  <a:moveTo>
                    <a:pt x="52" y="31"/>
                  </a:moveTo>
                  <a:cubicBezTo>
                    <a:pt x="52" y="32"/>
                    <a:pt x="50" y="33"/>
                    <a:pt x="48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5" y="33"/>
                    <a:pt x="44" y="32"/>
                    <a:pt x="44" y="31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2" y="28"/>
                    <a:pt x="52" y="28"/>
                    <a:pt x="52" y="28"/>
                  </a:cubicBezTo>
                  <a:lnTo>
                    <a:pt x="52" y="31"/>
                  </a:lnTo>
                  <a:close/>
                  <a:moveTo>
                    <a:pt x="42" y="31"/>
                  </a:moveTo>
                  <a:cubicBezTo>
                    <a:pt x="42" y="32"/>
                    <a:pt x="40" y="33"/>
                    <a:pt x="38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5" y="33"/>
                    <a:pt x="34" y="32"/>
                    <a:pt x="34" y="31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2" y="28"/>
                    <a:pt x="42" y="28"/>
                    <a:pt x="42" y="28"/>
                  </a:cubicBezTo>
                  <a:lnTo>
                    <a:pt x="42" y="31"/>
                  </a:lnTo>
                  <a:close/>
                  <a:moveTo>
                    <a:pt x="32" y="31"/>
                  </a:moveTo>
                  <a:cubicBezTo>
                    <a:pt x="32" y="32"/>
                    <a:pt x="30" y="33"/>
                    <a:pt x="2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3"/>
                    <a:pt x="23" y="32"/>
                    <a:pt x="23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32" y="28"/>
                    <a:pt x="32" y="28"/>
                    <a:pt x="32" y="28"/>
                  </a:cubicBezTo>
                  <a:lnTo>
                    <a:pt x="32" y="31"/>
                  </a:lnTo>
                  <a:close/>
                  <a:moveTo>
                    <a:pt x="21" y="28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3"/>
                    <a:pt x="18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3" y="32"/>
                    <a:pt x="13" y="31"/>
                  </a:cubicBezTo>
                  <a:cubicBezTo>
                    <a:pt x="13" y="28"/>
                    <a:pt x="13" y="28"/>
                    <a:pt x="13" y="28"/>
                  </a:cubicBezTo>
                  <a:lnTo>
                    <a:pt x="21" y="28"/>
                  </a:lnTo>
                  <a:close/>
                  <a:moveTo>
                    <a:pt x="12" y="33"/>
                  </a:moveTo>
                  <a:cubicBezTo>
                    <a:pt x="13" y="35"/>
                    <a:pt x="15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3" y="35"/>
                    <a:pt x="25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2" y="35"/>
                    <a:pt x="33" y="33"/>
                  </a:cubicBezTo>
                  <a:cubicBezTo>
                    <a:pt x="34" y="35"/>
                    <a:pt x="35" y="35"/>
                    <a:pt x="37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2" y="35"/>
                    <a:pt x="43" y="33"/>
                  </a:cubicBezTo>
                  <a:cubicBezTo>
                    <a:pt x="44" y="35"/>
                    <a:pt x="45" y="35"/>
                    <a:pt x="47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0" y="35"/>
                    <a:pt x="52" y="35"/>
                    <a:pt x="53" y="33"/>
                  </a:cubicBezTo>
                  <a:cubicBezTo>
                    <a:pt x="54" y="35"/>
                    <a:pt x="55" y="35"/>
                    <a:pt x="57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5"/>
                    <a:pt x="62" y="35"/>
                    <a:pt x="63" y="33"/>
                  </a:cubicBezTo>
                  <a:cubicBezTo>
                    <a:pt x="64" y="35"/>
                    <a:pt x="65" y="35"/>
                    <a:pt x="67" y="35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0"/>
                    <a:pt x="30" y="40"/>
                    <a:pt x="2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0"/>
                    <a:pt x="13" y="40"/>
                    <a:pt x="13" y="4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5"/>
                    <a:pt x="11" y="35"/>
                    <a:pt x="12" y="33"/>
                  </a:cubicBezTo>
                  <a:close/>
                  <a:moveTo>
                    <a:pt x="15" y="6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15" y="62"/>
                  </a:lnTo>
                  <a:close/>
                  <a:moveTo>
                    <a:pt x="68" y="33"/>
                  </a:moveTo>
                  <a:cubicBezTo>
                    <a:pt x="67" y="33"/>
                    <a:pt x="67" y="33"/>
                    <a:pt x="67" y="33"/>
                  </a:cubicBezTo>
                  <a:cubicBezTo>
                    <a:pt x="65" y="33"/>
                    <a:pt x="64" y="32"/>
                    <a:pt x="64" y="31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2"/>
                    <a:pt x="70" y="33"/>
                    <a:pt x="68" y="33"/>
                  </a:cubicBezTo>
                  <a:close/>
                  <a:moveTo>
                    <a:pt x="67" y="11"/>
                  </a:moveTo>
                  <a:cubicBezTo>
                    <a:pt x="67" y="13"/>
                    <a:pt x="66" y="14"/>
                    <a:pt x="64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3"/>
                    <a:pt x="8" y="1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7" y="4"/>
                    <a:pt x="67" y="5"/>
                  </a:cubicBezTo>
                  <a:lnTo>
                    <a:pt x="67" y="11"/>
                  </a:lnTo>
                  <a:close/>
                  <a:moveTo>
                    <a:pt x="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0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5" y="33"/>
                    <a:pt x="3" y="32"/>
                    <a:pt x="3" y="31"/>
                  </a:cubicBezTo>
                  <a:lnTo>
                    <a:pt x="3" y="28"/>
                  </a:lnTo>
                  <a:close/>
                  <a:moveTo>
                    <a:pt x="4" y="67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5" y="64"/>
                    <a:pt x="6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1" y="65"/>
                    <a:pt x="71" y="65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8"/>
                    <a:pt x="70" y="68"/>
                    <a:pt x="70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4" y="68"/>
                    <a:pt x="4" y="67"/>
                  </a:cubicBezTo>
                  <a:close/>
                  <a:moveTo>
                    <a:pt x="39" y="57"/>
                  </a:moveTo>
                  <a:cubicBezTo>
                    <a:pt x="61" y="57"/>
                    <a:pt x="61" y="57"/>
                    <a:pt x="61" y="57"/>
                  </a:cubicBezTo>
                  <a:cubicBezTo>
                    <a:pt x="62" y="57"/>
                    <a:pt x="62" y="56"/>
                    <a:pt x="62" y="56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0"/>
                    <a:pt x="62" y="40"/>
                    <a:pt x="61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1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7"/>
                    <a:pt x="39" y="57"/>
                  </a:cubicBezTo>
                  <a:close/>
                  <a:moveTo>
                    <a:pt x="4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40" y="55"/>
                    <a:pt x="40" y="55"/>
                    <a:pt x="40" y="5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7" name="Freeform 17"/>
            <p:cNvSpPr>
              <a:spLocks noEditPoints="1"/>
            </p:cNvSpPr>
            <p:nvPr/>
          </p:nvSpPr>
          <p:spPr bwMode="auto">
            <a:xfrm>
              <a:off x="7896926" y="4698910"/>
              <a:ext cx="465660" cy="394442"/>
            </a:xfrm>
            <a:custGeom>
              <a:avLst/>
              <a:gdLst>
                <a:gd name="T0" fmla="*/ 70 w 72"/>
                <a:gd name="T1" fmla="*/ 16 h 61"/>
                <a:gd name="T2" fmla="*/ 56 w 72"/>
                <a:gd name="T3" fmla="*/ 18 h 61"/>
                <a:gd name="T4" fmla="*/ 43 w 72"/>
                <a:gd name="T5" fmla="*/ 46 h 61"/>
                <a:gd name="T6" fmla="*/ 12 w 72"/>
                <a:gd name="T7" fmla="*/ 46 h 61"/>
                <a:gd name="T8" fmla="*/ 13 w 72"/>
                <a:gd name="T9" fmla="*/ 49 h 61"/>
                <a:gd name="T10" fmla="*/ 48 w 72"/>
                <a:gd name="T11" fmla="*/ 51 h 61"/>
                <a:gd name="T12" fmla="*/ 13 w 72"/>
                <a:gd name="T13" fmla="*/ 52 h 61"/>
                <a:gd name="T14" fmla="*/ 9 w 72"/>
                <a:gd name="T15" fmla="*/ 45 h 61"/>
                <a:gd name="T16" fmla="*/ 7 w 72"/>
                <a:gd name="T17" fmla="*/ 42 h 61"/>
                <a:gd name="T18" fmla="*/ 1 w 72"/>
                <a:gd name="T19" fmla="*/ 23 h 61"/>
                <a:gd name="T20" fmla="*/ 10 w 72"/>
                <a:gd name="T21" fmla="*/ 41 h 61"/>
                <a:gd name="T22" fmla="*/ 43 w 72"/>
                <a:gd name="T23" fmla="*/ 43 h 61"/>
                <a:gd name="T24" fmla="*/ 54 w 72"/>
                <a:gd name="T25" fmla="*/ 17 h 61"/>
                <a:gd name="T26" fmla="*/ 70 w 72"/>
                <a:gd name="T27" fmla="*/ 13 h 61"/>
                <a:gd name="T28" fmla="*/ 18 w 72"/>
                <a:gd name="T29" fmla="*/ 57 h 61"/>
                <a:gd name="T30" fmla="*/ 11 w 72"/>
                <a:gd name="T31" fmla="*/ 57 h 61"/>
                <a:gd name="T32" fmla="*/ 18 w 72"/>
                <a:gd name="T33" fmla="*/ 57 h 61"/>
                <a:gd name="T34" fmla="*/ 14 w 72"/>
                <a:gd name="T35" fmla="*/ 55 h 61"/>
                <a:gd name="T36" fmla="*/ 14 w 72"/>
                <a:gd name="T37" fmla="*/ 59 h 61"/>
                <a:gd name="T38" fmla="*/ 45 w 72"/>
                <a:gd name="T39" fmla="*/ 57 h 61"/>
                <a:gd name="T40" fmla="*/ 38 w 72"/>
                <a:gd name="T41" fmla="*/ 57 h 61"/>
                <a:gd name="T42" fmla="*/ 45 w 72"/>
                <a:gd name="T43" fmla="*/ 57 h 61"/>
                <a:gd name="T44" fmla="*/ 41 w 72"/>
                <a:gd name="T45" fmla="*/ 55 h 61"/>
                <a:gd name="T46" fmla="*/ 41 w 72"/>
                <a:gd name="T47" fmla="*/ 59 h 61"/>
                <a:gd name="T48" fmla="*/ 12 w 72"/>
                <a:gd name="T49" fmla="*/ 37 h 61"/>
                <a:gd name="T50" fmla="*/ 45 w 72"/>
                <a:gd name="T51" fmla="*/ 36 h 61"/>
                <a:gd name="T52" fmla="*/ 12 w 72"/>
                <a:gd name="T53" fmla="*/ 35 h 61"/>
                <a:gd name="T54" fmla="*/ 12 w 72"/>
                <a:gd name="T55" fmla="*/ 37 h 61"/>
                <a:gd name="T56" fmla="*/ 12 w 72"/>
                <a:gd name="T57" fmla="*/ 40 h 61"/>
                <a:gd name="T58" fmla="*/ 43 w 72"/>
                <a:gd name="T59" fmla="*/ 41 h 61"/>
                <a:gd name="T60" fmla="*/ 43 w 72"/>
                <a:gd name="T61" fmla="*/ 39 h 61"/>
                <a:gd name="T62" fmla="*/ 37 w 72"/>
                <a:gd name="T63" fmla="*/ 31 h 61"/>
                <a:gd name="T64" fmla="*/ 44 w 72"/>
                <a:gd name="T65" fmla="*/ 30 h 61"/>
                <a:gd name="T66" fmla="*/ 43 w 72"/>
                <a:gd name="T67" fmla="*/ 0 h 61"/>
                <a:gd name="T68" fmla="*/ 36 w 72"/>
                <a:gd name="T69" fmla="*/ 0 h 61"/>
                <a:gd name="T70" fmla="*/ 37 w 72"/>
                <a:gd name="T71" fmla="*/ 31 h 61"/>
                <a:gd name="T72" fmla="*/ 31 w 72"/>
                <a:gd name="T73" fmla="*/ 31 h 61"/>
                <a:gd name="T74" fmla="*/ 32 w 72"/>
                <a:gd name="T75" fmla="*/ 8 h 61"/>
                <a:gd name="T76" fmla="*/ 25 w 72"/>
                <a:gd name="T77" fmla="*/ 8 h 61"/>
                <a:gd name="T78" fmla="*/ 24 w 72"/>
                <a:gd name="T79" fmla="*/ 30 h 61"/>
                <a:gd name="T80" fmla="*/ 13 w 72"/>
                <a:gd name="T81" fmla="*/ 31 h 61"/>
                <a:gd name="T82" fmla="*/ 20 w 72"/>
                <a:gd name="T83" fmla="*/ 30 h 61"/>
                <a:gd name="T84" fmla="*/ 20 w 72"/>
                <a:gd name="T85" fmla="*/ 16 h 61"/>
                <a:gd name="T86" fmla="*/ 13 w 72"/>
                <a:gd name="T87" fmla="*/ 16 h 61"/>
                <a:gd name="T88" fmla="*/ 13 w 72"/>
                <a:gd name="T8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61">
                  <a:moveTo>
                    <a:pt x="72" y="14"/>
                  </a:moveTo>
                  <a:cubicBezTo>
                    <a:pt x="72" y="15"/>
                    <a:pt x="71" y="16"/>
                    <a:pt x="70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6"/>
                    <a:pt x="57" y="17"/>
                    <a:pt x="56" y="18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4"/>
                    <a:pt x="46" y="46"/>
                    <a:pt x="4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2" y="46"/>
                    <a:pt x="12" y="46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8" y="50"/>
                    <a:pt x="48" y="51"/>
                  </a:cubicBezTo>
                  <a:cubicBezTo>
                    <a:pt x="48" y="52"/>
                    <a:pt x="47" y="52"/>
                    <a:pt x="47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1" y="52"/>
                    <a:pt x="9" y="50"/>
                    <a:pt x="9" y="48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4"/>
                    <a:pt x="9" y="44"/>
                  </a:cubicBezTo>
                  <a:cubicBezTo>
                    <a:pt x="8" y="44"/>
                    <a:pt x="8" y="43"/>
                    <a:pt x="7" y="4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1" y="22"/>
                    <a:pt x="2" y="23"/>
                    <a:pt x="3" y="2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2"/>
                    <a:pt x="12" y="43"/>
                    <a:pt x="1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6" y="42"/>
                    <a:pt x="46" y="41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5"/>
                    <a:pt x="57" y="13"/>
                    <a:pt x="59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1" y="13"/>
                    <a:pt x="72" y="13"/>
                    <a:pt x="72" y="14"/>
                  </a:cubicBezTo>
                  <a:close/>
                  <a:moveTo>
                    <a:pt x="18" y="57"/>
                  </a:moveTo>
                  <a:cubicBezTo>
                    <a:pt x="18" y="59"/>
                    <a:pt x="16" y="61"/>
                    <a:pt x="14" y="61"/>
                  </a:cubicBezTo>
                  <a:cubicBezTo>
                    <a:pt x="12" y="61"/>
                    <a:pt x="11" y="59"/>
                    <a:pt x="11" y="57"/>
                  </a:cubicBezTo>
                  <a:cubicBezTo>
                    <a:pt x="11" y="55"/>
                    <a:pt x="12" y="53"/>
                    <a:pt x="14" y="53"/>
                  </a:cubicBezTo>
                  <a:cubicBezTo>
                    <a:pt x="16" y="53"/>
                    <a:pt x="18" y="55"/>
                    <a:pt x="18" y="57"/>
                  </a:cubicBezTo>
                  <a:close/>
                  <a:moveTo>
                    <a:pt x="16" y="57"/>
                  </a:moveTo>
                  <a:cubicBezTo>
                    <a:pt x="16" y="56"/>
                    <a:pt x="15" y="55"/>
                    <a:pt x="14" y="55"/>
                  </a:cubicBezTo>
                  <a:cubicBezTo>
                    <a:pt x="14" y="55"/>
                    <a:pt x="13" y="56"/>
                    <a:pt x="13" y="57"/>
                  </a:cubicBezTo>
                  <a:cubicBezTo>
                    <a:pt x="13" y="58"/>
                    <a:pt x="14" y="59"/>
                    <a:pt x="14" y="59"/>
                  </a:cubicBezTo>
                  <a:cubicBezTo>
                    <a:pt x="15" y="59"/>
                    <a:pt x="16" y="58"/>
                    <a:pt x="16" y="57"/>
                  </a:cubicBezTo>
                  <a:close/>
                  <a:moveTo>
                    <a:pt x="45" y="57"/>
                  </a:moveTo>
                  <a:cubicBezTo>
                    <a:pt x="45" y="59"/>
                    <a:pt x="43" y="61"/>
                    <a:pt x="41" y="61"/>
                  </a:cubicBezTo>
                  <a:cubicBezTo>
                    <a:pt x="39" y="61"/>
                    <a:pt x="38" y="59"/>
                    <a:pt x="38" y="57"/>
                  </a:cubicBezTo>
                  <a:cubicBezTo>
                    <a:pt x="38" y="55"/>
                    <a:pt x="39" y="53"/>
                    <a:pt x="41" y="53"/>
                  </a:cubicBezTo>
                  <a:cubicBezTo>
                    <a:pt x="43" y="53"/>
                    <a:pt x="45" y="55"/>
                    <a:pt x="45" y="57"/>
                  </a:cubicBezTo>
                  <a:close/>
                  <a:moveTo>
                    <a:pt x="43" y="57"/>
                  </a:moveTo>
                  <a:cubicBezTo>
                    <a:pt x="43" y="56"/>
                    <a:pt x="42" y="55"/>
                    <a:pt x="41" y="55"/>
                  </a:cubicBezTo>
                  <a:cubicBezTo>
                    <a:pt x="40" y="55"/>
                    <a:pt x="40" y="56"/>
                    <a:pt x="40" y="57"/>
                  </a:cubicBezTo>
                  <a:cubicBezTo>
                    <a:pt x="40" y="58"/>
                    <a:pt x="40" y="59"/>
                    <a:pt x="41" y="59"/>
                  </a:cubicBezTo>
                  <a:cubicBezTo>
                    <a:pt x="42" y="59"/>
                    <a:pt x="43" y="58"/>
                    <a:pt x="43" y="57"/>
                  </a:cubicBezTo>
                  <a:close/>
                  <a:moveTo>
                    <a:pt x="12" y="37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6"/>
                    <a:pt x="45" y="36"/>
                  </a:cubicBezTo>
                  <a:cubicBezTo>
                    <a:pt x="45" y="35"/>
                    <a:pt x="45" y="35"/>
                    <a:pt x="44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1" y="36"/>
                  </a:cubicBezTo>
                  <a:cubicBezTo>
                    <a:pt x="11" y="36"/>
                    <a:pt x="11" y="37"/>
                    <a:pt x="12" y="37"/>
                  </a:cubicBezTo>
                  <a:close/>
                  <a:moveTo>
                    <a:pt x="13" y="39"/>
                  </a:moveTo>
                  <a:cubicBezTo>
                    <a:pt x="13" y="39"/>
                    <a:pt x="12" y="40"/>
                    <a:pt x="12" y="40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1"/>
                    <a:pt x="44" y="41"/>
                    <a:pt x="44" y="40"/>
                  </a:cubicBezTo>
                  <a:cubicBezTo>
                    <a:pt x="44" y="40"/>
                    <a:pt x="44" y="39"/>
                    <a:pt x="43" y="39"/>
                  </a:cubicBezTo>
                  <a:lnTo>
                    <a:pt x="13" y="39"/>
                  </a:lnTo>
                  <a:close/>
                  <a:moveTo>
                    <a:pt x="37" y="31"/>
                  </a:move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4" y="30"/>
                    <a:pt x="44" y="3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1"/>
                    <a:pt x="37" y="31"/>
                  </a:cubicBezTo>
                  <a:close/>
                  <a:moveTo>
                    <a:pt x="25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2" y="31"/>
                    <a:pt x="32" y="30"/>
                    <a:pt x="32" y="3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5" y="31"/>
                    <a:pt x="25" y="31"/>
                  </a:cubicBezTo>
                  <a:close/>
                  <a:moveTo>
                    <a:pt x="13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0"/>
                    <a:pt x="20" y="3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1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8" name="Freeform 32"/>
            <p:cNvSpPr>
              <a:spLocks noEditPoints="1"/>
            </p:cNvSpPr>
            <p:nvPr/>
          </p:nvSpPr>
          <p:spPr bwMode="auto">
            <a:xfrm>
              <a:off x="7620505" y="4423577"/>
              <a:ext cx="315067" cy="351792"/>
            </a:xfrm>
            <a:custGeom>
              <a:avLst/>
              <a:gdLst>
                <a:gd name="T0" fmla="*/ 55 w 69"/>
                <a:gd name="T1" fmla="*/ 0 h 77"/>
                <a:gd name="T2" fmla="*/ 45 w 69"/>
                <a:gd name="T3" fmla="*/ 5 h 77"/>
                <a:gd name="T4" fmla="*/ 31 w 69"/>
                <a:gd name="T5" fmla="*/ 7 h 77"/>
                <a:gd name="T6" fmla="*/ 24 w 69"/>
                <a:gd name="T7" fmla="*/ 7 h 77"/>
                <a:gd name="T8" fmla="*/ 10 w 69"/>
                <a:gd name="T9" fmla="*/ 5 h 77"/>
                <a:gd name="T10" fmla="*/ 0 w 69"/>
                <a:gd name="T11" fmla="*/ 69 h 77"/>
                <a:gd name="T12" fmla="*/ 69 w 69"/>
                <a:gd name="T13" fmla="*/ 14 h 77"/>
                <a:gd name="T14" fmla="*/ 10 w 69"/>
                <a:gd name="T15" fmla="*/ 13 h 77"/>
                <a:gd name="T16" fmla="*/ 24 w 69"/>
                <a:gd name="T17" fmla="*/ 10 h 77"/>
                <a:gd name="T18" fmla="*/ 31 w 69"/>
                <a:gd name="T19" fmla="*/ 10 h 77"/>
                <a:gd name="T20" fmla="*/ 45 w 69"/>
                <a:gd name="T21" fmla="*/ 13 h 77"/>
                <a:gd name="T22" fmla="*/ 55 w 69"/>
                <a:gd name="T23" fmla="*/ 17 h 77"/>
                <a:gd name="T24" fmla="*/ 66 w 69"/>
                <a:gd name="T25" fmla="*/ 14 h 77"/>
                <a:gd name="T26" fmla="*/ 7 w 69"/>
                <a:gd name="T27" fmla="*/ 10 h 77"/>
                <a:gd name="T28" fmla="*/ 61 w 69"/>
                <a:gd name="T29" fmla="*/ 74 h 77"/>
                <a:gd name="T30" fmla="*/ 34 w 69"/>
                <a:gd name="T31" fmla="*/ 39 h 77"/>
                <a:gd name="T32" fmla="*/ 34 w 69"/>
                <a:gd name="T33" fmla="*/ 39 h 77"/>
                <a:gd name="T34" fmla="*/ 33 w 69"/>
                <a:gd name="T35" fmla="*/ 36 h 77"/>
                <a:gd name="T36" fmla="*/ 44 w 69"/>
                <a:gd name="T37" fmla="*/ 33 h 77"/>
                <a:gd name="T38" fmla="*/ 45 w 69"/>
                <a:gd name="T39" fmla="*/ 36 h 77"/>
                <a:gd name="T40" fmla="*/ 54 w 69"/>
                <a:gd name="T41" fmla="*/ 39 h 77"/>
                <a:gd name="T42" fmla="*/ 54 w 69"/>
                <a:gd name="T43" fmla="*/ 39 h 77"/>
                <a:gd name="T44" fmla="*/ 53 w 69"/>
                <a:gd name="T45" fmla="*/ 36 h 77"/>
                <a:gd name="T46" fmla="*/ 14 w 69"/>
                <a:gd name="T47" fmla="*/ 43 h 77"/>
                <a:gd name="T48" fmla="*/ 15 w 69"/>
                <a:gd name="T49" fmla="*/ 46 h 77"/>
                <a:gd name="T50" fmla="*/ 24 w 69"/>
                <a:gd name="T51" fmla="*/ 49 h 77"/>
                <a:gd name="T52" fmla="*/ 24 w 69"/>
                <a:gd name="T53" fmla="*/ 49 h 77"/>
                <a:gd name="T54" fmla="*/ 23 w 69"/>
                <a:gd name="T55" fmla="*/ 46 h 77"/>
                <a:gd name="T56" fmla="*/ 34 w 69"/>
                <a:gd name="T57" fmla="*/ 43 h 77"/>
                <a:gd name="T58" fmla="*/ 35 w 69"/>
                <a:gd name="T59" fmla="*/ 46 h 77"/>
                <a:gd name="T60" fmla="*/ 44 w 69"/>
                <a:gd name="T61" fmla="*/ 49 h 77"/>
                <a:gd name="T62" fmla="*/ 44 w 69"/>
                <a:gd name="T63" fmla="*/ 49 h 77"/>
                <a:gd name="T64" fmla="*/ 43 w 69"/>
                <a:gd name="T65" fmla="*/ 46 h 77"/>
                <a:gd name="T66" fmla="*/ 54 w 69"/>
                <a:gd name="T67" fmla="*/ 43 h 77"/>
                <a:gd name="T68" fmla="*/ 55 w 69"/>
                <a:gd name="T69" fmla="*/ 46 h 77"/>
                <a:gd name="T70" fmla="*/ 14 w 69"/>
                <a:gd name="T71" fmla="*/ 59 h 77"/>
                <a:gd name="T72" fmla="*/ 14 w 69"/>
                <a:gd name="T73" fmla="*/ 59 h 77"/>
                <a:gd name="T74" fmla="*/ 13 w 69"/>
                <a:gd name="T75" fmla="*/ 56 h 77"/>
                <a:gd name="T76" fmla="*/ 24 w 69"/>
                <a:gd name="T77" fmla="*/ 53 h 77"/>
                <a:gd name="T78" fmla="*/ 25 w 69"/>
                <a:gd name="T79" fmla="*/ 56 h 77"/>
                <a:gd name="T80" fmla="*/ 34 w 69"/>
                <a:gd name="T81" fmla="*/ 59 h 77"/>
                <a:gd name="T82" fmla="*/ 34 w 69"/>
                <a:gd name="T83" fmla="*/ 59 h 77"/>
                <a:gd name="T84" fmla="*/ 33 w 69"/>
                <a:gd name="T85" fmla="*/ 56 h 77"/>
                <a:gd name="T86" fmla="*/ 44 w 69"/>
                <a:gd name="T87" fmla="*/ 53 h 77"/>
                <a:gd name="T88" fmla="*/ 45 w 69"/>
                <a:gd name="T89" fmla="*/ 56 h 77"/>
                <a:gd name="T90" fmla="*/ 54 w 69"/>
                <a:gd name="T91" fmla="*/ 59 h 77"/>
                <a:gd name="T92" fmla="*/ 54 w 69"/>
                <a:gd name="T93" fmla="*/ 59 h 77"/>
                <a:gd name="T94" fmla="*/ 53 w 69"/>
                <a:gd name="T95" fmla="*/ 56 h 77"/>
                <a:gd name="T96" fmla="*/ 14 w 69"/>
                <a:gd name="T97" fmla="*/ 63 h 77"/>
                <a:gd name="T98" fmla="*/ 15 w 69"/>
                <a:gd name="T99" fmla="*/ 65 h 77"/>
                <a:gd name="T100" fmla="*/ 24 w 69"/>
                <a:gd name="T101" fmla="*/ 68 h 77"/>
                <a:gd name="T102" fmla="*/ 24 w 69"/>
                <a:gd name="T103" fmla="*/ 68 h 77"/>
                <a:gd name="T104" fmla="*/ 23 w 69"/>
                <a:gd name="T105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" h="77">
                  <a:moveTo>
                    <a:pt x="61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2"/>
                    <a:pt x="57" y="0"/>
                    <a:pt x="55" y="0"/>
                  </a:cubicBezTo>
                  <a:cubicBezTo>
                    <a:pt x="53" y="0"/>
                    <a:pt x="51" y="2"/>
                    <a:pt x="51" y="5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9" y="0"/>
                    <a:pt x="37" y="2"/>
                    <a:pt x="37" y="5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7" y="0"/>
                  </a:cubicBezTo>
                  <a:cubicBezTo>
                    <a:pt x="25" y="0"/>
                    <a:pt x="24" y="2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2"/>
                    <a:pt x="16" y="0"/>
                    <a:pt x="14" y="0"/>
                  </a:cubicBezTo>
                  <a:cubicBezTo>
                    <a:pt x="11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0" y="10"/>
                    <a:pt x="0" y="1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4"/>
                    <a:pt x="3" y="77"/>
                    <a:pt x="7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5" y="77"/>
                    <a:pt x="69" y="74"/>
                    <a:pt x="69" y="69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0"/>
                    <a:pt x="65" y="7"/>
                    <a:pt x="61" y="7"/>
                  </a:cubicBezTo>
                  <a:close/>
                  <a:moveTo>
                    <a:pt x="7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5"/>
                    <a:pt x="11" y="17"/>
                    <a:pt x="14" y="17"/>
                  </a:cubicBezTo>
                  <a:cubicBezTo>
                    <a:pt x="16" y="17"/>
                    <a:pt x="17" y="15"/>
                    <a:pt x="17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5"/>
                    <a:pt x="25" y="17"/>
                    <a:pt x="27" y="17"/>
                  </a:cubicBezTo>
                  <a:cubicBezTo>
                    <a:pt x="29" y="17"/>
                    <a:pt x="31" y="15"/>
                    <a:pt x="31" y="1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5"/>
                    <a:pt x="39" y="17"/>
                    <a:pt x="41" y="17"/>
                  </a:cubicBezTo>
                  <a:cubicBezTo>
                    <a:pt x="43" y="17"/>
                    <a:pt x="45" y="15"/>
                    <a:pt x="45" y="13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5"/>
                    <a:pt x="53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4" y="10"/>
                    <a:pt x="66" y="12"/>
                    <a:pt x="66" y="14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5" y="10"/>
                    <a:pt x="7" y="10"/>
                  </a:cubicBezTo>
                  <a:close/>
                  <a:moveTo>
                    <a:pt x="3" y="28"/>
                  </a:moveTo>
                  <a:cubicBezTo>
                    <a:pt x="66" y="28"/>
                    <a:pt x="66" y="28"/>
                    <a:pt x="66" y="28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2"/>
                    <a:pt x="64" y="74"/>
                    <a:pt x="61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5" y="74"/>
                    <a:pt x="3" y="72"/>
                    <a:pt x="3" y="69"/>
                  </a:cubicBezTo>
                  <a:lnTo>
                    <a:pt x="3" y="28"/>
                  </a:lnTo>
                  <a:close/>
                  <a:moveTo>
                    <a:pt x="34" y="39"/>
                  </a:moveTo>
                  <a:cubicBezTo>
                    <a:pt x="36" y="39"/>
                    <a:pt x="37" y="38"/>
                    <a:pt x="37" y="36"/>
                  </a:cubicBezTo>
                  <a:cubicBezTo>
                    <a:pt x="37" y="34"/>
                    <a:pt x="36" y="33"/>
                    <a:pt x="34" y="33"/>
                  </a:cubicBezTo>
                  <a:cubicBezTo>
                    <a:pt x="33" y="33"/>
                    <a:pt x="31" y="34"/>
                    <a:pt x="31" y="36"/>
                  </a:cubicBezTo>
                  <a:cubicBezTo>
                    <a:pt x="31" y="38"/>
                    <a:pt x="33" y="39"/>
                    <a:pt x="34" y="39"/>
                  </a:cubicBezTo>
                  <a:close/>
                  <a:moveTo>
                    <a:pt x="34" y="35"/>
                  </a:moveTo>
                  <a:cubicBezTo>
                    <a:pt x="35" y="35"/>
                    <a:pt x="35" y="36"/>
                    <a:pt x="35" y="36"/>
                  </a:cubicBezTo>
                  <a:cubicBezTo>
                    <a:pt x="35" y="36"/>
                    <a:pt x="35" y="37"/>
                    <a:pt x="34" y="37"/>
                  </a:cubicBezTo>
                  <a:cubicBezTo>
                    <a:pt x="34" y="37"/>
                    <a:pt x="33" y="36"/>
                    <a:pt x="33" y="36"/>
                  </a:cubicBezTo>
                  <a:cubicBezTo>
                    <a:pt x="33" y="36"/>
                    <a:pt x="34" y="35"/>
                    <a:pt x="34" y="35"/>
                  </a:cubicBezTo>
                  <a:close/>
                  <a:moveTo>
                    <a:pt x="44" y="39"/>
                  </a:moveTo>
                  <a:cubicBezTo>
                    <a:pt x="46" y="39"/>
                    <a:pt x="47" y="38"/>
                    <a:pt x="47" y="36"/>
                  </a:cubicBezTo>
                  <a:cubicBezTo>
                    <a:pt x="47" y="34"/>
                    <a:pt x="46" y="33"/>
                    <a:pt x="44" y="33"/>
                  </a:cubicBezTo>
                  <a:cubicBezTo>
                    <a:pt x="43" y="33"/>
                    <a:pt x="41" y="34"/>
                    <a:pt x="41" y="36"/>
                  </a:cubicBezTo>
                  <a:cubicBezTo>
                    <a:pt x="41" y="38"/>
                    <a:pt x="43" y="39"/>
                    <a:pt x="44" y="39"/>
                  </a:cubicBezTo>
                  <a:close/>
                  <a:moveTo>
                    <a:pt x="44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45" y="36"/>
                    <a:pt x="45" y="37"/>
                    <a:pt x="44" y="37"/>
                  </a:cubicBezTo>
                  <a:cubicBezTo>
                    <a:pt x="44" y="37"/>
                    <a:pt x="43" y="36"/>
                    <a:pt x="43" y="36"/>
                  </a:cubicBezTo>
                  <a:cubicBezTo>
                    <a:pt x="43" y="36"/>
                    <a:pt x="44" y="35"/>
                    <a:pt x="44" y="35"/>
                  </a:cubicBezTo>
                  <a:close/>
                  <a:moveTo>
                    <a:pt x="54" y="39"/>
                  </a:moveTo>
                  <a:cubicBezTo>
                    <a:pt x="56" y="39"/>
                    <a:pt x="57" y="38"/>
                    <a:pt x="57" y="36"/>
                  </a:cubicBezTo>
                  <a:cubicBezTo>
                    <a:pt x="57" y="34"/>
                    <a:pt x="56" y="33"/>
                    <a:pt x="54" y="33"/>
                  </a:cubicBezTo>
                  <a:cubicBezTo>
                    <a:pt x="52" y="33"/>
                    <a:pt x="51" y="34"/>
                    <a:pt x="51" y="36"/>
                  </a:cubicBezTo>
                  <a:cubicBezTo>
                    <a:pt x="51" y="38"/>
                    <a:pt x="52" y="39"/>
                    <a:pt x="54" y="39"/>
                  </a:cubicBezTo>
                  <a:close/>
                  <a:moveTo>
                    <a:pt x="54" y="35"/>
                  </a:moveTo>
                  <a:cubicBezTo>
                    <a:pt x="55" y="35"/>
                    <a:pt x="55" y="36"/>
                    <a:pt x="55" y="36"/>
                  </a:cubicBezTo>
                  <a:cubicBezTo>
                    <a:pt x="55" y="36"/>
                    <a:pt x="55" y="37"/>
                    <a:pt x="54" y="37"/>
                  </a:cubicBezTo>
                  <a:cubicBezTo>
                    <a:pt x="54" y="37"/>
                    <a:pt x="53" y="36"/>
                    <a:pt x="53" y="36"/>
                  </a:cubicBezTo>
                  <a:cubicBezTo>
                    <a:pt x="53" y="36"/>
                    <a:pt x="54" y="35"/>
                    <a:pt x="54" y="35"/>
                  </a:cubicBezTo>
                  <a:close/>
                  <a:moveTo>
                    <a:pt x="14" y="49"/>
                  </a:moveTo>
                  <a:cubicBezTo>
                    <a:pt x="16" y="49"/>
                    <a:pt x="17" y="47"/>
                    <a:pt x="17" y="46"/>
                  </a:cubicBezTo>
                  <a:cubicBezTo>
                    <a:pt x="17" y="44"/>
                    <a:pt x="16" y="43"/>
                    <a:pt x="14" y="43"/>
                  </a:cubicBezTo>
                  <a:cubicBezTo>
                    <a:pt x="13" y="43"/>
                    <a:pt x="11" y="44"/>
                    <a:pt x="11" y="46"/>
                  </a:cubicBezTo>
                  <a:cubicBezTo>
                    <a:pt x="11" y="47"/>
                    <a:pt x="13" y="49"/>
                    <a:pt x="14" y="49"/>
                  </a:cubicBezTo>
                  <a:close/>
                  <a:moveTo>
                    <a:pt x="14" y="45"/>
                  </a:moveTo>
                  <a:cubicBezTo>
                    <a:pt x="15" y="45"/>
                    <a:pt x="15" y="45"/>
                    <a:pt x="15" y="46"/>
                  </a:cubicBezTo>
                  <a:cubicBezTo>
                    <a:pt x="15" y="46"/>
                    <a:pt x="15" y="47"/>
                    <a:pt x="14" y="47"/>
                  </a:cubicBezTo>
                  <a:cubicBezTo>
                    <a:pt x="14" y="47"/>
                    <a:pt x="13" y="46"/>
                    <a:pt x="13" y="46"/>
                  </a:cubicBezTo>
                  <a:cubicBezTo>
                    <a:pt x="13" y="45"/>
                    <a:pt x="14" y="45"/>
                    <a:pt x="14" y="45"/>
                  </a:cubicBezTo>
                  <a:close/>
                  <a:moveTo>
                    <a:pt x="24" y="49"/>
                  </a:moveTo>
                  <a:cubicBezTo>
                    <a:pt x="26" y="49"/>
                    <a:pt x="27" y="47"/>
                    <a:pt x="27" y="46"/>
                  </a:cubicBezTo>
                  <a:cubicBezTo>
                    <a:pt x="27" y="44"/>
                    <a:pt x="26" y="43"/>
                    <a:pt x="24" y="43"/>
                  </a:cubicBezTo>
                  <a:cubicBezTo>
                    <a:pt x="23" y="43"/>
                    <a:pt x="21" y="44"/>
                    <a:pt x="21" y="46"/>
                  </a:cubicBezTo>
                  <a:cubicBezTo>
                    <a:pt x="21" y="47"/>
                    <a:pt x="23" y="49"/>
                    <a:pt x="24" y="49"/>
                  </a:cubicBezTo>
                  <a:close/>
                  <a:moveTo>
                    <a:pt x="24" y="45"/>
                  </a:moveTo>
                  <a:cubicBezTo>
                    <a:pt x="25" y="45"/>
                    <a:pt x="25" y="45"/>
                    <a:pt x="25" y="46"/>
                  </a:cubicBezTo>
                  <a:cubicBezTo>
                    <a:pt x="25" y="46"/>
                    <a:pt x="25" y="47"/>
                    <a:pt x="24" y="47"/>
                  </a:cubicBezTo>
                  <a:cubicBezTo>
                    <a:pt x="24" y="47"/>
                    <a:pt x="23" y="46"/>
                    <a:pt x="23" y="46"/>
                  </a:cubicBezTo>
                  <a:cubicBezTo>
                    <a:pt x="23" y="45"/>
                    <a:pt x="24" y="45"/>
                    <a:pt x="24" y="45"/>
                  </a:cubicBezTo>
                  <a:close/>
                  <a:moveTo>
                    <a:pt x="34" y="49"/>
                  </a:moveTo>
                  <a:cubicBezTo>
                    <a:pt x="36" y="49"/>
                    <a:pt x="37" y="47"/>
                    <a:pt x="37" y="46"/>
                  </a:cubicBezTo>
                  <a:cubicBezTo>
                    <a:pt x="37" y="44"/>
                    <a:pt x="36" y="43"/>
                    <a:pt x="34" y="43"/>
                  </a:cubicBezTo>
                  <a:cubicBezTo>
                    <a:pt x="33" y="43"/>
                    <a:pt x="31" y="44"/>
                    <a:pt x="31" y="46"/>
                  </a:cubicBezTo>
                  <a:cubicBezTo>
                    <a:pt x="31" y="47"/>
                    <a:pt x="33" y="49"/>
                    <a:pt x="34" y="49"/>
                  </a:cubicBezTo>
                  <a:close/>
                  <a:moveTo>
                    <a:pt x="34" y="45"/>
                  </a:moveTo>
                  <a:cubicBezTo>
                    <a:pt x="35" y="45"/>
                    <a:pt x="35" y="45"/>
                    <a:pt x="35" y="46"/>
                  </a:cubicBezTo>
                  <a:cubicBezTo>
                    <a:pt x="35" y="46"/>
                    <a:pt x="35" y="47"/>
                    <a:pt x="34" y="47"/>
                  </a:cubicBezTo>
                  <a:cubicBezTo>
                    <a:pt x="34" y="47"/>
                    <a:pt x="33" y="46"/>
                    <a:pt x="33" y="46"/>
                  </a:cubicBezTo>
                  <a:cubicBezTo>
                    <a:pt x="33" y="45"/>
                    <a:pt x="34" y="45"/>
                    <a:pt x="34" y="45"/>
                  </a:cubicBezTo>
                  <a:close/>
                  <a:moveTo>
                    <a:pt x="44" y="49"/>
                  </a:moveTo>
                  <a:cubicBezTo>
                    <a:pt x="46" y="49"/>
                    <a:pt x="47" y="47"/>
                    <a:pt x="47" y="46"/>
                  </a:cubicBezTo>
                  <a:cubicBezTo>
                    <a:pt x="47" y="44"/>
                    <a:pt x="46" y="43"/>
                    <a:pt x="44" y="43"/>
                  </a:cubicBezTo>
                  <a:cubicBezTo>
                    <a:pt x="43" y="43"/>
                    <a:pt x="41" y="44"/>
                    <a:pt x="41" y="46"/>
                  </a:cubicBezTo>
                  <a:cubicBezTo>
                    <a:pt x="41" y="47"/>
                    <a:pt x="43" y="49"/>
                    <a:pt x="44" y="49"/>
                  </a:cubicBezTo>
                  <a:close/>
                  <a:moveTo>
                    <a:pt x="44" y="45"/>
                  </a:moveTo>
                  <a:cubicBezTo>
                    <a:pt x="45" y="45"/>
                    <a:pt x="45" y="45"/>
                    <a:pt x="45" y="46"/>
                  </a:cubicBezTo>
                  <a:cubicBezTo>
                    <a:pt x="45" y="46"/>
                    <a:pt x="45" y="47"/>
                    <a:pt x="44" y="47"/>
                  </a:cubicBezTo>
                  <a:cubicBezTo>
                    <a:pt x="44" y="47"/>
                    <a:pt x="43" y="46"/>
                    <a:pt x="43" y="46"/>
                  </a:cubicBezTo>
                  <a:cubicBezTo>
                    <a:pt x="43" y="45"/>
                    <a:pt x="44" y="45"/>
                    <a:pt x="44" y="45"/>
                  </a:cubicBezTo>
                  <a:close/>
                  <a:moveTo>
                    <a:pt x="54" y="49"/>
                  </a:moveTo>
                  <a:cubicBezTo>
                    <a:pt x="56" y="49"/>
                    <a:pt x="57" y="47"/>
                    <a:pt x="57" y="46"/>
                  </a:cubicBezTo>
                  <a:cubicBezTo>
                    <a:pt x="57" y="44"/>
                    <a:pt x="56" y="43"/>
                    <a:pt x="54" y="43"/>
                  </a:cubicBezTo>
                  <a:cubicBezTo>
                    <a:pt x="52" y="43"/>
                    <a:pt x="51" y="44"/>
                    <a:pt x="51" y="46"/>
                  </a:cubicBezTo>
                  <a:cubicBezTo>
                    <a:pt x="51" y="47"/>
                    <a:pt x="52" y="49"/>
                    <a:pt x="54" y="49"/>
                  </a:cubicBezTo>
                  <a:close/>
                  <a:moveTo>
                    <a:pt x="54" y="45"/>
                  </a:moveTo>
                  <a:cubicBezTo>
                    <a:pt x="55" y="45"/>
                    <a:pt x="55" y="45"/>
                    <a:pt x="55" y="46"/>
                  </a:cubicBezTo>
                  <a:cubicBezTo>
                    <a:pt x="55" y="46"/>
                    <a:pt x="55" y="47"/>
                    <a:pt x="54" y="47"/>
                  </a:cubicBezTo>
                  <a:cubicBezTo>
                    <a:pt x="54" y="47"/>
                    <a:pt x="53" y="46"/>
                    <a:pt x="53" y="46"/>
                  </a:cubicBezTo>
                  <a:cubicBezTo>
                    <a:pt x="53" y="45"/>
                    <a:pt x="54" y="45"/>
                    <a:pt x="54" y="45"/>
                  </a:cubicBezTo>
                  <a:close/>
                  <a:moveTo>
                    <a:pt x="14" y="59"/>
                  </a:moveTo>
                  <a:cubicBezTo>
                    <a:pt x="16" y="59"/>
                    <a:pt x="17" y="57"/>
                    <a:pt x="17" y="56"/>
                  </a:cubicBezTo>
                  <a:cubicBezTo>
                    <a:pt x="17" y="54"/>
                    <a:pt x="16" y="53"/>
                    <a:pt x="14" y="53"/>
                  </a:cubicBezTo>
                  <a:cubicBezTo>
                    <a:pt x="13" y="53"/>
                    <a:pt x="11" y="54"/>
                    <a:pt x="11" y="56"/>
                  </a:cubicBezTo>
                  <a:cubicBezTo>
                    <a:pt x="11" y="57"/>
                    <a:pt x="13" y="59"/>
                    <a:pt x="14" y="59"/>
                  </a:cubicBezTo>
                  <a:close/>
                  <a:moveTo>
                    <a:pt x="14" y="55"/>
                  </a:moveTo>
                  <a:cubicBezTo>
                    <a:pt x="15" y="55"/>
                    <a:pt x="15" y="55"/>
                    <a:pt x="15" y="56"/>
                  </a:cubicBezTo>
                  <a:cubicBezTo>
                    <a:pt x="15" y="56"/>
                    <a:pt x="15" y="57"/>
                    <a:pt x="14" y="57"/>
                  </a:cubicBezTo>
                  <a:cubicBezTo>
                    <a:pt x="14" y="57"/>
                    <a:pt x="13" y="56"/>
                    <a:pt x="13" y="56"/>
                  </a:cubicBezTo>
                  <a:cubicBezTo>
                    <a:pt x="13" y="55"/>
                    <a:pt x="14" y="55"/>
                    <a:pt x="14" y="55"/>
                  </a:cubicBezTo>
                  <a:close/>
                  <a:moveTo>
                    <a:pt x="24" y="59"/>
                  </a:moveTo>
                  <a:cubicBezTo>
                    <a:pt x="26" y="59"/>
                    <a:pt x="27" y="57"/>
                    <a:pt x="27" y="56"/>
                  </a:cubicBezTo>
                  <a:cubicBezTo>
                    <a:pt x="27" y="54"/>
                    <a:pt x="26" y="53"/>
                    <a:pt x="24" y="53"/>
                  </a:cubicBezTo>
                  <a:cubicBezTo>
                    <a:pt x="23" y="53"/>
                    <a:pt x="21" y="54"/>
                    <a:pt x="21" y="56"/>
                  </a:cubicBezTo>
                  <a:cubicBezTo>
                    <a:pt x="21" y="57"/>
                    <a:pt x="23" y="59"/>
                    <a:pt x="24" y="59"/>
                  </a:cubicBezTo>
                  <a:close/>
                  <a:moveTo>
                    <a:pt x="24" y="55"/>
                  </a:moveTo>
                  <a:cubicBezTo>
                    <a:pt x="25" y="55"/>
                    <a:pt x="25" y="55"/>
                    <a:pt x="25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3" y="56"/>
                    <a:pt x="23" y="56"/>
                  </a:cubicBezTo>
                  <a:cubicBezTo>
                    <a:pt x="23" y="55"/>
                    <a:pt x="24" y="55"/>
                    <a:pt x="24" y="55"/>
                  </a:cubicBezTo>
                  <a:close/>
                  <a:moveTo>
                    <a:pt x="34" y="59"/>
                  </a:moveTo>
                  <a:cubicBezTo>
                    <a:pt x="36" y="59"/>
                    <a:pt x="37" y="57"/>
                    <a:pt x="37" y="56"/>
                  </a:cubicBezTo>
                  <a:cubicBezTo>
                    <a:pt x="37" y="54"/>
                    <a:pt x="36" y="53"/>
                    <a:pt x="34" y="53"/>
                  </a:cubicBezTo>
                  <a:cubicBezTo>
                    <a:pt x="33" y="53"/>
                    <a:pt x="31" y="54"/>
                    <a:pt x="31" y="56"/>
                  </a:cubicBezTo>
                  <a:cubicBezTo>
                    <a:pt x="31" y="57"/>
                    <a:pt x="33" y="59"/>
                    <a:pt x="34" y="59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6"/>
                  </a:cubicBezTo>
                  <a:cubicBezTo>
                    <a:pt x="35" y="56"/>
                    <a:pt x="35" y="57"/>
                    <a:pt x="34" y="57"/>
                  </a:cubicBezTo>
                  <a:cubicBezTo>
                    <a:pt x="34" y="57"/>
                    <a:pt x="33" y="56"/>
                    <a:pt x="33" y="56"/>
                  </a:cubicBezTo>
                  <a:cubicBezTo>
                    <a:pt x="33" y="55"/>
                    <a:pt x="34" y="55"/>
                    <a:pt x="34" y="55"/>
                  </a:cubicBezTo>
                  <a:close/>
                  <a:moveTo>
                    <a:pt x="44" y="59"/>
                  </a:moveTo>
                  <a:cubicBezTo>
                    <a:pt x="46" y="59"/>
                    <a:pt x="47" y="57"/>
                    <a:pt x="47" y="56"/>
                  </a:cubicBezTo>
                  <a:cubicBezTo>
                    <a:pt x="47" y="54"/>
                    <a:pt x="46" y="53"/>
                    <a:pt x="44" y="53"/>
                  </a:cubicBezTo>
                  <a:cubicBezTo>
                    <a:pt x="43" y="53"/>
                    <a:pt x="41" y="54"/>
                    <a:pt x="41" y="56"/>
                  </a:cubicBezTo>
                  <a:cubicBezTo>
                    <a:pt x="41" y="57"/>
                    <a:pt x="43" y="59"/>
                    <a:pt x="44" y="59"/>
                  </a:cubicBezTo>
                  <a:close/>
                  <a:moveTo>
                    <a:pt x="44" y="55"/>
                  </a:moveTo>
                  <a:cubicBezTo>
                    <a:pt x="45" y="55"/>
                    <a:pt x="45" y="55"/>
                    <a:pt x="45" y="56"/>
                  </a:cubicBezTo>
                  <a:cubicBezTo>
                    <a:pt x="45" y="56"/>
                    <a:pt x="45" y="57"/>
                    <a:pt x="44" y="57"/>
                  </a:cubicBezTo>
                  <a:cubicBezTo>
                    <a:pt x="44" y="57"/>
                    <a:pt x="43" y="56"/>
                    <a:pt x="43" y="56"/>
                  </a:cubicBezTo>
                  <a:cubicBezTo>
                    <a:pt x="43" y="55"/>
                    <a:pt x="44" y="55"/>
                    <a:pt x="44" y="55"/>
                  </a:cubicBezTo>
                  <a:close/>
                  <a:moveTo>
                    <a:pt x="54" y="59"/>
                  </a:moveTo>
                  <a:cubicBezTo>
                    <a:pt x="56" y="59"/>
                    <a:pt x="57" y="57"/>
                    <a:pt x="57" y="56"/>
                  </a:cubicBezTo>
                  <a:cubicBezTo>
                    <a:pt x="57" y="54"/>
                    <a:pt x="56" y="53"/>
                    <a:pt x="54" y="53"/>
                  </a:cubicBezTo>
                  <a:cubicBezTo>
                    <a:pt x="52" y="53"/>
                    <a:pt x="51" y="54"/>
                    <a:pt x="51" y="56"/>
                  </a:cubicBezTo>
                  <a:cubicBezTo>
                    <a:pt x="51" y="57"/>
                    <a:pt x="52" y="59"/>
                    <a:pt x="54" y="59"/>
                  </a:cubicBezTo>
                  <a:close/>
                  <a:moveTo>
                    <a:pt x="54" y="55"/>
                  </a:moveTo>
                  <a:cubicBezTo>
                    <a:pt x="55" y="55"/>
                    <a:pt x="55" y="55"/>
                    <a:pt x="55" y="56"/>
                  </a:cubicBezTo>
                  <a:cubicBezTo>
                    <a:pt x="55" y="56"/>
                    <a:pt x="55" y="57"/>
                    <a:pt x="54" y="57"/>
                  </a:cubicBezTo>
                  <a:cubicBezTo>
                    <a:pt x="54" y="57"/>
                    <a:pt x="53" y="56"/>
                    <a:pt x="53" y="56"/>
                  </a:cubicBezTo>
                  <a:cubicBezTo>
                    <a:pt x="53" y="55"/>
                    <a:pt x="54" y="55"/>
                    <a:pt x="54" y="55"/>
                  </a:cubicBezTo>
                  <a:close/>
                  <a:moveTo>
                    <a:pt x="14" y="68"/>
                  </a:moveTo>
                  <a:cubicBezTo>
                    <a:pt x="16" y="68"/>
                    <a:pt x="17" y="67"/>
                    <a:pt x="17" y="65"/>
                  </a:cubicBezTo>
                  <a:cubicBezTo>
                    <a:pt x="17" y="64"/>
                    <a:pt x="16" y="63"/>
                    <a:pt x="14" y="63"/>
                  </a:cubicBezTo>
                  <a:cubicBezTo>
                    <a:pt x="13" y="63"/>
                    <a:pt x="11" y="64"/>
                    <a:pt x="11" y="65"/>
                  </a:cubicBezTo>
                  <a:cubicBezTo>
                    <a:pt x="11" y="67"/>
                    <a:pt x="13" y="68"/>
                    <a:pt x="14" y="68"/>
                  </a:cubicBezTo>
                  <a:close/>
                  <a:moveTo>
                    <a:pt x="14" y="65"/>
                  </a:moveTo>
                  <a:cubicBezTo>
                    <a:pt x="15" y="65"/>
                    <a:pt x="15" y="65"/>
                    <a:pt x="15" y="65"/>
                  </a:cubicBezTo>
                  <a:cubicBezTo>
                    <a:pt x="15" y="66"/>
                    <a:pt x="15" y="66"/>
                    <a:pt x="14" y="66"/>
                  </a:cubicBezTo>
                  <a:cubicBezTo>
                    <a:pt x="14" y="66"/>
                    <a:pt x="13" y="66"/>
                    <a:pt x="13" y="65"/>
                  </a:cubicBezTo>
                  <a:cubicBezTo>
                    <a:pt x="13" y="65"/>
                    <a:pt x="14" y="65"/>
                    <a:pt x="14" y="65"/>
                  </a:cubicBezTo>
                  <a:close/>
                  <a:moveTo>
                    <a:pt x="24" y="68"/>
                  </a:moveTo>
                  <a:cubicBezTo>
                    <a:pt x="26" y="68"/>
                    <a:pt x="27" y="67"/>
                    <a:pt x="27" y="65"/>
                  </a:cubicBezTo>
                  <a:cubicBezTo>
                    <a:pt x="27" y="64"/>
                    <a:pt x="26" y="63"/>
                    <a:pt x="24" y="63"/>
                  </a:cubicBezTo>
                  <a:cubicBezTo>
                    <a:pt x="23" y="63"/>
                    <a:pt x="21" y="64"/>
                    <a:pt x="21" y="65"/>
                  </a:cubicBezTo>
                  <a:cubicBezTo>
                    <a:pt x="21" y="67"/>
                    <a:pt x="23" y="68"/>
                    <a:pt x="24" y="68"/>
                  </a:cubicBezTo>
                  <a:close/>
                  <a:moveTo>
                    <a:pt x="24" y="65"/>
                  </a:moveTo>
                  <a:cubicBezTo>
                    <a:pt x="25" y="65"/>
                    <a:pt x="25" y="65"/>
                    <a:pt x="25" y="65"/>
                  </a:cubicBezTo>
                  <a:cubicBezTo>
                    <a:pt x="25" y="66"/>
                    <a:pt x="25" y="66"/>
                    <a:pt x="24" y="66"/>
                  </a:cubicBezTo>
                  <a:cubicBezTo>
                    <a:pt x="24" y="66"/>
                    <a:pt x="23" y="66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9" name="Freeform 14"/>
            <p:cNvSpPr>
              <a:spLocks noEditPoints="1"/>
            </p:cNvSpPr>
            <p:nvPr/>
          </p:nvSpPr>
          <p:spPr bwMode="auto">
            <a:xfrm>
              <a:off x="6256770" y="5751080"/>
              <a:ext cx="407881" cy="475862"/>
            </a:xfrm>
            <a:custGeom>
              <a:avLst/>
              <a:gdLst>
                <a:gd name="T0" fmla="*/ 36 w 56"/>
                <a:gd name="T1" fmla="*/ 14 h 65"/>
                <a:gd name="T2" fmla="*/ 43 w 56"/>
                <a:gd name="T3" fmla="*/ 2 h 65"/>
                <a:gd name="T4" fmla="*/ 41 w 56"/>
                <a:gd name="T5" fmla="*/ 0 h 65"/>
                <a:gd name="T6" fmla="*/ 13 w 56"/>
                <a:gd name="T7" fmla="*/ 1 h 65"/>
                <a:gd name="T8" fmla="*/ 20 w 56"/>
                <a:gd name="T9" fmla="*/ 14 h 65"/>
                <a:gd name="T10" fmla="*/ 0 w 56"/>
                <a:gd name="T11" fmla="*/ 37 h 65"/>
                <a:gd name="T12" fmla="*/ 7 w 56"/>
                <a:gd name="T13" fmla="*/ 65 h 65"/>
                <a:gd name="T14" fmla="*/ 56 w 56"/>
                <a:gd name="T15" fmla="*/ 58 h 65"/>
                <a:gd name="T16" fmla="*/ 36 w 56"/>
                <a:gd name="T17" fmla="*/ 15 h 65"/>
                <a:gd name="T18" fmla="*/ 23 w 56"/>
                <a:gd name="T19" fmla="*/ 4 h 65"/>
                <a:gd name="T20" fmla="*/ 21 w 56"/>
                <a:gd name="T21" fmla="*/ 5 h 65"/>
                <a:gd name="T22" fmla="*/ 22 w 56"/>
                <a:gd name="T23" fmla="*/ 13 h 65"/>
                <a:gd name="T24" fmla="*/ 39 w 56"/>
                <a:gd name="T25" fmla="*/ 3 h 65"/>
                <a:gd name="T26" fmla="*/ 26 w 56"/>
                <a:gd name="T27" fmla="*/ 13 h 65"/>
                <a:gd name="T28" fmla="*/ 33 w 56"/>
                <a:gd name="T29" fmla="*/ 15 h 65"/>
                <a:gd name="T30" fmla="*/ 23 w 56"/>
                <a:gd name="T31" fmla="*/ 16 h 65"/>
                <a:gd name="T32" fmla="*/ 53 w 56"/>
                <a:gd name="T33" fmla="*/ 58 h 65"/>
                <a:gd name="T34" fmla="*/ 7 w 56"/>
                <a:gd name="T35" fmla="*/ 62 h 65"/>
                <a:gd name="T36" fmla="*/ 3 w 56"/>
                <a:gd name="T37" fmla="*/ 37 h 65"/>
                <a:gd name="T38" fmla="*/ 34 w 56"/>
                <a:gd name="T39" fmla="*/ 18 h 65"/>
                <a:gd name="T40" fmla="*/ 53 w 56"/>
                <a:gd name="T41" fmla="*/ 58 h 65"/>
                <a:gd name="T42" fmla="*/ 8 w 56"/>
                <a:gd name="T43" fmla="*/ 54 h 65"/>
                <a:gd name="T44" fmla="*/ 12 w 56"/>
                <a:gd name="T45" fmla="*/ 58 h 65"/>
                <a:gd name="T46" fmla="*/ 6 w 56"/>
                <a:gd name="T47" fmla="*/ 54 h 65"/>
                <a:gd name="T48" fmla="*/ 23 w 56"/>
                <a:gd name="T49" fmla="*/ 21 h 65"/>
                <a:gd name="T50" fmla="*/ 23 w 56"/>
                <a:gd name="T51" fmla="*/ 23 h 65"/>
                <a:gd name="T52" fmla="*/ 28 w 56"/>
                <a:gd name="T53" fmla="*/ 28 h 65"/>
                <a:gd name="T54" fmla="*/ 28 w 56"/>
                <a:gd name="T55" fmla="*/ 53 h 65"/>
                <a:gd name="T56" fmla="*/ 28 w 56"/>
                <a:gd name="T57" fmla="*/ 28 h 65"/>
                <a:gd name="T58" fmla="*/ 17 w 56"/>
                <a:gd name="T59" fmla="*/ 41 h 65"/>
                <a:gd name="T60" fmla="*/ 38 w 56"/>
                <a:gd name="T61" fmla="*/ 41 h 65"/>
                <a:gd name="T62" fmla="*/ 26 w 56"/>
                <a:gd name="T63" fmla="*/ 37 h 65"/>
                <a:gd name="T64" fmla="*/ 32 w 56"/>
                <a:gd name="T65" fmla="*/ 44 h 65"/>
                <a:gd name="T66" fmla="*/ 29 w 56"/>
                <a:gd name="T67" fmla="*/ 49 h 65"/>
                <a:gd name="T68" fmla="*/ 27 w 56"/>
                <a:gd name="T69" fmla="*/ 49 h 65"/>
                <a:gd name="T70" fmla="*/ 24 w 56"/>
                <a:gd name="T71" fmla="*/ 44 h 65"/>
                <a:gd name="T72" fmla="*/ 26 w 56"/>
                <a:gd name="T73" fmla="*/ 44 h 65"/>
                <a:gd name="T74" fmla="*/ 30 w 56"/>
                <a:gd name="T75" fmla="*/ 44 h 65"/>
                <a:gd name="T76" fmla="*/ 24 w 56"/>
                <a:gd name="T77" fmla="*/ 37 h 65"/>
                <a:gd name="T78" fmla="*/ 27 w 56"/>
                <a:gd name="T79" fmla="*/ 32 h 65"/>
                <a:gd name="T80" fmla="*/ 29 w 56"/>
                <a:gd name="T81" fmla="*/ 32 h 65"/>
                <a:gd name="T82" fmla="*/ 32 w 56"/>
                <a:gd name="T83" fmla="*/ 37 h 65"/>
                <a:gd name="T84" fmla="*/ 30 w 56"/>
                <a:gd name="T85" fmla="*/ 37 h 65"/>
                <a:gd name="T86" fmla="*/ 26 w 56"/>
                <a:gd name="T87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65">
                  <a:moveTo>
                    <a:pt x="36" y="1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1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9" y="16"/>
                    <a:pt x="0" y="26"/>
                    <a:pt x="0" y="3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5"/>
                    <a:pt x="7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3" y="65"/>
                    <a:pt x="56" y="61"/>
                    <a:pt x="56" y="5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26"/>
                    <a:pt x="47" y="16"/>
                    <a:pt x="36" y="15"/>
                  </a:cubicBezTo>
                  <a:close/>
                  <a:moveTo>
                    <a:pt x="26" y="13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26" y="13"/>
                  </a:lnTo>
                  <a:close/>
                  <a:moveTo>
                    <a:pt x="2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15"/>
                  </a:lnTo>
                  <a:close/>
                  <a:moveTo>
                    <a:pt x="53" y="58"/>
                  </a:moveTo>
                  <a:cubicBezTo>
                    <a:pt x="53" y="60"/>
                    <a:pt x="51" y="62"/>
                    <a:pt x="49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2"/>
                    <a:pt x="3" y="60"/>
                    <a:pt x="3" y="5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6"/>
                    <a:pt x="11" y="18"/>
                    <a:pt x="22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4" y="18"/>
                    <a:pt x="53" y="26"/>
                    <a:pt x="53" y="37"/>
                  </a:cubicBezTo>
                  <a:lnTo>
                    <a:pt x="53" y="58"/>
                  </a:lnTo>
                  <a:close/>
                  <a:moveTo>
                    <a:pt x="8" y="38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9" y="57"/>
                    <a:pt x="11" y="57"/>
                  </a:cubicBezTo>
                  <a:cubicBezTo>
                    <a:pt x="11" y="57"/>
                    <a:pt x="12" y="57"/>
                    <a:pt x="12" y="58"/>
                  </a:cubicBezTo>
                  <a:cubicBezTo>
                    <a:pt x="12" y="58"/>
                    <a:pt x="11" y="59"/>
                    <a:pt x="11" y="59"/>
                  </a:cubicBezTo>
                  <a:cubicBezTo>
                    <a:pt x="8" y="59"/>
                    <a:pt x="6" y="56"/>
                    <a:pt x="6" y="5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28"/>
                    <a:pt x="14" y="21"/>
                    <a:pt x="23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5" y="23"/>
                    <a:pt x="8" y="29"/>
                    <a:pt x="8" y="38"/>
                  </a:cubicBezTo>
                  <a:close/>
                  <a:moveTo>
                    <a:pt x="28" y="28"/>
                  </a:moveTo>
                  <a:cubicBezTo>
                    <a:pt x="21" y="28"/>
                    <a:pt x="15" y="34"/>
                    <a:pt x="15" y="41"/>
                  </a:cubicBezTo>
                  <a:cubicBezTo>
                    <a:pt x="15" y="47"/>
                    <a:pt x="21" y="53"/>
                    <a:pt x="28" y="53"/>
                  </a:cubicBezTo>
                  <a:cubicBezTo>
                    <a:pt x="35" y="53"/>
                    <a:pt x="40" y="47"/>
                    <a:pt x="40" y="41"/>
                  </a:cubicBezTo>
                  <a:cubicBezTo>
                    <a:pt x="40" y="34"/>
                    <a:pt x="35" y="28"/>
                    <a:pt x="28" y="28"/>
                  </a:cubicBezTo>
                  <a:close/>
                  <a:moveTo>
                    <a:pt x="28" y="51"/>
                  </a:moveTo>
                  <a:cubicBezTo>
                    <a:pt x="22" y="51"/>
                    <a:pt x="17" y="46"/>
                    <a:pt x="17" y="41"/>
                  </a:cubicBezTo>
                  <a:cubicBezTo>
                    <a:pt x="17" y="35"/>
                    <a:pt x="22" y="30"/>
                    <a:pt x="28" y="30"/>
                  </a:cubicBezTo>
                  <a:cubicBezTo>
                    <a:pt x="33" y="30"/>
                    <a:pt x="38" y="35"/>
                    <a:pt x="38" y="41"/>
                  </a:cubicBezTo>
                  <a:cubicBezTo>
                    <a:pt x="38" y="46"/>
                    <a:pt x="33" y="51"/>
                    <a:pt x="28" y="51"/>
                  </a:cubicBezTo>
                  <a:close/>
                  <a:moveTo>
                    <a:pt x="26" y="37"/>
                  </a:moveTo>
                  <a:cubicBezTo>
                    <a:pt x="26" y="39"/>
                    <a:pt x="27" y="40"/>
                    <a:pt x="28" y="40"/>
                  </a:cubicBezTo>
                  <a:cubicBezTo>
                    <a:pt x="30" y="40"/>
                    <a:pt x="32" y="41"/>
                    <a:pt x="32" y="44"/>
                  </a:cubicBezTo>
                  <a:cubicBezTo>
                    <a:pt x="32" y="46"/>
                    <a:pt x="31" y="47"/>
                    <a:pt x="29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7" y="50"/>
                    <a:pt x="27" y="49"/>
                    <a:pt x="27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5" y="47"/>
                    <a:pt x="24" y="46"/>
                    <a:pt x="24" y="44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6" y="43"/>
                    <a:pt x="26" y="44"/>
                  </a:cubicBezTo>
                  <a:cubicBezTo>
                    <a:pt x="26" y="45"/>
                    <a:pt x="27" y="46"/>
                    <a:pt x="28" y="46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0" y="42"/>
                    <a:pt x="29" y="42"/>
                    <a:pt x="28" y="42"/>
                  </a:cubicBezTo>
                  <a:cubicBezTo>
                    <a:pt x="25" y="42"/>
                    <a:pt x="24" y="40"/>
                    <a:pt x="24" y="37"/>
                  </a:cubicBezTo>
                  <a:cubicBezTo>
                    <a:pt x="24" y="36"/>
                    <a:pt x="25" y="34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1"/>
                    <a:pt x="28" y="31"/>
                  </a:cubicBezTo>
                  <a:cubicBezTo>
                    <a:pt x="28" y="31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4"/>
                    <a:pt x="32" y="35"/>
                    <a:pt x="32" y="37"/>
                  </a:cubicBezTo>
                  <a:cubicBezTo>
                    <a:pt x="32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30" y="36"/>
                    <a:pt x="29" y="35"/>
                    <a:pt x="28" y="35"/>
                  </a:cubicBezTo>
                  <a:cubicBezTo>
                    <a:pt x="27" y="35"/>
                    <a:pt x="26" y="36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00" name="Freeform 59"/>
            <p:cNvSpPr>
              <a:spLocks noEditPoints="1"/>
            </p:cNvSpPr>
            <p:nvPr/>
          </p:nvSpPr>
          <p:spPr bwMode="auto">
            <a:xfrm>
              <a:off x="7069269" y="4579197"/>
              <a:ext cx="480692" cy="311800"/>
            </a:xfrm>
            <a:custGeom>
              <a:avLst/>
              <a:gdLst>
                <a:gd name="T0" fmla="*/ 28 w 77"/>
                <a:gd name="T1" fmla="*/ 2 h 48"/>
                <a:gd name="T2" fmla="*/ 10 w 77"/>
                <a:gd name="T3" fmla="*/ 9 h 48"/>
                <a:gd name="T4" fmla="*/ 0 w 77"/>
                <a:gd name="T5" fmla="*/ 34 h 48"/>
                <a:gd name="T6" fmla="*/ 9 w 77"/>
                <a:gd name="T7" fmla="*/ 42 h 48"/>
                <a:gd name="T8" fmla="*/ 10 w 77"/>
                <a:gd name="T9" fmla="*/ 44 h 48"/>
                <a:gd name="T10" fmla="*/ 12 w 77"/>
                <a:gd name="T11" fmla="*/ 46 h 48"/>
                <a:gd name="T12" fmla="*/ 14 w 77"/>
                <a:gd name="T13" fmla="*/ 47 h 48"/>
                <a:gd name="T14" fmla="*/ 16 w 77"/>
                <a:gd name="T15" fmla="*/ 48 h 48"/>
                <a:gd name="T16" fmla="*/ 19 w 77"/>
                <a:gd name="T17" fmla="*/ 48 h 48"/>
                <a:gd name="T18" fmla="*/ 22 w 77"/>
                <a:gd name="T19" fmla="*/ 47 h 48"/>
                <a:gd name="T20" fmla="*/ 24 w 77"/>
                <a:gd name="T21" fmla="*/ 46 h 48"/>
                <a:gd name="T22" fmla="*/ 25 w 77"/>
                <a:gd name="T23" fmla="*/ 43 h 48"/>
                <a:gd name="T24" fmla="*/ 50 w 77"/>
                <a:gd name="T25" fmla="*/ 42 h 48"/>
                <a:gd name="T26" fmla="*/ 51 w 77"/>
                <a:gd name="T27" fmla="*/ 44 h 48"/>
                <a:gd name="T28" fmla="*/ 52 w 77"/>
                <a:gd name="T29" fmla="*/ 46 h 48"/>
                <a:gd name="T30" fmla="*/ 54 w 77"/>
                <a:gd name="T31" fmla="*/ 47 h 48"/>
                <a:gd name="T32" fmla="*/ 56 w 77"/>
                <a:gd name="T33" fmla="*/ 48 h 48"/>
                <a:gd name="T34" fmla="*/ 60 w 77"/>
                <a:gd name="T35" fmla="*/ 48 h 48"/>
                <a:gd name="T36" fmla="*/ 63 w 77"/>
                <a:gd name="T37" fmla="*/ 47 h 48"/>
                <a:gd name="T38" fmla="*/ 64 w 77"/>
                <a:gd name="T39" fmla="*/ 46 h 48"/>
                <a:gd name="T40" fmla="*/ 66 w 77"/>
                <a:gd name="T41" fmla="*/ 43 h 48"/>
                <a:gd name="T42" fmla="*/ 75 w 77"/>
                <a:gd name="T43" fmla="*/ 42 h 48"/>
                <a:gd name="T44" fmla="*/ 77 w 77"/>
                <a:gd name="T45" fmla="*/ 2 h 48"/>
                <a:gd name="T46" fmla="*/ 3 w 77"/>
                <a:gd name="T47" fmla="*/ 39 h 48"/>
                <a:gd name="T48" fmla="*/ 10 w 77"/>
                <a:gd name="T49" fmla="*/ 35 h 48"/>
                <a:gd name="T50" fmla="*/ 21 w 77"/>
                <a:gd name="T51" fmla="*/ 42 h 48"/>
                <a:gd name="T52" fmla="*/ 20 w 77"/>
                <a:gd name="T53" fmla="*/ 43 h 48"/>
                <a:gd name="T54" fmla="*/ 16 w 77"/>
                <a:gd name="T55" fmla="*/ 44 h 48"/>
                <a:gd name="T56" fmla="*/ 14 w 77"/>
                <a:gd name="T57" fmla="*/ 42 h 48"/>
                <a:gd name="T58" fmla="*/ 13 w 77"/>
                <a:gd name="T59" fmla="*/ 40 h 48"/>
                <a:gd name="T60" fmla="*/ 15 w 77"/>
                <a:gd name="T61" fmla="*/ 36 h 48"/>
                <a:gd name="T62" fmla="*/ 17 w 77"/>
                <a:gd name="T63" fmla="*/ 35 h 48"/>
                <a:gd name="T64" fmla="*/ 20 w 77"/>
                <a:gd name="T65" fmla="*/ 36 h 48"/>
                <a:gd name="T66" fmla="*/ 22 w 77"/>
                <a:gd name="T67" fmla="*/ 40 h 48"/>
                <a:gd name="T68" fmla="*/ 17 w 77"/>
                <a:gd name="T69" fmla="*/ 31 h 48"/>
                <a:gd name="T70" fmla="*/ 3 w 77"/>
                <a:gd name="T71" fmla="*/ 32 h 48"/>
                <a:gd name="T72" fmla="*/ 12 w 77"/>
                <a:gd name="T73" fmla="*/ 12 h 48"/>
                <a:gd name="T74" fmla="*/ 29 w 77"/>
                <a:gd name="T75" fmla="*/ 12 h 48"/>
                <a:gd name="T76" fmla="*/ 23 w 77"/>
                <a:gd name="T77" fmla="*/ 33 h 48"/>
                <a:gd name="T78" fmla="*/ 25 w 77"/>
                <a:gd name="T79" fmla="*/ 35 h 48"/>
                <a:gd name="T80" fmla="*/ 51 w 77"/>
                <a:gd name="T81" fmla="*/ 35 h 48"/>
                <a:gd name="T82" fmla="*/ 62 w 77"/>
                <a:gd name="T83" fmla="*/ 42 h 48"/>
                <a:gd name="T84" fmla="*/ 60 w 77"/>
                <a:gd name="T85" fmla="*/ 43 h 48"/>
                <a:gd name="T86" fmla="*/ 56 w 77"/>
                <a:gd name="T87" fmla="*/ 44 h 48"/>
                <a:gd name="T88" fmla="*/ 54 w 77"/>
                <a:gd name="T89" fmla="*/ 42 h 48"/>
                <a:gd name="T90" fmla="*/ 54 w 77"/>
                <a:gd name="T91" fmla="*/ 40 h 48"/>
                <a:gd name="T92" fmla="*/ 55 w 77"/>
                <a:gd name="T93" fmla="*/ 36 h 48"/>
                <a:gd name="T94" fmla="*/ 58 w 77"/>
                <a:gd name="T95" fmla="*/ 35 h 48"/>
                <a:gd name="T96" fmla="*/ 61 w 77"/>
                <a:gd name="T97" fmla="*/ 36 h 48"/>
                <a:gd name="T98" fmla="*/ 63 w 77"/>
                <a:gd name="T99" fmla="*/ 40 h 48"/>
                <a:gd name="T100" fmla="*/ 66 w 77"/>
                <a:gd name="T101" fmla="*/ 39 h 48"/>
                <a:gd name="T102" fmla="*/ 74 w 77"/>
                <a:gd name="T103" fmla="*/ 39 h 48"/>
                <a:gd name="T104" fmla="*/ 58 w 77"/>
                <a:gd name="T105" fmla="*/ 31 h 48"/>
                <a:gd name="T106" fmla="*/ 31 w 77"/>
                <a:gd name="T107" fmla="*/ 32 h 48"/>
                <a:gd name="T108" fmla="*/ 74 w 77"/>
                <a:gd name="T109" fmla="*/ 3 h 48"/>
                <a:gd name="T110" fmla="*/ 18 w 77"/>
                <a:gd name="T111" fmla="*/ 29 h 48"/>
                <a:gd name="T112" fmla="*/ 14 w 77"/>
                <a:gd name="T113" fmla="*/ 27 h 48"/>
                <a:gd name="T114" fmla="*/ 26 w 77"/>
                <a:gd name="T115" fmla="*/ 13 h 48"/>
                <a:gd name="T116" fmla="*/ 6 w 77"/>
                <a:gd name="T117" fmla="*/ 23 h 48"/>
                <a:gd name="T118" fmla="*/ 26 w 77"/>
                <a:gd name="T119" fmla="*/ 25 h 48"/>
                <a:gd name="T120" fmla="*/ 26 w 77"/>
                <a:gd name="T121" fmla="*/ 13 h 48"/>
                <a:gd name="T122" fmla="*/ 14 w 77"/>
                <a:gd name="T123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" h="48">
                  <a:moveTo>
                    <a:pt x="7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0" y="9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5"/>
                    <a:pt x="10" y="45"/>
                    <a:pt x="11" y="45"/>
                  </a:cubicBezTo>
                  <a:cubicBezTo>
                    <a:pt x="11" y="45"/>
                    <a:pt x="11" y="45"/>
                    <a:pt x="11" y="46"/>
                  </a:cubicBezTo>
                  <a:cubicBezTo>
                    <a:pt x="11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8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0" y="48"/>
                    <a:pt x="20" y="48"/>
                    <a:pt x="21" y="48"/>
                  </a:cubicBezTo>
                  <a:cubicBezTo>
                    <a:pt x="21" y="48"/>
                    <a:pt x="21" y="48"/>
                    <a:pt x="21" y="47"/>
                  </a:cubicBezTo>
                  <a:cubicBezTo>
                    <a:pt x="21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5" y="44"/>
                  </a:cubicBezTo>
                  <a:cubicBezTo>
                    <a:pt x="25" y="44"/>
                    <a:pt x="25" y="44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6" y="42"/>
                    <a:pt x="26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4"/>
                    <a:pt x="51" y="44"/>
                    <a:pt x="51" y="44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2" y="45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3" y="46"/>
                    <a:pt x="53" y="46"/>
                    <a:pt x="53" y="47"/>
                  </a:cubicBezTo>
                  <a:cubicBezTo>
                    <a:pt x="53" y="47"/>
                    <a:pt x="53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8"/>
                    <a:pt x="56" y="48"/>
                    <a:pt x="56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7" y="48"/>
                    <a:pt x="57" y="48"/>
                    <a:pt x="58" y="48"/>
                  </a:cubicBezTo>
                  <a:cubicBezTo>
                    <a:pt x="59" y="48"/>
                    <a:pt x="59" y="48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1" y="48"/>
                    <a:pt x="61" y="48"/>
                  </a:cubicBezTo>
                  <a:cubicBezTo>
                    <a:pt x="61" y="48"/>
                    <a:pt x="61" y="48"/>
                    <a:pt x="62" y="47"/>
                  </a:cubicBezTo>
                  <a:cubicBezTo>
                    <a:pt x="62" y="47"/>
                    <a:pt x="62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6"/>
                    <a:pt x="64" y="46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5"/>
                    <a:pt x="65" y="45"/>
                    <a:pt x="65" y="45"/>
                  </a:cubicBezTo>
                  <a:cubicBezTo>
                    <a:pt x="65" y="45"/>
                    <a:pt x="65" y="45"/>
                    <a:pt x="65" y="44"/>
                  </a:cubicBezTo>
                  <a:cubicBezTo>
                    <a:pt x="65" y="44"/>
                    <a:pt x="66" y="44"/>
                    <a:pt x="66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6" y="43"/>
                    <a:pt x="66" y="42"/>
                    <a:pt x="66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6" y="42"/>
                    <a:pt x="77" y="41"/>
                    <a:pt x="77" y="4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1"/>
                    <a:pt x="76" y="0"/>
                    <a:pt x="75" y="0"/>
                  </a:cubicBezTo>
                  <a:close/>
                  <a:moveTo>
                    <a:pt x="9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9" y="37"/>
                    <a:pt x="9" y="39"/>
                  </a:cubicBezTo>
                  <a:close/>
                  <a:moveTo>
                    <a:pt x="22" y="41"/>
                  </a:moveTo>
                  <a:cubicBezTo>
                    <a:pt x="22" y="41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3"/>
                    <a:pt x="21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4"/>
                    <a:pt x="19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17" y="44"/>
                    <a:pt x="16" y="44"/>
                    <a:pt x="16" y="44"/>
                  </a:cubicBezTo>
                  <a:cubicBezTo>
                    <a:pt x="16" y="44"/>
                    <a:pt x="15" y="44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3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38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16" y="35"/>
                    <a:pt x="17" y="35"/>
                    <a:pt x="17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2" y="38"/>
                    <a:pt x="22" y="39"/>
                    <a:pt x="22" y="40"/>
                  </a:cubicBezTo>
                  <a:cubicBezTo>
                    <a:pt x="22" y="40"/>
                    <a:pt x="22" y="40"/>
                    <a:pt x="22" y="41"/>
                  </a:cubicBezTo>
                  <a:close/>
                  <a:moveTo>
                    <a:pt x="23" y="33"/>
                  </a:moveTo>
                  <a:cubicBezTo>
                    <a:pt x="21" y="32"/>
                    <a:pt x="19" y="31"/>
                    <a:pt x="17" y="31"/>
                  </a:cubicBezTo>
                  <a:cubicBezTo>
                    <a:pt x="15" y="31"/>
                    <a:pt x="13" y="32"/>
                    <a:pt x="12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3" y="33"/>
                    <a:pt x="3" y="3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4" y="23"/>
                    <a:pt x="4" y="2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3" y="11"/>
                    <a:pt x="14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29" y="1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8" y="33"/>
                  </a:cubicBezTo>
                  <a:lnTo>
                    <a:pt x="23" y="33"/>
                  </a:lnTo>
                  <a:close/>
                  <a:moveTo>
                    <a:pt x="50" y="39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26" y="37"/>
                    <a:pt x="25" y="36"/>
                    <a:pt x="25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0" y="36"/>
                    <a:pt x="50" y="37"/>
                    <a:pt x="50" y="39"/>
                  </a:cubicBezTo>
                  <a:close/>
                  <a:moveTo>
                    <a:pt x="62" y="41"/>
                  </a:moveTo>
                  <a:cubicBezTo>
                    <a:pt x="62" y="41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0" y="43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9" y="44"/>
                    <a:pt x="59" y="44"/>
                    <a:pt x="58" y="44"/>
                  </a:cubicBezTo>
                  <a:cubicBezTo>
                    <a:pt x="57" y="44"/>
                    <a:pt x="57" y="44"/>
                    <a:pt x="56" y="44"/>
                  </a:cubicBezTo>
                  <a:cubicBezTo>
                    <a:pt x="56" y="44"/>
                    <a:pt x="56" y="44"/>
                    <a:pt x="56" y="43"/>
                  </a:cubicBezTo>
                  <a:cubicBezTo>
                    <a:pt x="56" y="43"/>
                    <a:pt x="55" y="43"/>
                    <a:pt x="55" y="43"/>
                  </a:cubicBezTo>
                  <a:cubicBezTo>
                    <a:pt x="55" y="43"/>
                    <a:pt x="55" y="43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4" y="41"/>
                    <a:pt x="54" y="41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8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7"/>
                    <a:pt x="55" y="37"/>
                    <a:pt x="55" y="36"/>
                  </a:cubicBezTo>
                  <a:cubicBezTo>
                    <a:pt x="55" y="36"/>
                    <a:pt x="55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7" y="35"/>
                    <a:pt x="57" y="35"/>
                    <a:pt x="58" y="35"/>
                  </a:cubicBezTo>
                  <a:cubicBezTo>
                    <a:pt x="59" y="35"/>
                    <a:pt x="59" y="35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7"/>
                    <a:pt x="61" y="37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2" y="38"/>
                    <a:pt x="63" y="39"/>
                    <a:pt x="63" y="40"/>
                  </a:cubicBezTo>
                  <a:cubicBezTo>
                    <a:pt x="63" y="40"/>
                    <a:pt x="62" y="40"/>
                    <a:pt x="62" y="41"/>
                  </a:cubicBezTo>
                  <a:close/>
                  <a:moveTo>
                    <a:pt x="74" y="39"/>
                  </a:moveTo>
                  <a:cubicBezTo>
                    <a:pt x="66" y="39"/>
                    <a:pt x="66" y="39"/>
                    <a:pt x="66" y="39"/>
                  </a:cubicBezTo>
                  <a:cubicBezTo>
                    <a:pt x="66" y="37"/>
                    <a:pt x="66" y="36"/>
                    <a:pt x="65" y="35"/>
                  </a:cubicBezTo>
                  <a:cubicBezTo>
                    <a:pt x="74" y="35"/>
                    <a:pt x="74" y="35"/>
                    <a:pt x="74" y="35"/>
                  </a:cubicBezTo>
                  <a:lnTo>
                    <a:pt x="74" y="39"/>
                  </a:lnTo>
                  <a:close/>
                  <a:moveTo>
                    <a:pt x="74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2" y="32"/>
                    <a:pt x="60" y="31"/>
                    <a:pt x="58" y="31"/>
                  </a:cubicBezTo>
                  <a:cubicBezTo>
                    <a:pt x="56" y="31"/>
                    <a:pt x="54" y="32"/>
                    <a:pt x="53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74" y="3"/>
                    <a:pt x="74" y="3"/>
                    <a:pt x="74" y="3"/>
                  </a:cubicBezTo>
                  <a:lnTo>
                    <a:pt x="74" y="33"/>
                  </a:lnTo>
                  <a:close/>
                  <a:moveTo>
                    <a:pt x="19" y="28"/>
                  </a:moveTo>
                  <a:cubicBezTo>
                    <a:pt x="19" y="28"/>
                    <a:pt x="18" y="29"/>
                    <a:pt x="18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8"/>
                    <a:pt x="13" y="28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9" y="27"/>
                    <a:pt x="19" y="28"/>
                  </a:cubicBezTo>
                  <a:close/>
                  <a:moveTo>
                    <a:pt x="26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4"/>
                    <a:pt x="12" y="1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7" y="25"/>
                    <a:pt x="7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7" y="25"/>
                    <a:pt x="27" y="25"/>
                    <a:pt x="27" y="2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3"/>
                    <a:pt x="26" y="13"/>
                  </a:cubicBezTo>
                  <a:close/>
                  <a:moveTo>
                    <a:pt x="25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25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01" name="Freeform 60"/>
            <p:cNvSpPr>
              <a:spLocks noEditPoints="1"/>
            </p:cNvSpPr>
            <p:nvPr/>
          </p:nvSpPr>
          <p:spPr bwMode="auto">
            <a:xfrm>
              <a:off x="5768003" y="5898171"/>
              <a:ext cx="353116" cy="230293"/>
            </a:xfrm>
            <a:custGeom>
              <a:avLst/>
              <a:gdLst>
                <a:gd name="T0" fmla="*/ 28 w 77"/>
                <a:gd name="T1" fmla="*/ 2 h 48"/>
                <a:gd name="T2" fmla="*/ 10 w 77"/>
                <a:gd name="T3" fmla="*/ 9 h 48"/>
                <a:gd name="T4" fmla="*/ 0 w 77"/>
                <a:gd name="T5" fmla="*/ 34 h 48"/>
                <a:gd name="T6" fmla="*/ 9 w 77"/>
                <a:gd name="T7" fmla="*/ 42 h 48"/>
                <a:gd name="T8" fmla="*/ 10 w 77"/>
                <a:gd name="T9" fmla="*/ 44 h 48"/>
                <a:gd name="T10" fmla="*/ 11 w 77"/>
                <a:gd name="T11" fmla="*/ 46 h 48"/>
                <a:gd name="T12" fmla="*/ 13 w 77"/>
                <a:gd name="T13" fmla="*/ 47 h 48"/>
                <a:gd name="T14" fmla="*/ 15 w 77"/>
                <a:gd name="T15" fmla="*/ 48 h 48"/>
                <a:gd name="T16" fmla="*/ 19 w 77"/>
                <a:gd name="T17" fmla="*/ 48 h 48"/>
                <a:gd name="T18" fmla="*/ 21 w 77"/>
                <a:gd name="T19" fmla="*/ 47 h 48"/>
                <a:gd name="T20" fmla="*/ 23 w 77"/>
                <a:gd name="T21" fmla="*/ 46 h 48"/>
                <a:gd name="T22" fmla="*/ 25 w 77"/>
                <a:gd name="T23" fmla="*/ 43 h 48"/>
                <a:gd name="T24" fmla="*/ 49 w 77"/>
                <a:gd name="T25" fmla="*/ 42 h 48"/>
                <a:gd name="T26" fmla="*/ 50 w 77"/>
                <a:gd name="T27" fmla="*/ 44 h 48"/>
                <a:gd name="T28" fmla="*/ 52 w 77"/>
                <a:gd name="T29" fmla="*/ 46 h 48"/>
                <a:gd name="T30" fmla="*/ 54 w 77"/>
                <a:gd name="T31" fmla="*/ 47 h 48"/>
                <a:gd name="T32" fmla="*/ 56 w 77"/>
                <a:gd name="T33" fmla="*/ 48 h 48"/>
                <a:gd name="T34" fmla="*/ 60 w 77"/>
                <a:gd name="T35" fmla="*/ 48 h 48"/>
                <a:gd name="T36" fmla="*/ 62 w 77"/>
                <a:gd name="T37" fmla="*/ 47 h 48"/>
                <a:gd name="T38" fmla="*/ 64 w 77"/>
                <a:gd name="T39" fmla="*/ 46 h 48"/>
                <a:gd name="T40" fmla="*/ 65 w 77"/>
                <a:gd name="T41" fmla="*/ 43 h 48"/>
                <a:gd name="T42" fmla="*/ 75 w 77"/>
                <a:gd name="T43" fmla="*/ 42 h 48"/>
                <a:gd name="T44" fmla="*/ 77 w 77"/>
                <a:gd name="T45" fmla="*/ 2 h 48"/>
                <a:gd name="T46" fmla="*/ 3 w 77"/>
                <a:gd name="T47" fmla="*/ 39 h 48"/>
                <a:gd name="T48" fmla="*/ 10 w 77"/>
                <a:gd name="T49" fmla="*/ 35 h 48"/>
                <a:gd name="T50" fmla="*/ 21 w 77"/>
                <a:gd name="T51" fmla="*/ 42 h 48"/>
                <a:gd name="T52" fmla="*/ 19 w 77"/>
                <a:gd name="T53" fmla="*/ 43 h 48"/>
                <a:gd name="T54" fmla="*/ 15 w 77"/>
                <a:gd name="T55" fmla="*/ 44 h 48"/>
                <a:gd name="T56" fmla="*/ 13 w 77"/>
                <a:gd name="T57" fmla="*/ 42 h 48"/>
                <a:gd name="T58" fmla="*/ 12 w 77"/>
                <a:gd name="T59" fmla="*/ 40 h 48"/>
                <a:gd name="T60" fmla="*/ 14 w 77"/>
                <a:gd name="T61" fmla="*/ 36 h 48"/>
                <a:gd name="T62" fmla="*/ 17 w 77"/>
                <a:gd name="T63" fmla="*/ 35 h 48"/>
                <a:gd name="T64" fmla="*/ 20 w 77"/>
                <a:gd name="T65" fmla="*/ 36 h 48"/>
                <a:gd name="T66" fmla="*/ 21 w 77"/>
                <a:gd name="T67" fmla="*/ 40 h 48"/>
                <a:gd name="T68" fmla="*/ 17 w 77"/>
                <a:gd name="T69" fmla="*/ 31 h 48"/>
                <a:gd name="T70" fmla="*/ 3 w 77"/>
                <a:gd name="T71" fmla="*/ 32 h 48"/>
                <a:gd name="T72" fmla="*/ 11 w 77"/>
                <a:gd name="T73" fmla="*/ 12 h 48"/>
                <a:gd name="T74" fmla="*/ 29 w 77"/>
                <a:gd name="T75" fmla="*/ 12 h 48"/>
                <a:gd name="T76" fmla="*/ 22 w 77"/>
                <a:gd name="T77" fmla="*/ 33 h 48"/>
                <a:gd name="T78" fmla="*/ 24 w 77"/>
                <a:gd name="T79" fmla="*/ 35 h 48"/>
                <a:gd name="T80" fmla="*/ 50 w 77"/>
                <a:gd name="T81" fmla="*/ 35 h 48"/>
                <a:gd name="T82" fmla="*/ 61 w 77"/>
                <a:gd name="T83" fmla="*/ 42 h 48"/>
                <a:gd name="T84" fmla="*/ 60 w 77"/>
                <a:gd name="T85" fmla="*/ 43 h 48"/>
                <a:gd name="T86" fmla="*/ 56 w 77"/>
                <a:gd name="T87" fmla="*/ 44 h 48"/>
                <a:gd name="T88" fmla="*/ 54 w 77"/>
                <a:gd name="T89" fmla="*/ 42 h 48"/>
                <a:gd name="T90" fmla="*/ 53 w 77"/>
                <a:gd name="T91" fmla="*/ 40 h 48"/>
                <a:gd name="T92" fmla="*/ 55 w 77"/>
                <a:gd name="T93" fmla="*/ 36 h 48"/>
                <a:gd name="T94" fmla="*/ 58 w 77"/>
                <a:gd name="T95" fmla="*/ 35 h 48"/>
                <a:gd name="T96" fmla="*/ 60 w 77"/>
                <a:gd name="T97" fmla="*/ 36 h 48"/>
                <a:gd name="T98" fmla="*/ 62 w 77"/>
                <a:gd name="T99" fmla="*/ 40 h 48"/>
                <a:gd name="T100" fmla="*/ 66 w 77"/>
                <a:gd name="T101" fmla="*/ 39 h 48"/>
                <a:gd name="T102" fmla="*/ 74 w 77"/>
                <a:gd name="T103" fmla="*/ 39 h 48"/>
                <a:gd name="T104" fmla="*/ 12 w 77"/>
                <a:gd name="T105" fmla="*/ 14 h 48"/>
                <a:gd name="T106" fmla="*/ 7 w 77"/>
                <a:gd name="T107" fmla="*/ 25 h 48"/>
                <a:gd name="T108" fmla="*/ 27 w 77"/>
                <a:gd name="T109" fmla="*/ 14 h 48"/>
                <a:gd name="T110" fmla="*/ 8 w 77"/>
                <a:gd name="T111" fmla="*/ 23 h 48"/>
                <a:gd name="T112" fmla="*/ 25 w 77"/>
                <a:gd name="T113" fmla="*/ 23 h 48"/>
                <a:gd name="T114" fmla="*/ 14 w 77"/>
                <a:gd name="T115" fmla="*/ 29 h 48"/>
                <a:gd name="T116" fmla="*/ 17 w 77"/>
                <a:gd name="T117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7" h="48">
                  <a:moveTo>
                    <a:pt x="7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10" y="44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2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4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20" y="48"/>
                    <a:pt x="20" y="48"/>
                  </a:cubicBezTo>
                  <a:cubicBezTo>
                    <a:pt x="20" y="48"/>
                    <a:pt x="20" y="48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4"/>
                  </a:cubicBezTo>
                  <a:cubicBezTo>
                    <a:pt x="24" y="44"/>
                    <a:pt x="25" y="44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2"/>
                    <a:pt x="25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4" y="47"/>
                    <a:pt x="54" y="47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8"/>
                    <a:pt x="57" y="48"/>
                    <a:pt x="58" y="48"/>
                  </a:cubicBezTo>
                  <a:cubicBezTo>
                    <a:pt x="58" y="48"/>
                    <a:pt x="59" y="48"/>
                    <a:pt x="59" y="48"/>
                  </a:cubicBezTo>
                  <a:cubicBezTo>
                    <a:pt x="59" y="48"/>
                    <a:pt x="59" y="48"/>
                    <a:pt x="60" y="48"/>
                  </a:cubicBezTo>
                  <a:cubicBezTo>
                    <a:pt x="60" y="48"/>
                    <a:pt x="60" y="48"/>
                    <a:pt x="61" y="48"/>
                  </a:cubicBezTo>
                  <a:cubicBezTo>
                    <a:pt x="61" y="48"/>
                    <a:pt x="61" y="48"/>
                    <a:pt x="61" y="47"/>
                  </a:cubicBezTo>
                  <a:cubicBezTo>
                    <a:pt x="61" y="47"/>
                    <a:pt x="62" y="47"/>
                    <a:pt x="62" y="47"/>
                  </a:cubicBezTo>
                  <a:cubicBezTo>
                    <a:pt x="62" y="47"/>
                    <a:pt x="62" y="47"/>
                    <a:pt x="63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6"/>
                    <a:pt x="64" y="46"/>
                    <a:pt x="64" y="46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4" y="45"/>
                    <a:pt x="65" y="45"/>
                    <a:pt x="65" y="44"/>
                  </a:cubicBezTo>
                  <a:cubicBezTo>
                    <a:pt x="65" y="44"/>
                    <a:pt x="65" y="44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2"/>
                    <a:pt x="66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6" y="42"/>
                    <a:pt x="77" y="41"/>
                    <a:pt x="77" y="4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1"/>
                    <a:pt x="76" y="0"/>
                    <a:pt x="75" y="0"/>
                  </a:cubicBezTo>
                  <a:close/>
                  <a:moveTo>
                    <a:pt x="8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6"/>
                    <a:pt x="9" y="37"/>
                    <a:pt x="8" y="39"/>
                  </a:cubicBezTo>
                  <a:close/>
                  <a:moveTo>
                    <a:pt x="21" y="41"/>
                  </a:moveTo>
                  <a:cubicBezTo>
                    <a:pt x="21" y="41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19" y="43"/>
                    <a:pt x="19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ubicBezTo>
                    <a:pt x="15" y="44"/>
                    <a:pt x="15" y="44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3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12" y="39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4" y="36"/>
                    <a:pt x="14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5"/>
                    <a:pt x="18" y="35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20" y="36"/>
                    <a:pt x="20" y="36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1" y="39"/>
                    <a:pt x="21" y="40"/>
                  </a:cubicBezTo>
                  <a:cubicBezTo>
                    <a:pt x="21" y="40"/>
                    <a:pt x="21" y="40"/>
                    <a:pt x="21" y="41"/>
                  </a:cubicBezTo>
                  <a:close/>
                  <a:moveTo>
                    <a:pt x="22" y="33"/>
                  </a:moveTo>
                  <a:cubicBezTo>
                    <a:pt x="21" y="32"/>
                    <a:pt x="19" y="31"/>
                    <a:pt x="17" y="31"/>
                  </a:cubicBezTo>
                  <a:cubicBezTo>
                    <a:pt x="15" y="31"/>
                    <a:pt x="13" y="32"/>
                    <a:pt x="12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3"/>
                    <a:pt x="3" y="33"/>
                    <a:pt x="3" y="3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3" y="23"/>
                    <a:pt x="4" y="2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9" y="11"/>
                    <a:pt x="29" y="1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8" y="33"/>
                    <a:pt x="28" y="33"/>
                  </a:cubicBezTo>
                  <a:lnTo>
                    <a:pt x="22" y="33"/>
                  </a:lnTo>
                  <a:close/>
                  <a:moveTo>
                    <a:pt x="49" y="39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5" y="37"/>
                    <a:pt x="25" y="36"/>
                    <a:pt x="24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6"/>
                    <a:pt x="49" y="37"/>
                    <a:pt x="49" y="39"/>
                  </a:cubicBezTo>
                  <a:close/>
                  <a:moveTo>
                    <a:pt x="62" y="41"/>
                  </a:moveTo>
                  <a:cubicBezTo>
                    <a:pt x="62" y="41"/>
                    <a:pt x="62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3"/>
                    <a:pt x="61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4"/>
                    <a:pt x="59" y="44"/>
                    <a:pt x="59" y="44"/>
                  </a:cubicBezTo>
                  <a:cubicBezTo>
                    <a:pt x="59" y="44"/>
                    <a:pt x="58" y="44"/>
                    <a:pt x="58" y="44"/>
                  </a:cubicBezTo>
                  <a:cubicBezTo>
                    <a:pt x="57" y="44"/>
                    <a:pt x="56" y="44"/>
                    <a:pt x="56" y="44"/>
                  </a:cubicBezTo>
                  <a:cubicBezTo>
                    <a:pt x="56" y="44"/>
                    <a:pt x="55" y="44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4" y="43"/>
                    <a:pt x="54" y="43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3" y="41"/>
                    <a:pt x="53" y="4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8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6" y="36"/>
                    <a:pt x="56" y="36"/>
                  </a:cubicBezTo>
                  <a:cubicBezTo>
                    <a:pt x="56" y="35"/>
                    <a:pt x="57" y="35"/>
                    <a:pt x="58" y="35"/>
                  </a:cubicBezTo>
                  <a:cubicBezTo>
                    <a:pt x="58" y="35"/>
                    <a:pt x="59" y="35"/>
                    <a:pt x="59" y="36"/>
                  </a:cubicBezTo>
                  <a:cubicBezTo>
                    <a:pt x="59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2" y="38"/>
                    <a:pt x="62" y="39"/>
                    <a:pt x="62" y="40"/>
                  </a:cubicBezTo>
                  <a:cubicBezTo>
                    <a:pt x="62" y="40"/>
                    <a:pt x="62" y="40"/>
                    <a:pt x="62" y="41"/>
                  </a:cubicBezTo>
                  <a:close/>
                  <a:moveTo>
                    <a:pt x="74" y="39"/>
                  </a:moveTo>
                  <a:cubicBezTo>
                    <a:pt x="66" y="39"/>
                    <a:pt x="66" y="39"/>
                    <a:pt x="66" y="39"/>
                  </a:cubicBezTo>
                  <a:cubicBezTo>
                    <a:pt x="66" y="37"/>
                    <a:pt x="65" y="36"/>
                    <a:pt x="65" y="35"/>
                  </a:cubicBezTo>
                  <a:cubicBezTo>
                    <a:pt x="74" y="35"/>
                    <a:pt x="74" y="35"/>
                    <a:pt x="74" y="35"/>
                  </a:cubicBezTo>
                  <a:lnTo>
                    <a:pt x="74" y="39"/>
                  </a:lnTo>
                  <a:close/>
                  <a:moveTo>
                    <a:pt x="26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4"/>
                    <a:pt x="12" y="1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6" y="25"/>
                    <a:pt x="6" y="25"/>
                    <a:pt x="7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7" y="25"/>
                    <a:pt x="27" y="2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6" y="13"/>
                    <a:pt x="26" y="13"/>
                  </a:cubicBezTo>
                  <a:close/>
                  <a:moveTo>
                    <a:pt x="25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25" y="23"/>
                  </a:lnTo>
                  <a:close/>
                  <a:moveTo>
                    <a:pt x="18" y="28"/>
                  </a:moveTo>
                  <a:cubicBezTo>
                    <a:pt x="18" y="28"/>
                    <a:pt x="18" y="29"/>
                    <a:pt x="17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8"/>
                    <a:pt x="13" y="28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02" name="Freeform 60"/>
            <p:cNvSpPr>
              <a:spLocks noEditPoints="1"/>
            </p:cNvSpPr>
            <p:nvPr/>
          </p:nvSpPr>
          <p:spPr bwMode="auto">
            <a:xfrm>
              <a:off x="4665340" y="1776226"/>
              <a:ext cx="353116" cy="230293"/>
            </a:xfrm>
            <a:custGeom>
              <a:avLst/>
              <a:gdLst>
                <a:gd name="T0" fmla="*/ 28 w 77"/>
                <a:gd name="T1" fmla="*/ 2 h 48"/>
                <a:gd name="T2" fmla="*/ 10 w 77"/>
                <a:gd name="T3" fmla="*/ 9 h 48"/>
                <a:gd name="T4" fmla="*/ 0 w 77"/>
                <a:gd name="T5" fmla="*/ 34 h 48"/>
                <a:gd name="T6" fmla="*/ 9 w 77"/>
                <a:gd name="T7" fmla="*/ 42 h 48"/>
                <a:gd name="T8" fmla="*/ 10 w 77"/>
                <a:gd name="T9" fmla="*/ 44 h 48"/>
                <a:gd name="T10" fmla="*/ 11 w 77"/>
                <a:gd name="T11" fmla="*/ 46 h 48"/>
                <a:gd name="T12" fmla="*/ 13 w 77"/>
                <a:gd name="T13" fmla="*/ 47 h 48"/>
                <a:gd name="T14" fmla="*/ 15 w 77"/>
                <a:gd name="T15" fmla="*/ 48 h 48"/>
                <a:gd name="T16" fmla="*/ 19 w 77"/>
                <a:gd name="T17" fmla="*/ 48 h 48"/>
                <a:gd name="T18" fmla="*/ 21 w 77"/>
                <a:gd name="T19" fmla="*/ 47 h 48"/>
                <a:gd name="T20" fmla="*/ 23 w 77"/>
                <a:gd name="T21" fmla="*/ 46 h 48"/>
                <a:gd name="T22" fmla="*/ 25 w 77"/>
                <a:gd name="T23" fmla="*/ 43 h 48"/>
                <a:gd name="T24" fmla="*/ 49 w 77"/>
                <a:gd name="T25" fmla="*/ 42 h 48"/>
                <a:gd name="T26" fmla="*/ 50 w 77"/>
                <a:gd name="T27" fmla="*/ 44 h 48"/>
                <a:gd name="T28" fmla="*/ 52 w 77"/>
                <a:gd name="T29" fmla="*/ 46 h 48"/>
                <a:gd name="T30" fmla="*/ 54 w 77"/>
                <a:gd name="T31" fmla="*/ 47 h 48"/>
                <a:gd name="T32" fmla="*/ 56 w 77"/>
                <a:gd name="T33" fmla="*/ 48 h 48"/>
                <a:gd name="T34" fmla="*/ 60 w 77"/>
                <a:gd name="T35" fmla="*/ 48 h 48"/>
                <a:gd name="T36" fmla="*/ 62 w 77"/>
                <a:gd name="T37" fmla="*/ 47 h 48"/>
                <a:gd name="T38" fmla="*/ 64 w 77"/>
                <a:gd name="T39" fmla="*/ 46 h 48"/>
                <a:gd name="T40" fmla="*/ 65 w 77"/>
                <a:gd name="T41" fmla="*/ 43 h 48"/>
                <a:gd name="T42" fmla="*/ 75 w 77"/>
                <a:gd name="T43" fmla="*/ 42 h 48"/>
                <a:gd name="T44" fmla="*/ 77 w 77"/>
                <a:gd name="T45" fmla="*/ 2 h 48"/>
                <a:gd name="T46" fmla="*/ 3 w 77"/>
                <a:gd name="T47" fmla="*/ 39 h 48"/>
                <a:gd name="T48" fmla="*/ 10 w 77"/>
                <a:gd name="T49" fmla="*/ 35 h 48"/>
                <a:gd name="T50" fmla="*/ 21 w 77"/>
                <a:gd name="T51" fmla="*/ 42 h 48"/>
                <a:gd name="T52" fmla="*/ 19 w 77"/>
                <a:gd name="T53" fmla="*/ 43 h 48"/>
                <a:gd name="T54" fmla="*/ 15 w 77"/>
                <a:gd name="T55" fmla="*/ 44 h 48"/>
                <a:gd name="T56" fmla="*/ 13 w 77"/>
                <a:gd name="T57" fmla="*/ 42 h 48"/>
                <a:gd name="T58" fmla="*/ 12 w 77"/>
                <a:gd name="T59" fmla="*/ 40 h 48"/>
                <a:gd name="T60" fmla="*/ 14 w 77"/>
                <a:gd name="T61" fmla="*/ 36 h 48"/>
                <a:gd name="T62" fmla="*/ 17 w 77"/>
                <a:gd name="T63" fmla="*/ 35 h 48"/>
                <a:gd name="T64" fmla="*/ 20 w 77"/>
                <a:gd name="T65" fmla="*/ 36 h 48"/>
                <a:gd name="T66" fmla="*/ 21 w 77"/>
                <a:gd name="T67" fmla="*/ 40 h 48"/>
                <a:gd name="T68" fmla="*/ 17 w 77"/>
                <a:gd name="T69" fmla="*/ 31 h 48"/>
                <a:gd name="T70" fmla="*/ 3 w 77"/>
                <a:gd name="T71" fmla="*/ 32 h 48"/>
                <a:gd name="T72" fmla="*/ 11 w 77"/>
                <a:gd name="T73" fmla="*/ 12 h 48"/>
                <a:gd name="T74" fmla="*/ 29 w 77"/>
                <a:gd name="T75" fmla="*/ 12 h 48"/>
                <a:gd name="T76" fmla="*/ 22 w 77"/>
                <a:gd name="T77" fmla="*/ 33 h 48"/>
                <a:gd name="T78" fmla="*/ 24 w 77"/>
                <a:gd name="T79" fmla="*/ 35 h 48"/>
                <a:gd name="T80" fmla="*/ 50 w 77"/>
                <a:gd name="T81" fmla="*/ 35 h 48"/>
                <a:gd name="T82" fmla="*/ 61 w 77"/>
                <a:gd name="T83" fmla="*/ 42 h 48"/>
                <a:gd name="T84" fmla="*/ 60 w 77"/>
                <a:gd name="T85" fmla="*/ 43 h 48"/>
                <a:gd name="T86" fmla="*/ 56 w 77"/>
                <a:gd name="T87" fmla="*/ 44 h 48"/>
                <a:gd name="T88" fmla="*/ 54 w 77"/>
                <a:gd name="T89" fmla="*/ 42 h 48"/>
                <a:gd name="T90" fmla="*/ 53 w 77"/>
                <a:gd name="T91" fmla="*/ 40 h 48"/>
                <a:gd name="T92" fmla="*/ 55 w 77"/>
                <a:gd name="T93" fmla="*/ 36 h 48"/>
                <a:gd name="T94" fmla="*/ 58 w 77"/>
                <a:gd name="T95" fmla="*/ 35 h 48"/>
                <a:gd name="T96" fmla="*/ 60 w 77"/>
                <a:gd name="T97" fmla="*/ 36 h 48"/>
                <a:gd name="T98" fmla="*/ 62 w 77"/>
                <a:gd name="T99" fmla="*/ 40 h 48"/>
                <a:gd name="T100" fmla="*/ 66 w 77"/>
                <a:gd name="T101" fmla="*/ 39 h 48"/>
                <a:gd name="T102" fmla="*/ 74 w 77"/>
                <a:gd name="T103" fmla="*/ 39 h 48"/>
                <a:gd name="T104" fmla="*/ 12 w 77"/>
                <a:gd name="T105" fmla="*/ 14 h 48"/>
                <a:gd name="T106" fmla="*/ 7 w 77"/>
                <a:gd name="T107" fmla="*/ 25 h 48"/>
                <a:gd name="T108" fmla="*/ 27 w 77"/>
                <a:gd name="T109" fmla="*/ 14 h 48"/>
                <a:gd name="T110" fmla="*/ 8 w 77"/>
                <a:gd name="T111" fmla="*/ 23 h 48"/>
                <a:gd name="T112" fmla="*/ 25 w 77"/>
                <a:gd name="T113" fmla="*/ 23 h 48"/>
                <a:gd name="T114" fmla="*/ 14 w 77"/>
                <a:gd name="T115" fmla="*/ 29 h 48"/>
                <a:gd name="T116" fmla="*/ 17 w 77"/>
                <a:gd name="T117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7" h="48">
                  <a:moveTo>
                    <a:pt x="7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10" y="44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2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4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20" y="48"/>
                    <a:pt x="20" y="48"/>
                  </a:cubicBezTo>
                  <a:cubicBezTo>
                    <a:pt x="20" y="48"/>
                    <a:pt x="20" y="48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4"/>
                  </a:cubicBezTo>
                  <a:cubicBezTo>
                    <a:pt x="24" y="44"/>
                    <a:pt x="25" y="44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2"/>
                    <a:pt x="25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4" y="47"/>
                    <a:pt x="54" y="47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8"/>
                    <a:pt x="57" y="48"/>
                    <a:pt x="58" y="48"/>
                  </a:cubicBezTo>
                  <a:cubicBezTo>
                    <a:pt x="58" y="48"/>
                    <a:pt x="59" y="48"/>
                    <a:pt x="59" y="48"/>
                  </a:cubicBezTo>
                  <a:cubicBezTo>
                    <a:pt x="59" y="48"/>
                    <a:pt x="59" y="48"/>
                    <a:pt x="60" y="48"/>
                  </a:cubicBezTo>
                  <a:cubicBezTo>
                    <a:pt x="60" y="48"/>
                    <a:pt x="60" y="48"/>
                    <a:pt x="61" y="48"/>
                  </a:cubicBezTo>
                  <a:cubicBezTo>
                    <a:pt x="61" y="48"/>
                    <a:pt x="61" y="48"/>
                    <a:pt x="61" y="47"/>
                  </a:cubicBezTo>
                  <a:cubicBezTo>
                    <a:pt x="61" y="47"/>
                    <a:pt x="62" y="47"/>
                    <a:pt x="62" y="47"/>
                  </a:cubicBezTo>
                  <a:cubicBezTo>
                    <a:pt x="62" y="47"/>
                    <a:pt x="62" y="47"/>
                    <a:pt x="63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6"/>
                    <a:pt x="64" y="46"/>
                    <a:pt x="64" y="46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4" y="45"/>
                    <a:pt x="65" y="45"/>
                    <a:pt x="65" y="44"/>
                  </a:cubicBezTo>
                  <a:cubicBezTo>
                    <a:pt x="65" y="44"/>
                    <a:pt x="65" y="44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2"/>
                    <a:pt x="66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6" y="42"/>
                    <a:pt x="77" y="41"/>
                    <a:pt x="77" y="4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1"/>
                    <a:pt x="76" y="0"/>
                    <a:pt x="75" y="0"/>
                  </a:cubicBezTo>
                  <a:close/>
                  <a:moveTo>
                    <a:pt x="8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6"/>
                    <a:pt x="9" y="37"/>
                    <a:pt x="8" y="39"/>
                  </a:cubicBezTo>
                  <a:close/>
                  <a:moveTo>
                    <a:pt x="21" y="41"/>
                  </a:moveTo>
                  <a:cubicBezTo>
                    <a:pt x="21" y="41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19" y="43"/>
                    <a:pt x="19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ubicBezTo>
                    <a:pt x="15" y="44"/>
                    <a:pt x="15" y="44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3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12" y="39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4" y="36"/>
                    <a:pt x="14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5"/>
                    <a:pt x="18" y="35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20" y="36"/>
                    <a:pt x="20" y="36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1" y="39"/>
                    <a:pt x="21" y="40"/>
                  </a:cubicBezTo>
                  <a:cubicBezTo>
                    <a:pt x="21" y="40"/>
                    <a:pt x="21" y="40"/>
                    <a:pt x="21" y="41"/>
                  </a:cubicBezTo>
                  <a:close/>
                  <a:moveTo>
                    <a:pt x="22" y="33"/>
                  </a:moveTo>
                  <a:cubicBezTo>
                    <a:pt x="21" y="32"/>
                    <a:pt x="19" y="31"/>
                    <a:pt x="17" y="31"/>
                  </a:cubicBezTo>
                  <a:cubicBezTo>
                    <a:pt x="15" y="31"/>
                    <a:pt x="13" y="32"/>
                    <a:pt x="12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3"/>
                    <a:pt x="3" y="33"/>
                    <a:pt x="3" y="3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3" y="23"/>
                    <a:pt x="4" y="2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9" y="11"/>
                    <a:pt x="29" y="1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8" y="33"/>
                    <a:pt x="28" y="33"/>
                  </a:cubicBezTo>
                  <a:lnTo>
                    <a:pt x="22" y="33"/>
                  </a:lnTo>
                  <a:close/>
                  <a:moveTo>
                    <a:pt x="49" y="39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5" y="37"/>
                    <a:pt x="25" y="36"/>
                    <a:pt x="24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6"/>
                    <a:pt x="49" y="37"/>
                    <a:pt x="49" y="39"/>
                  </a:cubicBezTo>
                  <a:close/>
                  <a:moveTo>
                    <a:pt x="62" y="41"/>
                  </a:moveTo>
                  <a:cubicBezTo>
                    <a:pt x="62" y="41"/>
                    <a:pt x="62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3"/>
                    <a:pt x="61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4"/>
                    <a:pt x="59" y="44"/>
                    <a:pt x="59" y="44"/>
                  </a:cubicBezTo>
                  <a:cubicBezTo>
                    <a:pt x="59" y="44"/>
                    <a:pt x="58" y="44"/>
                    <a:pt x="58" y="44"/>
                  </a:cubicBezTo>
                  <a:cubicBezTo>
                    <a:pt x="57" y="44"/>
                    <a:pt x="56" y="44"/>
                    <a:pt x="56" y="44"/>
                  </a:cubicBezTo>
                  <a:cubicBezTo>
                    <a:pt x="56" y="44"/>
                    <a:pt x="55" y="44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4" y="43"/>
                    <a:pt x="54" y="43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3" y="41"/>
                    <a:pt x="53" y="4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8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6" y="36"/>
                    <a:pt x="56" y="36"/>
                  </a:cubicBezTo>
                  <a:cubicBezTo>
                    <a:pt x="56" y="35"/>
                    <a:pt x="57" y="35"/>
                    <a:pt x="58" y="35"/>
                  </a:cubicBezTo>
                  <a:cubicBezTo>
                    <a:pt x="58" y="35"/>
                    <a:pt x="59" y="35"/>
                    <a:pt x="59" y="36"/>
                  </a:cubicBezTo>
                  <a:cubicBezTo>
                    <a:pt x="59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2" y="38"/>
                    <a:pt x="62" y="39"/>
                    <a:pt x="62" y="40"/>
                  </a:cubicBezTo>
                  <a:cubicBezTo>
                    <a:pt x="62" y="40"/>
                    <a:pt x="62" y="40"/>
                    <a:pt x="62" y="41"/>
                  </a:cubicBezTo>
                  <a:close/>
                  <a:moveTo>
                    <a:pt x="74" y="39"/>
                  </a:moveTo>
                  <a:cubicBezTo>
                    <a:pt x="66" y="39"/>
                    <a:pt x="66" y="39"/>
                    <a:pt x="66" y="39"/>
                  </a:cubicBezTo>
                  <a:cubicBezTo>
                    <a:pt x="66" y="37"/>
                    <a:pt x="65" y="36"/>
                    <a:pt x="65" y="35"/>
                  </a:cubicBezTo>
                  <a:cubicBezTo>
                    <a:pt x="74" y="35"/>
                    <a:pt x="74" y="35"/>
                    <a:pt x="74" y="35"/>
                  </a:cubicBezTo>
                  <a:lnTo>
                    <a:pt x="74" y="39"/>
                  </a:lnTo>
                  <a:close/>
                  <a:moveTo>
                    <a:pt x="26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4"/>
                    <a:pt x="12" y="1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6" y="25"/>
                    <a:pt x="6" y="25"/>
                    <a:pt x="7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7" y="25"/>
                    <a:pt x="27" y="2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6" y="13"/>
                    <a:pt x="26" y="13"/>
                  </a:cubicBezTo>
                  <a:close/>
                  <a:moveTo>
                    <a:pt x="25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25" y="23"/>
                  </a:lnTo>
                  <a:close/>
                  <a:moveTo>
                    <a:pt x="18" y="28"/>
                  </a:moveTo>
                  <a:cubicBezTo>
                    <a:pt x="18" y="28"/>
                    <a:pt x="18" y="29"/>
                    <a:pt x="17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8"/>
                    <a:pt x="13" y="28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03" name="Freeform 60"/>
            <p:cNvSpPr>
              <a:spLocks noEditPoints="1"/>
            </p:cNvSpPr>
            <p:nvPr/>
          </p:nvSpPr>
          <p:spPr bwMode="auto">
            <a:xfrm>
              <a:off x="3649749" y="5244833"/>
              <a:ext cx="353116" cy="230293"/>
            </a:xfrm>
            <a:custGeom>
              <a:avLst/>
              <a:gdLst>
                <a:gd name="T0" fmla="*/ 28 w 77"/>
                <a:gd name="T1" fmla="*/ 2 h 48"/>
                <a:gd name="T2" fmla="*/ 10 w 77"/>
                <a:gd name="T3" fmla="*/ 9 h 48"/>
                <a:gd name="T4" fmla="*/ 0 w 77"/>
                <a:gd name="T5" fmla="*/ 34 h 48"/>
                <a:gd name="T6" fmla="*/ 9 w 77"/>
                <a:gd name="T7" fmla="*/ 42 h 48"/>
                <a:gd name="T8" fmla="*/ 10 w 77"/>
                <a:gd name="T9" fmla="*/ 44 h 48"/>
                <a:gd name="T10" fmla="*/ 11 w 77"/>
                <a:gd name="T11" fmla="*/ 46 h 48"/>
                <a:gd name="T12" fmla="*/ 13 w 77"/>
                <a:gd name="T13" fmla="*/ 47 h 48"/>
                <a:gd name="T14" fmla="*/ 15 w 77"/>
                <a:gd name="T15" fmla="*/ 48 h 48"/>
                <a:gd name="T16" fmla="*/ 19 w 77"/>
                <a:gd name="T17" fmla="*/ 48 h 48"/>
                <a:gd name="T18" fmla="*/ 21 w 77"/>
                <a:gd name="T19" fmla="*/ 47 h 48"/>
                <a:gd name="T20" fmla="*/ 23 w 77"/>
                <a:gd name="T21" fmla="*/ 46 h 48"/>
                <a:gd name="T22" fmla="*/ 25 w 77"/>
                <a:gd name="T23" fmla="*/ 43 h 48"/>
                <a:gd name="T24" fmla="*/ 49 w 77"/>
                <a:gd name="T25" fmla="*/ 42 h 48"/>
                <a:gd name="T26" fmla="*/ 50 w 77"/>
                <a:gd name="T27" fmla="*/ 44 h 48"/>
                <a:gd name="T28" fmla="*/ 52 w 77"/>
                <a:gd name="T29" fmla="*/ 46 h 48"/>
                <a:gd name="T30" fmla="*/ 54 w 77"/>
                <a:gd name="T31" fmla="*/ 47 h 48"/>
                <a:gd name="T32" fmla="*/ 56 w 77"/>
                <a:gd name="T33" fmla="*/ 48 h 48"/>
                <a:gd name="T34" fmla="*/ 60 w 77"/>
                <a:gd name="T35" fmla="*/ 48 h 48"/>
                <a:gd name="T36" fmla="*/ 62 w 77"/>
                <a:gd name="T37" fmla="*/ 47 h 48"/>
                <a:gd name="T38" fmla="*/ 64 w 77"/>
                <a:gd name="T39" fmla="*/ 46 h 48"/>
                <a:gd name="T40" fmla="*/ 65 w 77"/>
                <a:gd name="T41" fmla="*/ 43 h 48"/>
                <a:gd name="T42" fmla="*/ 75 w 77"/>
                <a:gd name="T43" fmla="*/ 42 h 48"/>
                <a:gd name="T44" fmla="*/ 77 w 77"/>
                <a:gd name="T45" fmla="*/ 2 h 48"/>
                <a:gd name="T46" fmla="*/ 3 w 77"/>
                <a:gd name="T47" fmla="*/ 39 h 48"/>
                <a:gd name="T48" fmla="*/ 10 w 77"/>
                <a:gd name="T49" fmla="*/ 35 h 48"/>
                <a:gd name="T50" fmla="*/ 21 w 77"/>
                <a:gd name="T51" fmla="*/ 42 h 48"/>
                <a:gd name="T52" fmla="*/ 19 w 77"/>
                <a:gd name="T53" fmla="*/ 43 h 48"/>
                <a:gd name="T54" fmla="*/ 15 w 77"/>
                <a:gd name="T55" fmla="*/ 44 h 48"/>
                <a:gd name="T56" fmla="*/ 13 w 77"/>
                <a:gd name="T57" fmla="*/ 42 h 48"/>
                <a:gd name="T58" fmla="*/ 12 w 77"/>
                <a:gd name="T59" fmla="*/ 40 h 48"/>
                <a:gd name="T60" fmla="*/ 14 w 77"/>
                <a:gd name="T61" fmla="*/ 36 h 48"/>
                <a:gd name="T62" fmla="*/ 17 w 77"/>
                <a:gd name="T63" fmla="*/ 35 h 48"/>
                <a:gd name="T64" fmla="*/ 20 w 77"/>
                <a:gd name="T65" fmla="*/ 36 h 48"/>
                <a:gd name="T66" fmla="*/ 21 w 77"/>
                <a:gd name="T67" fmla="*/ 40 h 48"/>
                <a:gd name="T68" fmla="*/ 17 w 77"/>
                <a:gd name="T69" fmla="*/ 31 h 48"/>
                <a:gd name="T70" fmla="*/ 3 w 77"/>
                <a:gd name="T71" fmla="*/ 32 h 48"/>
                <a:gd name="T72" fmla="*/ 11 w 77"/>
                <a:gd name="T73" fmla="*/ 12 h 48"/>
                <a:gd name="T74" fmla="*/ 29 w 77"/>
                <a:gd name="T75" fmla="*/ 12 h 48"/>
                <a:gd name="T76" fmla="*/ 22 w 77"/>
                <a:gd name="T77" fmla="*/ 33 h 48"/>
                <a:gd name="T78" fmla="*/ 24 w 77"/>
                <a:gd name="T79" fmla="*/ 35 h 48"/>
                <a:gd name="T80" fmla="*/ 50 w 77"/>
                <a:gd name="T81" fmla="*/ 35 h 48"/>
                <a:gd name="T82" fmla="*/ 61 w 77"/>
                <a:gd name="T83" fmla="*/ 42 h 48"/>
                <a:gd name="T84" fmla="*/ 60 w 77"/>
                <a:gd name="T85" fmla="*/ 43 h 48"/>
                <a:gd name="T86" fmla="*/ 56 w 77"/>
                <a:gd name="T87" fmla="*/ 44 h 48"/>
                <a:gd name="T88" fmla="*/ 54 w 77"/>
                <a:gd name="T89" fmla="*/ 42 h 48"/>
                <a:gd name="T90" fmla="*/ 53 w 77"/>
                <a:gd name="T91" fmla="*/ 40 h 48"/>
                <a:gd name="T92" fmla="*/ 55 w 77"/>
                <a:gd name="T93" fmla="*/ 36 h 48"/>
                <a:gd name="T94" fmla="*/ 58 w 77"/>
                <a:gd name="T95" fmla="*/ 35 h 48"/>
                <a:gd name="T96" fmla="*/ 60 w 77"/>
                <a:gd name="T97" fmla="*/ 36 h 48"/>
                <a:gd name="T98" fmla="*/ 62 w 77"/>
                <a:gd name="T99" fmla="*/ 40 h 48"/>
                <a:gd name="T100" fmla="*/ 66 w 77"/>
                <a:gd name="T101" fmla="*/ 39 h 48"/>
                <a:gd name="T102" fmla="*/ 74 w 77"/>
                <a:gd name="T103" fmla="*/ 39 h 48"/>
                <a:gd name="T104" fmla="*/ 12 w 77"/>
                <a:gd name="T105" fmla="*/ 14 h 48"/>
                <a:gd name="T106" fmla="*/ 7 w 77"/>
                <a:gd name="T107" fmla="*/ 25 h 48"/>
                <a:gd name="T108" fmla="*/ 27 w 77"/>
                <a:gd name="T109" fmla="*/ 14 h 48"/>
                <a:gd name="T110" fmla="*/ 8 w 77"/>
                <a:gd name="T111" fmla="*/ 23 h 48"/>
                <a:gd name="T112" fmla="*/ 25 w 77"/>
                <a:gd name="T113" fmla="*/ 23 h 48"/>
                <a:gd name="T114" fmla="*/ 14 w 77"/>
                <a:gd name="T115" fmla="*/ 29 h 48"/>
                <a:gd name="T116" fmla="*/ 17 w 77"/>
                <a:gd name="T117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7" h="48">
                  <a:moveTo>
                    <a:pt x="7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10" y="44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2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4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20" y="48"/>
                    <a:pt x="20" y="48"/>
                  </a:cubicBezTo>
                  <a:cubicBezTo>
                    <a:pt x="20" y="48"/>
                    <a:pt x="20" y="48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4"/>
                  </a:cubicBezTo>
                  <a:cubicBezTo>
                    <a:pt x="24" y="44"/>
                    <a:pt x="25" y="44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2"/>
                    <a:pt x="25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4" y="47"/>
                    <a:pt x="54" y="47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8"/>
                    <a:pt x="57" y="48"/>
                    <a:pt x="58" y="48"/>
                  </a:cubicBezTo>
                  <a:cubicBezTo>
                    <a:pt x="58" y="48"/>
                    <a:pt x="59" y="48"/>
                    <a:pt x="59" y="48"/>
                  </a:cubicBezTo>
                  <a:cubicBezTo>
                    <a:pt x="59" y="48"/>
                    <a:pt x="59" y="48"/>
                    <a:pt x="60" y="48"/>
                  </a:cubicBezTo>
                  <a:cubicBezTo>
                    <a:pt x="60" y="48"/>
                    <a:pt x="60" y="48"/>
                    <a:pt x="61" y="48"/>
                  </a:cubicBezTo>
                  <a:cubicBezTo>
                    <a:pt x="61" y="48"/>
                    <a:pt x="61" y="48"/>
                    <a:pt x="61" y="47"/>
                  </a:cubicBezTo>
                  <a:cubicBezTo>
                    <a:pt x="61" y="47"/>
                    <a:pt x="62" y="47"/>
                    <a:pt x="62" y="47"/>
                  </a:cubicBezTo>
                  <a:cubicBezTo>
                    <a:pt x="62" y="47"/>
                    <a:pt x="62" y="47"/>
                    <a:pt x="63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6"/>
                    <a:pt x="64" y="46"/>
                    <a:pt x="64" y="46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4" y="45"/>
                    <a:pt x="65" y="45"/>
                    <a:pt x="65" y="44"/>
                  </a:cubicBezTo>
                  <a:cubicBezTo>
                    <a:pt x="65" y="44"/>
                    <a:pt x="65" y="44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2"/>
                    <a:pt x="66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6" y="42"/>
                    <a:pt x="77" y="41"/>
                    <a:pt x="77" y="4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1"/>
                    <a:pt x="76" y="0"/>
                    <a:pt x="75" y="0"/>
                  </a:cubicBezTo>
                  <a:close/>
                  <a:moveTo>
                    <a:pt x="8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6"/>
                    <a:pt x="9" y="37"/>
                    <a:pt x="8" y="39"/>
                  </a:cubicBezTo>
                  <a:close/>
                  <a:moveTo>
                    <a:pt x="21" y="41"/>
                  </a:moveTo>
                  <a:cubicBezTo>
                    <a:pt x="21" y="41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19" y="43"/>
                    <a:pt x="19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ubicBezTo>
                    <a:pt x="15" y="44"/>
                    <a:pt x="15" y="44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3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12" y="39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4" y="36"/>
                    <a:pt x="14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5"/>
                    <a:pt x="18" y="35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20" y="36"/>
                    <a:pt x="20" y="36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1" y="39"/>
                    <a:pt x="21" y="40"/>
                  </a:cubicBezTo>
                  <a:cubicBezTo>
                    <a:pt x="21" y="40"/>
                    <a:pt x="21" y="40"/>
                    <a:pt x="21" y="41"/>
                  </a:cubicBezTo>
                  <a:close/>
                  <a:moveTo>
                    <a:pt x="22" y="33"/>
                  </a:moveTo>
                  <a:cubicBezTo>
                    <a:pt x="21" y="32"/>
                    <a:pt x="19" y="31"/>
                    <a:pt x="17" y="31"/>
                  </a:cubicBezTo>
                  <a:cubicBezTo>
                    <a:pt x="15" y="31"/>
                    <a:pt x="13" y="32"/>
                    <a:pt x="12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3"/>
                    <a:pt x="3" y="33"/>
                    <a:pt x="3" y="3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3" y="23"/>
                    <a:pt x="4" y="2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9" y="11"/>
                    <a:pt x="29" y="1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8" y="33"/>
                    <a:pt x="28" y="33"/>
                  </a:cubicBezTo>
                  <a:lnTo>
                    <a:pt x="22" y="33"/>
                  </a:lnTo>
                  <a:close/>
                  <a:moveTo>
                    <a:pt x="49" y="39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5" y="37"/>
                    <a:pt x="25" y="36"/>
                    <a:pt x="24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6"/>
                    <a:pt x="49" y="37"/>
                    <a:pt x="49" y="39"/>
                  </a:cubicBezTo>
                  <a:close/>
                  <a:moveTo>
                    <a:pt x="62" y="41"/>
                  </a:moveTo>
                  <a:cubicBezTo>
                    <a:pt x="62" y="41"/>
                    <a:pt x="62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3"/>
                    <a:pt x="61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4"/>
                    <a:pt x="59" y="44"/>
                    <a:pt x="59" y="44"/>
                  </a:cubicBezTo>
                  <a:cubicBezTo>
                    <a:pt x="59" y="44"/>
                    <a:pt x="58" y="44"/>
                    <a:pt x="58" y="44"/>
                  </a:cubicBezTo>
                  <a:cubicBezTo>
                    <a:pt x="57" y="44"/>
                    <a:pt x="56" y="44"/>
                    <a:pt x="56" y="44"/>
                  </a:cubicBezTo>
                  <a:cubicBezTo>
                    <a:pt x="56" y="44"/>
                    <a:pt x="55" y="44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4" y="43"/>
                    <a:pt x="54" y="43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3" y="41"/>
                    <a:pt x="53" y="4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8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6" y="36"/>
                    <a:pt x="56" y="36"/>
                  </a:cubicBezTo>
                  <a:cubicBezTo>
                    <a:pt x="56" y="35"/>
                    <a:pt x="57" y="35"/>
                    <a:pt x="58" y="35"/>
                  </a:cubicBezTo>
                  <a:cubicBezTo>
                    <a:pt x="58" y="35"/>
                    <a:pt x="59" y="35"/>
                    <a:pt x="59" y="36"/>
                  </a:cubicBezTo>
                  <a:cubicBezTo>
                    <a:pt x="59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2" y="38"/>
                    <a:pt x="62" y="39"/>
                    <a:pt x="62" y="40"/>
                  </a:cubicBezTo>
                  <a:cubicBezTo>
                    <a:pt x="62" y="40"/>
                    <a:pt x="62" y="40"/>
                    <a:pt x="62" y="41"/>
                  </a:cubicBezTo>
                  <a:close/>
                  <a:moveTo>
                    <a:pt x="74" y="39"/>
                  </a:moveTo>
                  <a:cubicBezTo>
                    <a:pt x="66" y="39"/>
                    <a:pt x="66" y="39"/>
                    <a:pt x="66" y="39"/>
                  </a:cubicBezTo>
                  <a:cubicBezTo>
                    <a:pt x="66" y="37"/>
                    <a:pt x="65" y="36"/>
                    <a:pt x="65" y="35"/>
                  </a:cubicBezTo>
                  <a:cubicBezTo>
                    <a:pt x="74" y="35"/>
                    <a:pt x="74" y="35"/>
                    <a:pt x="74" y="35"/>
                  </a:cubicBezTo>
                  <a:lnTo>
                    <a:pt x="74" y="39"/>
                  </a:lnTo>
                  <a:close/>
                  <a:moveTo>
                    <a:pt x="26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4"/>
                    <a:pt x="12" y="1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6" y="25"/>
                    <a:pt x="6" y="25"/>
                    <a:pt x="7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7" y="25"/>
                    <a:pt x="27" y="2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6" y="13"/>
                    <a:pt x="26" y="13"/>
                  </a:cubicBezTo>
                  <a:close/>
                  <a:moveTo>
                    <a:pt x="25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25" y="23"/>
                  </a:lnTo>
                  <a:close/>
                  <a:moveTo>
                    <a:pt x="18" y="28"/>
                  </a:moveTo>
                  <a:cubicBezTo>
                    <a:pt x="18" y="28"/>
                    <a:pt x="18" y="29"/>
                    <a:pt x="17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8"/>
                    <a:pt x="13" y="28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04" name="Freeform 64"/>
            <p:cNvSpPr>
              <a:spLocks noEditPoints="1"/>
            </p:cNvSpPr>
            <p:nvPr/>
          </p:nvSpPr>
          <p:spPr bwMode="auto">
            <a:xfrm>
              <a:off x="4261617" y="2164453"/>
              <a:ext cx="335451" cy="226092"/>
            </a:xfrm>
            <a:custGeom>
              <a:avLst/>
              <a:gdLst>
                <a:gd name="T0" fmla="*/ 58 w 58"/>
                <a:gd name="T1" fmla="*/ 18 h 38"/>
                <a:gd name="T2" fmla="*/ 31 w 58"/>
                <a:gd name="T3" fmla="*/ 0 h 38"/>
                <a:gd name="T4" fmla="*/ 1 w 58"/>
                <a:gd name="T5" fmla="*/ 18 h 38"/>
                <a:gd name="T6" fmla="*/ 0 w 58"/>
                <a:gd name="T7" fmla="*/ 20 h 38"/>
                <a:gd name="T8" fmla="*/ 31 w 58"/>
                <a:gd name="T9" fmla="*/ 38 h 38"/>
                <a:gd name="T10" fmla="*/ 58 w 58"/>
                <a:gd name="T11" fmla="*/ 20 h 38"/>
                <a:gd name="T12" fmla="*/ 58 w 58"/>
                <a:gd name="T13" fmla="*/ 18 h 38"/>
                <a:gd name="T14" fmla="*/ 18 w 58"/>
                <a:gd name="T15" fmla="*/ 19 h 38"/>
                <a:gd name="T16" fmla="*/ 16 w 58"/>
                <a:gd name="T17" fmla="*/ 19 h 38"/>
                <a:gd name="T18" fmla="*/ 28 w 58"/>
                <a:gd name="T19" fmla="*/ 34 h 38"/>
                <a:gd name="T20" fmla="*/ 4 w 58"/>
                <a:gd name="T21" fmla="*/ 19 h 38"/>
                <a:gd name="T22" fmla="*/ 27 w 58"/>
                <a:gd name="T23" fmla="*/ 4 h 38"/>
                <a:gd name="T24" fmla="*/ 19 w 58"/>
                <a:gd name="T25" fmla="*/ 9 h 38"/>
                <a:gd name="T26" fmla="*/ 21 w 58"/>
                <a:gd name="T27" fmla="*/ 10 h 38"/>
                <a:gd name="T28" fmla="*/ 31 w 58"/>
                <a:gd name="T29" fmla="*/ 5 h 38"/>
                <a:gd name="T30" fmla="*/ 45 w 58"/>
                <a:gd name="T31" fmla="*/ 19 h 38"/>
                <a:gd name="T32" fmla="*/ 31 w 58"/>
                <a:gd name="T33" fmla="*/ 33 h 38"/>
                <a:gd name="T34" fmla="*/ 18 w 58"/>
                <a:gd name="T35" fmla="*/ 19 h 38"/>
                <a:gd name="T36" fmla="*/ 36 w 58"/>
                <a:gd name="T37" fmla="*/ 34 h 38"/>
                <a:gd name="T38" fmla="*/ 47 w 58"/>
                <a:gd name="T39" fmla="*/ 19 h 38"/>
                <a:gd name="T40" fmla="*/ 38 w 58"/>
                <a:gd name="T41" fmla="*/ 4 h 38"/>
                <a:gd name="T42" fmla="*/ 55 w 58"/>
                <a:gd name="T43" fmla="*/ 19 h 38"/>
                <a:gd name="T44" fmla="*/ 36 w 58"/>
                <a:gd name="T45" fmla="*/ 34 h 38"/>
                <a:gd name="T46" fmla="*/ 40 w 58"/>
                <a:gd name="T47" fmla="*/ 19 h 38"/>
                <a:gd name="T48" fmla="*/ 31 w 58"/>
                <a:gd name="T49" fmla="*/ 28 h 38"/>
                <a:gd name="T50" fmla="*/ 23 w 58"/>
                <a:gd name="T51" fmla="*/ 19 h 38"/>
                <a:gd name="T52" fmla="*/ 31 w 58"/>
                <a:gd name="T53" fmla="*/ 19 h 38"/>
                <a:gd name="T54" fmla="*/ 24 w 58"/>
                <a:gd name="T55" fmla="*/ 14 h 38"/>
                <a:gd name="T56" fmla="*/ 31 w 58"/>
                <a:gd name="T57" fmla="*/ 10 h 38"/>
                <a:gd name="T58" fmla="*/ 40 w 58"/>
                <a:gd name="T5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38">
                  <a:moveTo>
                    <a:pt x="58" y="18"/>
                  </a:moveTo>
                  <a:cubicBezTo>
                    <a:pt x="57" y="18"/>
                    <a:pt x="47" y="0"/>
                    <a:pt x="31" y="0"/>
                  </a:cubicBezTo>
                  <a:cubicBezTo>
                    <a:pt x="15" y="0"/>
                    <a:pt x="1" y="17"/>
                    <a:pt x="1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1" y="21"/>
                    <a:pt x="13" y="38"/>
                    <a:pt x="31" y="38"/>
                  </a:cubicBezTo>
                  <a:cubicBezTo>
                    <a:pt x="49" y="38"/>
                    <a:pt x="57" y="20"/>
                    <a:pt x="58" y="20"/>
                  </a:cubicBezTo>
                  <a:cubicBezTo>
                    <a:pt x="58" y="19"/>
                    <a:pt x="58" y="19"/>
                    <a:pt x="58" y="18"/>
                  </a:cubicBezTo>
                  <a:close/>
                  <a:moveTo>
                    <a:pt x="18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6" y="27"/>
                    <a:pt x="21" y="33"/>
                    <a:pt x="28" y="34"/>
                  </a:cubicBezTo>
                  <a:cubicBezTo>
                    <a:pt x="16" y="33"/>
                    <a:pt x="6" y="22"/>
                    <a:pt x="4" y="19"/>
                  </a:cubicBezTo>
                  <a:cubicBezTo>
                    <a:pt x="6" y="16"/>
                    <a:pt x="16" y="6"/>
                    <a:pt x="27" y="4"/>
                  </a:cubicBezTo>
                  <a:cubicBezTo>
                    <a:pt x="24" y="5"/>
                    <a:pt x="21" y="7"/>
                    <a:pt x="19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7"/>
                    <a:pt x="27" y="5"/>
                    <a:pt x="31" y="5"/>
                  </a:cubicBezTo>
                  <a:cubicBezTo>
                    <a:pt x="39" y="5"/>
                    <a:pt x="45" y="11"/>
                    <a:pt x="45" y="19"/>
                  </a:cubicBezTo>
                  <a:cubicBezTo>
                    <a:pt x="45" y="27"/>
                    <a:pt x="39" y="33"/>
                    <a:pt x="31" y="33"/>
                  </a:cubicBezTo>
                  <a:cubicBezTo>
                    <a:pt x="24" y="33"/>
                    <a:pt x="18" y="27"/>
                    <a:pt x="18" y="19"/>
                  </a:cubicBezTo>
                  <a:close/>
                  <a:moveTo>
                    <a:pt x="36" y="34"/>
                  </a:moveTo>
                  <a:cubicBezTo>
                    <a:pt x="42" y="32"/>
                    <a:pt x="47" y="26"/>
                    <a:pt x="47" y="19"/>
                  </a:cubicBezTo>
                  <a:cubicBezTo>
                    <a:pt x="47" y="12"/>
                    <a:pt x="43" y="7"/>
                    <a:pt x="38" y="4"/>
                  </a:cubicBezTo>
                  <a:cubicBezTo>
                    <a:pt x="47" y="8"/>
                    <a:pt x="53" y="17"/>
                    <a:pt x="55" y="19"/>
                  </a:cubicBezTo>
                  <a:cubicBezTo>
                    <a:pt x="53" y="22"/>
                    <a:pt x="47" y="32"/>
                    <a:pt x="36" y="34"/>
                  </a:cubicBezTo>
                  <a:close/>
                  <a:moveTo>
                    <a:pt x="40" y="19"/>
                  </a:moveTo>
                  <a:cubicBezTo>
                    <a:pt x="40" y="24"/>
                    <a:pt x="36" y="28"/>
                    <a:pt x="31" y="28"/>
                  </a:cubicBezTo>
                  <a:cubicBezTo>
                    <a:pt x="27" y="28"/>
                    <a:pt x="23" y="24"/>
                    <a:pt x="2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2"/>
                    <a:pt x="29" y="10"/>
                    <a:pt x="31" y="10"/>
                  </a:cubicBezTo>
                  <a:cubicBezTo>
                    <a:pt x="36" y="10"/>
                    <a:pt x="40" y="14"/>
                    <a:pt x="4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05" name="Freeform 64"/>
            <p:cNvSpPr>
              <a:spLocks noEditPoints="1"/>
            </p:cNvSpPr>
            <p:nvPr/>
          </p:nvSpPr>
          <p:spPr bwMode="auto">
            <a:xfrm>
              <a:off x="5426891" y="5684387"/>
              <a:ext cx="335451" cy="226092"/>
            </a:xfrm>
            <a:custGeom>
              <a:avLst/>
              <a:gdLst>
                <a:gd name="T0" fmla="*/ 58 w 58"/>
                <a:gd name="T1" fmla="*/ 18 h 38"/>
                <a:gd name="T2" fmla="*/ 31 w 58"/>
                <a:gd name="T3" fmla="*/ 0 h 38"/>
                <a:gd name="T4" fmla="*/ 1 w 58"/>
                <a:gd name="T5" fmla="*/ 18 h 38"/>
                <a:gd name="T6" fmla="*/ 0 w 58"/>
                <a:gd name="T7" fmla="*/ 20 h 38"/>
                <a:gd name="T8" fmla="*/ 31 w 58"/>
                <a:gd name="T9" fmla="*/ 38 h 38"/>
                <a:gd name="T10" fmla="*/ 58 w 58"/>
                <a:gd name="T11" fmla="*/ 20 h 38"/>
                <a:gd name="T12" fmla="*/ 58 w 58"/>
                <a:gd name="T13" fmla="*/ 18 h 38"/>
                <a:gd name="T14" fmla="*/ 18 w 58"/>
                <a:gd name="T15" fmla="*/ 19 h 38"/>
                <a:gd name="T16" fmla="*/ 16 w 58"/>
                <a:gd name="T17" fmla="*/ 19 h 38"/>
                <a:gd name="T18" fmla="*/ 28 w 58"/>
                <a:gd name="T19" fmla="*/ 34 h 38"/>
                <a:gd name="T20" fmla="*/ 4 w 58"/>
                <a:gd name="T21" fmla="*/ 19 h 38"/>
                <a:gd name="T22" fmla="*/ 27 w 58"/>
                <a:gd name="T23" fmla="*/ 4 h 38"/>
                <a:gd name="T24" fmla="*/ 19 w 58"/>
                <a:gd name="T25" fmla="*/ 9 h 38"/>
                <a:gd name="T26" fmla="*/ 21 w 58"/>
                <a:gd name="T27" fmla="*/ 10 h 38"/>
                <a:gd name="T28" fmla="*/ 31 w 58"/>
                <a:gd name="T29" fmla="*/ 5 h 38"/>
                <a:gd name="T30" fmla="*/ 45 w 58"/>
                <a:gd name="T31" fmla="*/ 19 h 38"/>
                <a:gd name="T32" fmla="*/ 31 w 58"/>
                <a:gd name="T33" fmla="*/ 33 h 38"/>
                <a:gd name="T34" fmla="*/ 18 w 58"/>
                <a:gd name="T35" fmla="*/ 19 h 38"/>
                <a:gd name="T36" fmla="*/ 36 w 58"/>
                <a:gd name="T37" fmla="*/ 34 h 38"/>
                <a:gd name="T38" fmla="*/ 47 w 58"/>
                <a:gd name="T39" fmla="*/ 19 h 38"/>
                <a:gd name="T40" fmla="*/ 38 w 58"/>
                <a:gd name="T41" fmla="*/ 4 h 38"/>
                <a:gd name="T42" fmla="*/ 55 w 58"/>
                <a:gd name="T43" fmla="*/ 19 h 38"/>
                <a:gd name="T44" fmla="*/ 36 w 58"/>
                <a:gd name="T45" fmla="*/ 34 h 38"/>
                <a:gd name="T46" fmla="*/ 40 w 58"/>
                <a:gd name="T47" fmla="*/ 19 h 38"/>
                <a:gd name="T48" fmla="*/ 31 w 58"/>
                <a:gd name="T49" fmla="*/ 28 h 38"/>
                <a:gd name="T50" fmla="*/ 23 w 58"/>
                <a:gd name="T51" fmla="*/ 19 h 38"/>
                <a:gd name="T52" fmla="*/ 31 w 58"/>
                <a:gd name="T53" fmla="*/ 19 h 38"/>
                <a:gd name="T54" fmla="*/ 24 w 58"/>
                <a:gd name="T55" fmla="*/ 14 h 38"/>
                <a:gd name="T56" fmla="*/ 31 w 58"/>
                <a:gd name="T57" fmla="*/ 10 h 38"/>
                <a:gd name="T58" fmla="*/ 40 w 58"/>
                <a:gd name="T5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38">
                  <a:moveTo>
                    <a:pt x="58" y="18"/>
                  </a:moveTo>
                  <a:cubicBezTo>
                    <a:pt x="57" y="18"/>
                    <a:pt x="47" y="0"/>
                    <a:pt x="31" y="0"/>
                  </a:cubicBezTo>
                  <a:cubicBezTo>
                    <a:pt x="15" y="0"/>
                    <a:pt x="1" y="17"/>
                    <a:pt x="1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1" y="21"/>
                    <a:pt x="13" y="38"/>
                    <a:pt x="31" y="38"/>
                  </a:cubicBezTo>
                  <a:cubicBezTo>
                    <a:pt x="49" y="38"/>
                    <a:pt x="57" y="20"/>
                    <a:pt x="58" y="20"/>
                  </a:cubicBezTo>
                  <a:cubicBezTo>
                    <a:pt x="58" y="19"/>
                    <a:pt x="58" y="19"/>
                    <a:pt x="58" y="18"/>
                  </a:cubicBezTo>
                  <a:close/>
                  <a:moveTo>
                    <a:pt x="18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6" y="27"/>
                    <a:pt x="21" y="33"/>
                    <a:pt x="28" y="34"/>
                  </a:cubicBezTo>
                  <a:cubicBezTo>
                    <a:pt x="16" y="33"/>
                    <a:pt x="6" y="22"/>
                    <a:pt x="4" y="19"/>
                  </a:cubicBezTo>
                  <a:cubicBezTo>
                    <a:pt x="6" y="16"/>
                    <a:pt x="16" y="6"/>
                    <a:pt x="27" y="4"/>
                  </a:cubicBezTo>
                  <a:cubicBezTo>
                    <a:pt x="24" y="5"/>
                    <a:pt x="21" y="7"/>
                    <a:pt x="19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7"/>
                    <a:pt x="27" y="5"/>
                    <a:pt x="31" y="5"/>
                  </a:cubicBezTo>
                  <a:cubicBezTo>
                    <a:pt x="39" y="5"/>
                    <a:pt x="45" y="11"/>
                    <a:pt x="45" y="19"/>
                  </a:cubicBezTo>
                  <a:cubicBezTo>
                    <a:pt x="45" y="27"/>
                    <a:pt x="39" y="33"/>
                    <a:pt x="31" y="33"/>
                  </a:cubicBezTo>
                  <a:cubicBezTo>
                    <a:pt x="24" y="33"/>
                    <a:pt x="18" y="27"/>
                    <a:pt x="18" y="19"/>
                  </a:cubicBezTo>
                  <a:close/>
                  <a:moveTo>
                    <a:pt x="36" y="34"/>
                  </a:moveTo>
                  <a:cubicBezTo>
                    <a:pt x="42" y="32"/>
                    <a:pt x="47" y="26"/>
                    <a:pt x="47" y="19"/>
                  </a:cubicBezTo>
                  <a:cubicBezTo>
                    <a:pt x="47" y="12"/>
                    <a:pt x="43" y="7"/>
                    <a:pt x="38" y="4"/>
                  </a:cubicBezTo>
                  <a:cubicBezTo>
                    <a:pt x="47" y="8"/>
                    <a:pt x="53" y="17"/>
                    <a:pt x="55" y="19"/>
                  </a:cubicBezTo>
                  <a:cubicBezTo>
                    <a:pt x="53" y="22"/>
                    <a:pt x="47" y="32"/>
                    <a:pt x="36" y="34"/>
                  </a:cubicBezTo>
                  <a:close/>
                  <a:moveTo>
                    <a:pt x="40" y="19"/>
                  </a:moveTo>
                  <a:cubicBezTo>
                    <a:pt x="40" y="24"/>
                    <a:pt x="36" y="28"/>
                    <a:pt x="31" y="28"/>
                  </a:cubicBezTo>
                  <a:cubicBezTo>
                    <a:pt x="27" y="28"/>
                    <a:pt x="23" y="24"/>
                    <a:pt x="2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2"/>
                    <a:pt x="29" y="10"/>
                    <a:pt x="31" y="10"/>
                  </a:cubicBezTo>
                  <a:cubicBezTo>
                    <a:pt x="36" y="10"/>
                    <a:pt x="40" y="14"/>
                    <a:pt x="4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06" name="Freeform 20"/>
            <p:cNvSpPr>
              <a:spLocks noEditPoints="1"/>
            </p:cNvSpPr>
            <p:nvPr/>
          </p:nvSpPr>
          <p:spPr bwMode="auto">
            <a:xfrm>
              <a:off x="7576395" y="4910866"/>
              <a:ext cx="292313" cy="271182"/>
            </a:xfrm>
            <a:custGeom>
              <a:avLst/>
              <a:gdLst>
                <a:gd name="T0" fmla="*/ 55 w 70"/>
                <a:gd name="T1" fmla="*/ 45 h 65"/>
                <a:gd name="T2" fmla="*/ 55 w 70"/>
                <a:gd name="T3" fmla="*/ 35 h 65"/>
                <a:gd name="T4" fmla="*/ 29 w 70"/>
                <a:gd name="T5" fmla="*/ 25 h 65"/>
                <a:gd name="T6" fmla="*/ 40 w 70"/>
                <a:gd name="T7" fmla="*/ 50 h 65"/>
                <a:gd name="T8" fmla="*/ 49 w 70"/>
                <a:gd name="T9" fmla="*/ 51 h 65"/>
                <a:gd name="T10" fmla="*/ 64 w 70"/>
                <a:gd name="T11" fmla="*/ 65 h 65"/>
                <a:gd name="T12" fmla="*/ 48 w 70"/>
                <a:gd name="T13" fmla="*/ 44 h 65"/>
                <a:gd name="T14" fmla="*/ 28 w 70"/>
                <a:gd name="T15" fmla="*/ 35 h 65"/>
                <a:gd name="T16" fmla="*/ 48 w 70"/>
                <a:gd name="T17" fmla="*/ 27 h 65"/>
                <a:gd name="T18" fmla="*/ 50 w 70"/>
                <a:gd name="T19" fmla="*/ 47 h 65"/>
                <a:gd name="T20" fmla="*/ 51 w 70"/>
                <a:gd name="T21" fmla="*/ 45 h 65"/>
                <a:gd name="T22" fmla="*/ 66 w 70"/>
                <a:gd name="T23" fmla="*/ 61 h 65"/>
                <a:gd name="T24" fmla="*/ 52 w 70"/>
                <a:gd name="T25" fmla="*/ 50 h 65"/>
                <a:gd name="T26" fmla="*/ 53 w 70"/>
                <a:gd name="T27" fmla="*/ 49 h 65"/>
                <a:gd name="T28" fmla="*/ 55 w 70"/>
                <a:gd name="T29" fmla="*/ 48 h 65"/>
                <a:gd name="T30" fmla="*/ 66 w 70"/>
                <a:gd name="T31" fmla="*/ 61 h 65"/>
                <a:gd name="T32" fmla="*/ 34 w 70"/>
                <a:gd name="T33" fmla="*/ 42 h 65"/>
                <a:gd name="T34" fmla="*/ 32 w 70"/>
                <a:gd name="T35" fmla="*/ 43 h 65"/>
                <a:gd name="T36" fmla="*/ 34 w 70"/>
                <a:gd name="T37" fmla="*/ 28 h 65"/>
                <a:gd name="T38" fmla="*/ 39 w 70"/>
                <a:gd name="T39" fmla="*/ 60 h 65"/>
                <a:gd name="T40" fmla="*/ 33 w 70"/>
                <a:gd name="T41" fmla="*/ 60 h 65"/>
                <a:gd name="T42" fmla="*/ 31 w 70"/>
                <a:gd name="T43" fmla="*/ 60 h 65"/>
                <a:gd name="T44" fmla="*/ 28 w 70"/>
                <a:gd name="T45" fmla="*/ 47 h 65"/>
                <a:gd name="T46" fmla="*/ 18 w 70"/>
                <a:gd name="T47" fmla="*/ 33 h 65"/>
                <a:gd name="T48" fmla="*/ 18 w 70"/>
                <a:gd name="T49" fmla="*/ 31 h 65"/>
                <a:gd name="T50" fmla="*/ 31 w 70"/>
                <a:gd name="T51" fmla="*/ 21 h 65"/>
                <a:gd name="T52" fmla="*/ 45 w 70"/>
                <a:gd name="T53" fmla="*/ 19 h 65"/>
                <a:gd name="T54" fmla="*/ 47 w 70"/>
                <a:gd name="T55" fmla="*/ 19 h 65"/>
                <a:gd name="T56" fmla="*/ 56 w 70"/>
                <a:gd name="T57" fmla="*/ 33 h 65"/>
                <a:gd name="T58" fmla="*/ 55 w 70"/>
                <a:gd name="T59" fmla="*/ 43 h 65"/>
                <a:gd name="T60" fmla="*/ 60 w 70"/>
                <a:gd name="T61" fmla="*/ 45 h 65"/>
                <a:gd name="T62" fmla="*/ 32 w 70"/>
                <a:gd name="T63" fmla="*/ 0 h 65"/>
                <a:gd name="T64" fmla="*/ 51 w 70"/>
                <a:gd name="T65" fmla="*/ 57 h 65"/>
                <a:gd name="T66" fmla="*/ 60 w 70"/>
                <a:gd name="T67" fmla="*/ 24 h 65"/>
                <a:gd name="T68" fmla="*/ 60 w 70"/>
                <a:gd name="T69" fmla="*/ 24 h 65"/>
                <a:gd name="T70" fmla="*/ 33 w 70"/>
                <a:gd name="T71" fmla="*/ 15 h 65"/>
                <a:gd name="T72" fmla="*/ 31 w 70"/>
                <a:gd name="T73" fmla="*/ 15 h 65"/>
                <a:gd name="T74" fmla="*/ 25 w 70"/>
                <a:gd name="T75" fmla="*/ 4 h 65"/>
                <a:gd name="T76" fmla="*/ 25 w 70"/>
                <a:gd name="T77" fmla="*/ 4 h 65"/>
                <a:gd name="T78" fmla="*/ 3 w 70"/>
                <a:gd name="T79" fmla="*/ 31 h 65"/>
                <a:gd name="T80" fmla="*/ 17 w 70"/>
                <a:gd name="T81" fmla="*/ 44 h 65"/>
                <a:gd name="T82" fmla="*/ 4 w 70"/>
                <a:gd name="T83" fmla="*/ 39 h 65"/>
                <a:gd name="T84" fmla="*/ 4 w 70"/>
                <a:gd name="T85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" h="65">
                  <a:moveTo>
                    <a:pt x="68" y="55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8" y="46"/>
                    <a:pt x="56" y="45"/>
                    <a:pt x="55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1"/>
                    <a:pt x="55" y="38"/>
                    <a:pt x="55" y="35"/>
                  </a:cubicBezTo>
                  <a:cubicBezTo>
                    <a:pt x="55" y="31"/>
                    <a:pt x="53" y="28"/>
                    <a:pt x="50" y="25"/>
                  </a:cubicBezTo>
                  <a:cubicBezTo>
                    <a:pt x="47" y="22"/>
                    <a:pt x="44" y="21"/>
                    <a:pt x="40" y="21"/>
                  </a:cubicBezTo>
                  <a:cubicBezTo>
                    <a:pt x="36" y="21"/>
                    <a:pt x="32" y="22"/>
                    <a:pt x="29" y="25"/>
                  </a:cubicBezTo>
                  <a:cubicBezTo>
                    <a:pt x="26" y="28"/>
                    <a:pt x="25" y="31"/>
                    <a:pt x="25" y="35"/>
                  </a:cubicBezTo>
                  <a:cubicBezTo>
                    <a:pt x="25" y="39"/>
                    <a:pt x="26" y="43"/>
                    <a:pt x="29" y="46"/>
                  </a:cubicBezTo>
                  <a:cubicBezTo>
                    <a:pt x="32" y="49"/>
                    <a:pt x="36" y="50"/>
                    <a:pt x="40" y="50"/>
                  </a:cubicBezTo>
                  <a:cubicBezTo>
                    <a:pt x="43" y="50"/>
                    <a:pt x="46" y="50"/>
                    <a:pt x="48" y="48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50"/>
                    <a:pt x="49" y="50"/>
                    <a:pt x="49" y="51"/>
                  </a:cubicBezTo>
                  <a:cubicBezTo>
                    <a:pt x="49" y="52"/>
                    <a:pt x="50" y="53"/>
                    <a:pt x="51" y="5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1" y="64"/>
                    <a:pt x="62" y="65"/>
                    <a:pt x="64" y="65"/>
                  </a:cubicBezTo>
                  <a:cubicBezTo>
                    <a:pt x="65" y="65"/>
                    <a:pt x="67" y="64"/>
                    <a:pt x="68" y="63"/>
                  </a:cubicBezTo>
                  <a:cubicBezTo>
                    <a:pt x="70" y="61"/>
                    <a:pt x="70" y="58"/>
                    <a:pt x="68" y="55"/>
                  </a:cubicBezTo>
                  <a:close/>
                  <a:moveTo>
                    <a:pt x="48" y="44"/>
                  </a:moveTo>
                  <a:cubicBezTo>
                    <a:pt x="46" y="46"/>
                    <a:pt x="43" y="47"/>
                    <a:pt x="40" y="47"/>
                  </a:cubicBezTo>
                  <a:cubicBezTo>
                    <a:pt x="37" y="47"/>
                    <a:pt x="34" y="46"/>
                    <a:pt x="31" y="44"/>
                  </a:cubicBezTo>
                  <a:cubicBezTo>
                    <a:pt x="29" y="42"/>
                    <a:pt x="28" y="39"/>
                    <a:pt x="28" y="35"/>
                  </a:cubicBezTo>
                  <a:cubicBezTo>
                    <a:pt x="28" y="32"/>
                    <a:pt x="29" y="29"/>
                    <a:pt x="31" y="27"/>
                  </a:cubicBezTo>
                  <a:cubicBezTo>
                    <a:pt x="34" y="25"/>
                    <a:pt x="37" y="24"/>
                    <a:pt x="40" y="24"/>
                  </a:cubicBezTo>
                  <a:cubicBezTo>
                    <a:pt x="43" y="24"/>
                    <a:pt x="46" y="25"/>
                    <a:pt x="48" y="27"/>
                  </a:cubicBezTo>
                  <a:cubicBezTo>
                    <a:pt x="53" y="32"/>
                    <a:pt x="53" y="39"/>
                    <a:pt x="48" y="44"/>
                  </a:cubicBezTo>
                  <a:close/>
                  <a:moveTo>
                    <a:pt x="51" y="47"/>
                  </a:moveTo>
                  <a:cubicBezTo>
                    <a:pt x="51" y="47"/>
                    <a:pt x="50" y="47"/>
                    <a:pt x="50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1" y="46"/>
                    <a:pt x="51" y="45"/>
                    <a:pt x="51" y="45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1" y="46"/>
                    <a:pt x="51" y="46"/>
                    <a:pt x="51" y="47"/>
                  </a:cubicBezTo>
                  <a:close/>
                  <a:moveTo>
                    <a:pt x="66" y="61"/>
                  </a:moveTo>
                  <a:cubicBezTo>
                    <a:pt x="65" y="62"/>
                    <a:pt x="63" y="62"/>
                    <a:pt x="62" y="6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2" y="51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49"/>
                    <a:pt x="52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3" y="48"/>
                    <a:pt x="54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4" y="48"/>
                    <a:pt x="55" y="48"/>
                  </a:cubicBezTo>
                  <a:cubicBezTo>
                    <a:pt x="55" y="48"/>
                    <a:pt x="56" y="48"/>
                    <a:pt x="57" y="49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6" y="59"/>
                    <a:pt x="67" y="60"/>
                    <a:pt x="66" y="61"/>
                  </a:cubicBezTo>
                  <a:close/>
                  <a:moveTo>
                    <a:pt x="34" y="29"/>
                  </a:moveTo>
                  <a:cubicBezTo>
                    <a:pt x="32" y="31"/>
                    <a:pt x="31" y="33"/>
                    <a:pt x="31" y="35"/>
                  </a:cubicBezTo>
                  <a:cubicBezTo>
                    <a:pt x="31" y="38"/>
                    <a:pt x="32" y="40"/>
                    <a:pt x="34" y="42"/>
                  </a:cubicBezTo>
                  <a:cubicBezTo>
                    <a:pt x="34" y="42"/>
                    <a:pt x="34" y="43"/>
                    <a:pt x="34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2" y="43"/>
                    <a:pt x="32" y="43"/>
                  </a:cubicBezTo>
                  <a:cubicBezTo>
                    <a:pt x="30" y="41"/>
                    <a:pt x="29" y="38"/>
                    <a:pt x="29" y="35"/>
                  </a:cubicBezTo>
                  <a:cubicBezTo>
                    <a:pt x="29" y="33"/>
                    <a:pt x="30" y="30"/>
                    <a:pt x="32" y="28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8"/>
                    <a:pt x="34" y="29"/>
                    <a:pt x="34" y="29"/>
                  </a:cubicBezTo>
                  <a:close/>
                  <a:moveTo>
                    <a:pt x="49" y="55"/>
                  </a:moveTo>
                  <a:cubicBezTo>
                    <a:pt x="46" y="57"/>
                    <a:pt x="43" y="59"/>
                    <a:pt x="39" y="60"/>
                  </a:cubicBezTo>
                  <a:cubicBezTo>
                    <a:pt x="41" y="58"/>
                    <a:pt x="43" y="55"/>
                    <a:pt x="45" y="52"/>
                  </a:cubicBezTo>
                  <a:cubicBezTo>
                    <a:pt x="44" y="52"/>
                    <a:pt x="43" y="52"/>
                    <a:pt x="42" y="52"/>
                  </a:cubicBezTo>
                  <a:cubicBezTo>
                    <a:pt x="40" y="57"/>
                    <a:pt x="37" y="60"/>
                    <a:pt x="33" y="60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0"/>
                    <a:pt x="31" y="5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26" y="60"/>
                    <a:pt x="22" y="54"/>
                    <a:pt x="20" y="47"/>
                  </a:cubicBezTo>
                  <a:cubicBezTo>
                    <a:pt x="22" y="47"/>
                    <a:pt x="25" y="48"/>
                    <a:pt x="28" y="48"/>
                  </a:cubicBezTo>
                  <a:cubicBezTo>
                    <a:pt x="28" y="48"/>
                    <a:pt x="28" y="48"/>
                    <a:pt x="28" y="47"/>
                  </a:cubicBezTo>
                  <a:cubicBezTo>
                    <a:pt x="27" y="47"/>
                    <a:pt x="27" y="46"/>
                    <a:pt x="26" y="46"/>
                  </a:cubicBezTo>
                  <a:cubicBezTo>
                    <a:pt x="24" y="45"/>
                    <a:pt x="21" y="45"/>
                    <a:pt x="19" y="44"/>
                  </a:cubicBezTo>
                  <a:cubicBezTo>
                    <a:pt x="18" y="41"/>
                    <a:pt x="18" y="37"/>
                    <a:pt x="18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6"/>
                    <a:pt x="18" y="22"/>
                    <a:pt x="19" y="19"/>
                  </a:cubicBezTo>
                  <a:cubicBezTo>
                    <a:pt x="23" y="18"/>
                    <a:pt x="27" y="17"/>
                    <a:pt x="31" y="17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0"/>
                    <a:pt x="33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17"/>
                    <a:pt x="41" y="18"/>
                    <a:pt x="45" y="19"/>
                  </a:cubicBezTo>
                  <a:cubicBezTo>
                    <a:pt x="45" y="19"/>
                    <a:pt x="45" y="19"/>
                    <a:pt x="45" y="20"/>
                  </a:cubicBezTo>
                  <a:cubicBezTo>
                    <a:pt x="46" y="20"/>
                    <a:pt x="47" y="20"/>
                    <a:pt x="48" y="21"/>
                  </a:cubicBezTo>
                  <a:cubicBezTo>
                    <a:pt x="47" y="20"/>
                    <a:pt x="47" y="20"/>
                    <a:pt x="47" y="19"/>
                  </a:cubicBezTo>
                  <a:cubicBezTo>
                    <a:pt x="55" y="22"/>
                    <a:pt x="60" y="26"/>
                    <a:pt x="61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5"/>
                    <a:pt x="59" y="38"/>
                    <a:pt x="56" y="40"/>
                  </a:cubicBezTo>
                  <a:cubicBezTo>
                    <a:pt x="56" y="41"/>
                    <a:pt x="55" y="42"/>
                    <a:pt x="55" y="43"/>
                  </a:cubicBezTo>
                  <a:cubicBezTo>
                    <a:pt x="57" y="41"/>
                    <a:pt x="59" y="40"/>
                    <a:pt x="60" y="39"/>
                  </a:cubicBezTo>
                  <a:cubicBezTo>
                    <a:pt x="60" y="40"/>
                    <a:pt x="59" y="42"/>
                    <a:pt x="58" y="44"/>
                  </a:cubicBezTo>
                  <a:cubicBezTo>
                    <a:pt x="59" y="44"/>
                    <a:pt x="60" y="45"/>
                    <a:pt x="60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1"/>
                    <a:pt x="64" y="37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3"/>
                    <a:pt x="32" y="63"/>
                  </a:cubicBezTo>
                  <a:cubicBezTo>
                    <a:pt x="39" y="63"/>
                    <a:pt x="46" y="61"/>
                    <a:pt x="51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5"/>
                    <a:pt x="49" y="55"/>
                  </a:cubicBezTo>
                  <a:close/>
                  <a:moveTo>
                    <a:pt x="60" y="24"/>
                  </a:moveTo>
                  <a:cubicBezTo>
                    <a:pt x="57" y="21"/>
                    <a:pt x="53" y="19"/>
                    <a:pt x="47" y="17"/>
                  </a:cubicBezTo>
                  <a:cubicBezTo>
                    <a:pt x="45" y="11"/>
                    <a:pt x="42" y="6"/>
                    <a:pt x="39" y="4"/>
                  </a:cubicBezTo>
                  <a:cubicBezTo>
                    <a:pt x="50" y="6"/>
                    <a:pt x="58" y="14"/>
                    <a:pt x="60" y="24"/>
                  </a:cubicBezTo>
                  <a:close/>
                  <a:moveTo>
                    <a:pt x="33" y="3"/>
                  </a:moveTo>
                  <a:cubicBezTo>
                    <a:pt x="38" y="3"/>
                    <a:pt x="42" y="9"/>
                    <a:pt x="44" y="16"/>
                  </a:cubicBezTo>
                  <a:cubicBezTo>
                    <a:pt x="41" y="16"/>
                    <a:pt x="37" y="15"/>
                    <a:pt x="33" y="15"/>
                  </a:cubicBezTo>
                  <a:lnTo>
                    <a:pt x="33" y="3"/>
                  </a:lnTo>
                  <a:close/>
                  <a:moveTo>
                    <a:pt x="31" y="3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27" y="15"/>
                    <a:pt x="23" y="16"/>
                    <a:pt x="20" y="16"/>
                  </a:cubicBezTo>
                  <a:cubicBezTo>
                    <a:pt x="22" y="9"/>
                    <a:pt x="26" y="3"/>
                    <a:pt x="31" y="3"/>
                  </a:cubicBezTo>
                  <a:close/>
                  <a:moveTo>
                    <a:pt x="25" y="4"/>
                  </a:moveTo>
                  <a:cubicBezTo>
                    <a:pt x="22" y="6"/>
                    <a:pt x="19" y="11"/>
                    <a:pt x="18" y="17"/>
                  </a:cubicBezTo>
                  <a:cubicBezTo>
                    <a:pt x="12" y="19"/>
                    <a:pt x="7" y="21"/>
                    <a:pt x="4" y="24"/>
                  </a:cubicBezTo>
                  <a:cubicBezTo>
                    <a:pt x="7" y="14"/>
                    <a:pt x="15" y="6"/>
                    <a:pt x="25" y="4"/>
                  </a:cubicBezTo>
                  <a:close/>
                  <a:moveTo>
                    <a:pt x="17" y="19"/>
                  </a:moveTo>
                  <a:cubicBezTo>
                    <a:pt x="16" y="23"/>
                    <a:pt x="16" y="27"/>
                    <a:pt x="16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6"/>
                    <a:pt x="9" y="22"/>
                    <a:pt x="17" y="19"/>
                  </a:cubicBezTo>
                  <a:close/>
                  <a:moveTo>
                    <a:pt x="16" y="33"/>
                  </a:moveTo>
                  <a:cubicBezTo>
                    <a:pt x="16" y="37"/>
                    <a:pt x="16" y="40"/>
                    <a:pt x="17" y="44"/>
                  </a:cubicBezTo>
                  <a:cubicBezTo>
                    <a:pt x="9" y="41"/>
                    <a:pt x="4" y="37"/>
                    <a:pt x="3" y="33"/>
                  </a:cubicBezTo>
                  <a:lnTo>
                    <a:pt x="16" y="33"/>
                  </a:lnTo>
                  <a:close/>
                  <a:moveTo>
                    <a:pt x="4" y="39"/>
                  </a:moveTo>
                  <a:cubicBezTo>
                    <a:pt x="7" y="42"/>
                    <a:pt x="12" y="44"/>
                    <a:pt x="18" y="46"/>
                  </a:cubicBezTo>
                  <a:cubicBezTo>
                    <a:pt x="19" y="52"/>
                    <a:pt x="22" y="57"/>
                    <a:pt x="25" y="60"/>
                  </a:cubicBezTo>
                  <a:cubicBezTo>
                    <a:pt x="15" y="57"/>
                    <a:pt x="7" y="49"/>
                    <a:pt x="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07" name="Freeform 64"/>
            <p:cNvSpPr>
              <a:spLocks noEditPoints="1"/>
            </p:cNvSpPr>
            <p:nvPr/>
          </p:nvSpPr>
          <p:spPr bwMode="auto">
            <a:xfrm>
              <a:off x="6394919" y="4568428"/>
              <a:ext cx="294878" cy="198746"/>
            </a:xfrm>
            <a:custGeom>
              <a:avLst/>
              <a:gdLst>
                <a:gd name="T0" fmla="*/ 58 w 58"/>
                <a:gd name="T1" fmla="*/ 18 h 38"/>
                <a:gd name="T2" fmla="*/ 31 w 58"/>
                <a:gd name="T3" fmla="*/ 0 h 38"/>
                <a:gd name="T4" fmla="*/ 1 w 58"/>
                <a:gd name="T5" fmla="*/ 18 h 38"/>
                <a:gd name="T6" fmla="*/ 0 w 58"/>
                <a:gd name="T7" fmla="*/ 20 h 38"/>
                <a:gd name="T8" fmla="*/ 31 w 58"/>
                <a:gd name="T9" fmla="*/ 38 h 38"/>
                <a:gd name="T10" fmla="*/ 58 w 58"/>
                <a:gd name="T11" fmla="*/ 20 h 38"/>
                <a:gd name="T12" fmla="*/ 58 w 58"/>
                <a:gd name="T13" fmla="*/ 18 h 38"/>
                <a:gd name="T14" fmla="*/ 18 w 58"/>
                <a:gd name="T15" fmla="*/ 19 h 38"/>
                <a:gd name="T16" fmla="*/ 16 w 58"/>
                <a:gd name="T17" fmla="*/ 19 h 38"/>
                <a:gd name="T18" fmla="*/ 28 w 58"/>
                <a:gd name="T19" fmla="*/ 34 h 38"/>
                <a:gd name="T20" fmla="*/ 4 w 58"/>
                <a:gd name="T21" fmla="*/ 19 h 38"/>
                <a:gd name="T22" fmla="*/ 27 w 58"/>
                <a:gd name="T23" fmla="*/ 4 h 38"/>
                <a:gd name="T24" fmla="*/ 19 w 58"/>
                <a:gd name="T25" fmla="*/ 9 h 38"/>
                <a:gd name="T26" fmla="*/ 21 w 58"/>
                <a:gd name="T27" fmla="*/ 10 h 38"/>
                <a:gd name="T28" fmla="*/ 31 w 58"/>
                <a:gd name="T29" fmla="*/ 5 h 38"/>
                <a:gd name="T30" fmla="*/ 45 w 58"/>
                <a:gd name="T31" fmla="*/ 19 h 38"/>
                <a:gd name="T32" fmla="*/ 31 w 58"/>
                <a:gd name="T33" fmla="*/ 33 h 38"/>
                <a:gd name="T34" fmla="*/ 18 w 58"/>
                <a:gd name="T35" fmla="*/ 19 h 38"/>
                <a:gd name="T36" fmla="*/ 36 w 58"/>
                <a:gd name="T37" fmla="*/ 34 h 38"/>
                <a:gd name="T38" fmla="*/ 47 w 58"/>
                <a:gd name="T39" fmla="*/ 19 h 38"/>
                <a:gd name="T40" fmla="*/ 38 w 58"/>
                <a:gd name="T41" fmla="*/ 4 h 38"/>
                <a:gd name="T42" fmla="*/ 55 w 58"/>
                <a:gd name="T43" fmla="*/ 19 h 38"/>
                <a:gd name="T44" fmla="*/ 36 w 58"/>
                <a:gd name="T45" fmla="*/ 34 h 38"/>
                <a:gd name="T46" fmla="*/ 40 w 58"/>
                <a:gd name="T47" fmla="*/ 19 h 38"/>
                <a:gd name="T48" fmla="*/ 31 w 58"/>
                <a:gd name="T49" fmla="*/ 28 h 38"/>
                <a:gd name="T50" fmla="*/ 23 w 58"/>
                <a:gd name="T51" fmla="*/ 19 h 38"/>
                <a:gd name="T52" fmla="*/ 31 w 58"/>
                <a:gd name="T53" fmla="*/ 19 h 38"/>
                <a:gd name="T54" fmla="*/ 24 w 58"/>
                <a:gd name="T55" fmla="*/ 14 h 38"/>
                <a:gd name="T56" fmla="*/ 31 w 58"/>
                <a:gd name="T57" fmla="*/ 10 h 38"/>
                <a:gd name="T58" fmla="*/ 40 w 58"/>
                <a:gd name="T5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38">
                  <a:moveTo>
                    <a:pt x="58" y="18"/>
                  </a:moveTo>
                  <a:cubicBezTo>
                    <a:pt x="57" y="18"/>
                    <a:pt x="47" y="0"/>
                    <a:pt x="31" y="0"/>
                  </a:cubicBezTo>
                  <a:cubicBezTo>
                    <a:pt x="15" y="0"/>
                    <a:pt x="1" y="17"/>
                    <a:pt x="1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1" y="21"/>
                    <a:pt x="13" y="38"/>
                    <a:pt x="31" y="38"/>
                  </a:cubicBezTo>
                  <a:cubicBezTo>
                    <a:pt x="49" y="38"/>
                    <a:pt x="57" y="20"/>
                    <a:pt x="58" y="20"/>
                  </a:cubicBezTo>
                  <a:cubicBezTo>
                    <a:pt x="58" y="19"/>
                    <a:pt x="58" y="19"/>
                    <a:pt x="58" y="18"/>
                  </a:cubicBezTo>
                  <a:close/>
                  <a:moveTo>
                    <a:pt x="18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6" y="27"/>
                    <a:pt x="21" y="33"/>
                    <a:pt x="28" y="34"/>
                  </a:cubicBezTo>
                  <a:cubicBezTo>
                    <a:pt x="16" y="33"/>
                    <a:pt x="6" y="22"/>
                    <a:pt x="4" y="19"/>
                  </a:cubicBezTo>
                  <a:cubicBezTo>
                    <a:pt x="6" y="16"/>
                    <a:pt x="16" y="6"/>
                    <a:pt x="27" y="4"/>
                  </a:cubicBezTo>
                  <a:cubicBezTo>
                    <a:pt x="24" y="5"/>
                    <a:pt x="21" y="7"/>
                    <a:pt x="19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7"/>
                    <a:pt x="27" y="5"/>
                    <a:pt x="31" y="5"/>
                  </a:cubicBezTo>
                  <a:cubicBezTo>
                    <a:pt x="39" y="5"/>
                    <a:pt x="45" y="11"/>
                    <a:pt x="45" y="19"/>
                  </a:cubicBezTo>
                  <a:cubicBezTo>
                    <a:pt x="45" y="27"/>
                    <a:pt x="39" y="33"/>
                    <a:pt x="31" y="33"/>
                  </a:cubicBezTo>
                  <a:cubicBezTo>
                    <a:pt x="24" y="33"/>
                    <a:pt x="18" y="27"/>
                    <a:pt x="18" y="19"/>
                  </a:cubicBezTo>
                  <a:close/>
                  <a:moveTo>
                    <a:pt x="36" y="34"/>
                  </a:moveTo>
                  <a:cubicBezTo>
                    <a:pt x="42" y="32"/>
                    <a:pt x="47" y="26"/>
                    <a:pt x="47" y="19"/>
                  </a:cubicBezTo>
                  <a:cubicBezTo>
                    <a:pt x="47" y="12"/>
                    <a:pt x="43" y="7"/>
                    <a:pt x="38" y="4"/>
                  </a:cubicBezTo>
                  <a:cubicBezTo>
                    <a:pt x="47" y="8"/>
                    <a:pt x="53" y="17"/>
                    <a:pt x="55" y="19"/>
                  </a:cubicBezTo>
                  <a:cubicBezTo>
                    <a:pt x="53" y="22"/>
                    <a:pt x="47" y="32"/>
                    <a:pt x="36" y="34"/>
                  </a:cubicBezTo>
                  <a:close/>
                  <a:moveTo>
                    <a:pt x="40" y="19"/>
                  </a:moveTo>
                  <a:cubicBezTo>
                    <a:pt x="40" y="24"/>
                    <a:pt x="36" y="28"/>
                    <a:pt x="31" y="28"/>
                  </a:cubicBezTo>
                  <a:cubicBezTo>
                    <a:pt x="27" y="28"/>
                    <a:pt x="23" y="24"/>
                    <a:pt x="2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2"/>
                    <a:pt x="29" y="10"/>
                    <a:pt x="31" y="10"/>
                  </a:cubicBezTo>
                  <a:cubicBezTo>
                    <a:pt x="36" y="10"/>
                    <a:pt x="40" y="14"/>
                    <a:pt x="4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08" name="Freeform 35"/>
            <p:cNvSpPr>
              <a:spLocks noEditPoints="1"/>
            </p:cNvSpPr>
            <p:nvPr/>
          </p:nvSpPr>
          <p:spPr bwMode="auto">
            <a:xfrm>
              <a:off x="6842720" y="3912123"/>
              <a:ext cx="281540" cy="269066"/>
            </a:xfrm>
            <a:custGeom>
              <a:avLst/>
              <a:gdLst>
                <a:gd name="T0" fmla="*/ 44 w 67"/>
                <a:gd name="T1" fmla="*/ 21 h 64"/>
                <a:gd name="T2" fmla="*/ 25 w 67"/>
                <a:gd name="T3" fmla="*/ 19 h 64"/>
                <a:gd name="T4" fmla="*/ 24 w 67"/>
                <a:gd name="T5" fmla="*/ 21 h 64"/>
                <a:gd name="T6" fmla="*/ 16 w 67"/>
                <a:gd name="T7" fmla="*/ 30 h 64"/>
                <a:gd name="T8" fmla="*/ 26 w 67"/>
                <a:gd name="T9" fmla="*/ 36 h 64"/>
                <a:gd name="T10" fmla="*/ 32 w 67"/>
                <a:gd name="T11" fmla="*/ 42 h 64"/>
                <a:gd name="T12" fmla="*/ 26 w 67"/>
                <a:gd name="T13" fmla="*/ 48 h 64"/>
                <a:gd name="T14" fmla="*/ 42 w 67"/>
                <a:gd name="T15" fmla="*/ 48 h 64"/>
                <a:gd name="T16" fmla="*/ 36 w 67"/>
                <a:gd name="T17" fmla="*/ 42 h 64"/>
                <a:gd name="T18" fmla="*/ 42 w 67"/>
                <a:gd name="T19" fmla="*/ 36 h 64"/>
                <a:gd name="T20" fmla="*/ 51 w 67"/>
                <a:gd name="T21" fmla="*/ 30 h 64"/>
                <a:gd name="T22" fmla="*/ 19 w 67"/>
                <a:gd name="T23" fmla="*/ 30 h 64"/>
                <a:gd name="T24" fmla="*/ 24 w 67"/>
                <a:gd name="T25" fmla="*/ 31 h 64"/>
                <a:gd name="T26" fmla="*/ 48 w 67"/>
                <a:gd name="T27" fmla="*/ 30 h 64"/>
                <a:gd name="T28" fmla="*/ 44 w 67"/>
                <a:gd name="T29" fmla="*/ 31 h 64"/>
                <a:gd name="T30" fmla="*/ 48 w 67"/>
                <a:gd name="T31" fmla="*/ 30 h 64"/>
                <a:gd name="T32" fmla="*/ 61 w 67"/>
                <a:gd name="T33" fmla="*/ 20 h 64"/>
                <a:gd name="T34" fmla="*/ 51 w 67"/>
                <a:gd name="T35" fmla="*/ 9 h 64"/>
                <a:gd name="T36" fmla="*/ 43 w 67"/>
                <a:gd name="T37" fmla="*/ 0 h 64"/>
                <a:gd name="T38" fmla="*/ 30 w 67"/>
                <a:gd name="T39" fmla="*/ 2 h 64"/>
                <a:gd name="T40" fmla="*/ 19 w 67"/>
                <a:gd name="T41" fmla="*/ 6 h 64"/>
                <a:gd name="T42" fmla="*/ 7 w 67"/>
                <a:gd name="T43" fmla="*/ 13 h 64"/>
                <a:gd name="T44" fmla="*/ 4 w 67"/>
                <a:gd name="T45" fmla="*/ 26 h 64"/>
                <a:gd name="T46" fmla="*/ 7 w 67"/>
                <a:gd name="T47" fmla="*/ 41 h 64"/>
                <a:gd name="T48" fmla="*/ 13 w 67"/>
                <a:gd name="T49" fmla="*/ 55 h 64"/>
                <a:gd name="T50" fmla="*/ 24 w 67"/>
                <a:gd name="T51" fmla="*/ 64 h 64"/>
                <a:gd name="T52" fmla="*/ 34 w 67"/>
                <a:gd name="T53" fmla="*/ 61 h 64"/>
                <a:gd name="T54" fmla="*/ 44 w 67"/>
                <a:gd name="T55" fmla="*/ 64 h 64"/>
                <a:gd name="T56" fmla="*/ 54 w 67"/>
                <a:gd name="T57" fmla="*/ 55 h 64"/>
                <a:gd name="T58" fmla="*/ 61 w 67"/>
                <a:gd name="T59" fmla="*/ 41 h 64"/>
                <a:gd name="T60" fmla="*/ 63 w 67"/>
                <a:gd name="T61" fmla="*/ 26 h 64"/>
                <a:gd name="T62" fmla="*/ 58 w 67"/>
                <a:gd name="T63" fmla="*/ 19 h 64"/>
                <a:gd name="T64" fmla="*/ 54 w 67"/>
                <a:gd name="T65" fmla="*/ 13 h 64"/>
                <a:gd name="T66" fmla="*/ 46 w 67"/>
                <a:gd name="T67" fmla="*/ 7 h 64"/>
                <a:gd name="T68" fmla="*/ 39 w 67"/>
                <a:gd name="T69" fmla="*/ 5 h 64"/>
                <a:gd name="T70" fmla="*/ 29 w 67"/>
                <a:gd name="T71" fmla="*/ 5 h 64"/>
                <a:gd name="T72" fmla="*/ 22 w 67"/>
                <a:gd name="T73" fmla="*/ 7 h 64"/>
                <a:gd name="T74" fmla="*/ 18 w 67"/>
                <a:gd name="T75" fmla="*/ 12 h 64"/>
                <a:gd name="T76" fmla="*/ 9 w 67"/>
                <a:gd name="T77" fmla="*/ 14 h 64"/>
                <a:gd name="T78" fmla="*/ 6 w 67"/>
                <a:gd name="T79" fmla="*/ 28 h 64"/>
                <a:gd name="T80" fmla="*/ 9 w 67"/>
                <a:gd name="T81" fmla="*/ 40 h 64"/>
                <a:gd name="T82" fmla="*/ 9 w 67"/>
                <a:gd name="T83" fmla="*/ 50 h 64"/>
                <a:gd name="T84" fmla="*/ 18 w 67"/>
                <a:gd name="T85" fmla="*/ 53 h 64"/>
                <a:gd name="T86" fmla="*/ 24 w 67"/>
                <a:gd name="T87" fmla="*/ 61 h 64"/>
                <a:gd name="T88" fmla="*/ 33 w 67"/>
                <a:gd name="T89" fmla="*/ 58 h 64"/>
                <a:gd name="T90" fmla="*/ 43 w 67"/>
                <a:gd name="T91" fmla="*/ 61 h 64"/>
                <a:gd name="T92" fmla="*/ 48 w 67"/>
                <a:gd name="T93" fmla="*/ 53 h 64"/>
                <a:gd name="T94" fmla="*/ 10 w 67"/>
                <a:gd name="T95" fmla="*/ 32 h 64"/>
                <a:gd name="T96" fmla="*/ 34 w 67"/>
                <a:gd name="T97" fmla="*/ 56 h 64"/>
                <a:gd name="T98" fmla="*/ 49 w 67"/>
                <a:gd name="T99" fmla="*/ 53 h 64"/>
                <a:gd name="T100" fmla="*/ 58 w 67"/>
                <a:gd name="T101" fmla="*/ 50 h 64"/>
                <a:gd name="T102" fmla="*/ 60 w 67"/>
                <a:gd name="T103" fmla="*/ 32 h 64"/>
                <a:gd name="T104" fmla="*/ 64 w 67"/>
                <a:gd name="T10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" h="64">
                  <a:moveTo>
                    <a:pt x="51" y="23"/>
                  </a:moveTo>
                  <a:cubicBezTo>
                    <a:pt x="51" y="22"/>
                    <a:pt x="51" y="21"/>
                    <a:pt x="50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19"/>
                    <a:pt x="43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6" y="22"/>
                    <a:pt x="16" y="23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3"/>
                    <a:pt x="20" y="35"/>
                    <a:pt x="2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5" y="37"/>
                    <a:pt x="26" y="36"/>
                  </a:cubicBezTo>
                  <a:cubicBezTo>
                    <a:pt x="27" y="37"/>
                    <a:pt x="28" y="38"/>
                    <a:pt x="30" y="39"/>
                  </a:cubicBezTo>
                  <a:cubicBezTo>
                    <a:pt x="30" y="39"/>
                    <a:pt x="31" y="39"/>
                    <a:pt x="31" y="40"/>
                  </a:cubicBezTo>
                  <a:cubicBezTo>
                    <a:pt x="31" y="40"/>
                    <a:pt x="32" y="41"/>
                    <a:pt x="32" y="42"/>
                  </a:cubicBezTo>
                  <a:cubicBezTo>
                    <a:pt x="32" y="45"/>
                    <a:pt x="30" y="46"/>
                    <a:pt x="30" y="46"/>
                  </a:cubicBezTo>
                  <a:cubicBezTo>
                    <a:pt x="30" y="46"/>
                    <a:pt x="28" y="47"/>
                    <a:pt x="26" y="47"/>
                  </a:cubicBezTo>
                  <a:cubicBezTo>
                    <a:pt x="26" y="47"/>
                    <a:pt x="26" y="48"/>
                    <a:pt x="26" y="48"/>
                  </a:cubicBezTo>
                  <a:cubicBezTo>
                    <a:pt x="26" y="49"/>
                    <a:pt x="26" y="49"/>
                    <a:pt x="2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2" y="49"/>
                    <a:pt x="42" y="49"/>
                    <a:pt x="42" y="48"/>
                  </a:cubicBezTo>
                  <a:cubicBezTo>
                    <a:pt x="42" y="48"/>
                    <a:pt x="42" y="47"/>
                    <a:pt x="42" y="47"/>
                  </a:cubicBezTo>
                  <a:cubicBezTo>
                    <a:pt x="40" y="47"/>
                    <a:pt x="38" y="46"/>
                    <a:pt x="38" y="46"/>
                  </a:cubicBezTo>
                  <a:cubicBezTo>
                    <a:pt x="37" y="46"/>
                    <a:pt x="36" y="45"/>
                    <a:pt x="36" y="42"/>
                  </a:cubicBezTo>
                  <a:cubicBezTo>
                    <a:pt x="36" y="41"/>
                    <a:pt x="37" y="40"/>
                    <a:pt x="37" y="39"/>
                  </a:cubicBezTo>
                  <a:cubicBezTo>
                    <a:pt x="37" y="39"/>
                    <a:pt x="38" y="39"/>
                    <a:pt x="38" y="39"/>
                  </a:cubicBezTo>
                  <a:cubicBezTo>
                    <a:pt x="40" y="38"/>
                    <a:pt x="41" y="37"/>
                    <a:pt x="42" y="36"/>
                  </a:cubicBezTo>
                  <a:cubicBezTo>
                    <a:pt x="43" y="37"/>
                    <a:pt x="44" y="37"/>
                    <a:pt x="44" y="37"/>
                  </a:cubicBezTo>
                  <a:cubicBezTo>
                    <a:pt x="45" y="37"/>
                    <a:pt x="45" y="37"/>
                    <a:pt x="46" y="37"/>
                  </a:cubicBezTo>
                  <a:cubicBezTo>
                    <a:pt x="48" y="35"/>
                    <a:pt x="51" y="33"/>
                    <a:pt x="51" y="30"/>
                  </a:cubicBezTo>
                  <a:lnTo>
                    <a:pt x="51" y="23"/>
                  </a:lnTo>
                  <a:close/>
                  <a:moveTo>
                    <a:pt x="23" y="34"/>
                  </a:moveTo>
                  <a:cubicBezTo>
                    <a:pt x="19" y="31"/>
                    <a:pt x="19" y="30"/>
                    <a:pt x="19" y="30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3"/>
                    <a:pt x="24" y="33"/>
                  </a:cubicBezTo>
                  <a:cubicBezTo>
                    <a:pt x="24" y="34"/>
                    <a:pt x="24" y="34"/>
                    <a:pt x="23" y="34"/>
                  </a:cubicBezTo>
                  <a:close/>
                  <a:moveTo>
                    <a:pt x="48" y="30"/>
                  </a:moveTo>
                  <a:cubicBezTo>
                    <a:pt x="48" y="30"/>
                    <a:pt x="48" y="31"/>
                    <a:pt x="44" y="34"/>
                  </a:cubicBezTo>
                  <a:cubicBezTo>
                    <a:pt x="44" y="34"/>
                    <a:pt x="44" y="34"/>
                    <a:pt x="44" y="33"/>
                  </a:cubicBezTo>
                  <a:cubicBezTo>
                    <a:pt x="44" y="33"/>
                    <a:pt x="44" y="32"/>
                    <a:pt x="44" y="31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8" y="24"/>
                    <a:pt x="48" y="24"/>
                    <a:pt x="48" y="24"/>
                  </a:cubicBezTo>
                  <a:lnTo>
                    <a:pt x="48" y="30"/>
                  </a:lnTo>
                  <a:close/>
                  <a:moveTo>
                    <a:pt x="63" y="26"/>
                  </a:moveTo>
                  <a:cubicBezTo>
                    <a:pt x="62" y="25"/>
                    <a:pt x="61" y="24"/>
                    <a:pt x="61" y="24"/>
                  </a:cubicBezTo>
                  <a:cubicBezTo>
                    <a:pt x="61" y="23"/>
                    <a:pt x="61" y="21"/>
                    <a:pt x="61" y="20"/>
                  </a:cubicBezTo>
                  <a:cubicBezTo>
                    <a:pt x="62" y="17"/>
                    <a:pt x="62" y="15"/>
                    <a:pt x="61" y="13"/>
                  </a:cubicBezTo>
                  <a:cubicBezTo>
                    <a:pt x="59" y="11"/>
                    <a:pt x="57" y="10"/>
                    <a:pt x="54" y="10"/>
                  </a:cubicBezTo>
                  <a:cubicBezTo>
                    <a:pt x="53" y="10"/>
                    <a:pt x="51" y="10"/>
                    <a:pt x="51" y="9"/>
                  </a:cubicBezTo>
                  <a:cubicBezTo>
                    <a:pt x="50" y="9"/>
                    <a:pt x="49" y="7"/>
                    <a:pt x="49" y="6"/>
                  </a:cubicBezTo>
                  <a:cubicBezTo>
                    <a:pt x="48" y="4"/>
                    <a:pt x="47" y="1"/>
                    <a:pt x="44" y="1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1" y="0"/>
                    <a:pt x="39" y="1"/>
                    <a:pt x="37" y="2"/>
                  </a:cubicBezTo>
                  <a:cubicBezTo>
                    <a:pt x="36" y="3"/>
                    <a:pt x="35" y="4"/>
                    <a:pt x="34" y="4"/>
                  </a:cubicBezTo>
                  <a:cubicBezTo>
                    <a:pt x="33" y="4"/>
                    <a:pt x="32" y="3"/>
                    <a:pt x="30" y="2"/>
                  </a:cubicBezTo>
                  <a:cubicBezTo>
                    <a:pt x="29" y="1"/>
                    <a:pt x="27" y="0"/>
                    <a:pt x="25" y="0"/>
                  </a:cubicBezTo>
                  <a:cubicBezTo>
                    <a:pt x="25" y="0"/>
                    <a:pt x="24" y="0"/>
                    <a:pt x="24" y="1"/>
                  </a:cubicBezTo>
                  <a:cubicBezTo>
                    <a:pt x="21" y="1"/>
                    <a:pt x="20" y="4"/>
                    <a:pt x="19" y="6"/>
                  </a:cubicBezTo>
                  <a:cubicBezTo>
                    <a:pt x="18" y="7"/>
                    <a:pt x="18" y="9"/>
                    <a:pt x="17" y="9"/>
                  </a:cubicBezTo>
                  <a:cubicBezTo>
                    <a:pt x="16" y="10"/>
                    <a:pt x="15" y="10"/>
                    <a:pt x="13" y="10"/>
                  </a:cubicBezTo>
                  <a:cubicBezTo>
                    <a:pt x="11" y="10"/>
                    <a:pt x="8" y="11"/>
                    <a:pt x="7" y="13"/>
                  </a:cubicBezTo>
                  <a:cubicBezTo>
                    <a:pt x="5" y="15"/>
                    <a:pt x="6" y="17"/>
                    <a:pt x="6" y="20"/>
                  </a:cubicBezTo>
                  <a:cubicBezTo>
                    <a:pt x="7" y="21"/>
                    <a:pt x="7" y="23"/>
                    <a:pt x="7" y="24"/>
                  </a:cubicBezTo>
                  <a:cubicBezTo>
                    <a:pt x="7" y="24"/>
                    <a:pt x="5" y="25"/>
                    <a:pt x="4" y="26"/>
                  </a:cubicBezTo>
                  <a:cubicBezTo>
                    <a:pt x="3" y="28"/>
                    <a:pt x="0" y="30"/>
                    <a:pt x="0" y="32"/>
                  </a:cubicBezTo>
                  <a:cubicBezTo>
                    <a:pt x="0" y="35"/>
                    <a:pt x="3" y="37"/>
                    <a:pt x="4" y="38"/>
                  </a:cubicBezTo>
                  <a:cubicBezTo>
                    <a:pt x="5" y="39"/>
                    <a:pt x="7" y="40"/>
                    <a:pt x="7" y="41"/>
                  </a:cubicBezTo>
                  <a:cubicBezTo>
                    <a:pt x="7" y="42"/>
                    <a:pt x="7" y="44"/>
                    <a:pt x="6" y="45"/>
                  </a:cubicBezTo>
                  <a:cubicBezTo>
                    <a:pt x="6" y="47"/>
                    <a:pt x="5" y="50"/>
                    <a:pt x="7" y="52"/>
                  </a:cubicBezTo>
                  <a:cubicBezTo>
                    <a:pt x="8" y="54"/>
                    <a:pt x="11" y="54"/>
                    <a:pt x="13" y="55"/>
                  </a:cubicBezTo>
                  <a:cubicBezTo>
                    <a:pt x="15" y="55"/>
                    <a:pt x="16" y="55"/>
                    <a:pt x="17" y="55"/>
                  </a:cubicBezTo>
                  <a:cubicBezTo>
                    <a:pt x="18" y="56"/>
                    <a:pt x="18" y="57"/>
                    <a:pt x="19" y="59"/>
                  </a:cubicBezTo>
                  <a:cubicBezTo>
                    <a:pt x="20" y="61"/>
                    <a:pt x="21" y="63"/>
                    <a:pt x="24" y="64"/>
                  </a:cubicBezTo>
                  <a:cubicBezTo>
                    <a:pt x="24" y="64"/>
                    <a:pt x="25" y="64"/>
                    <a:pt x="25" y="64"/>
                  </a:cubicBezTo>
                  <a:cubicBezTo>
                    <a:pt x="27" y="64"/>
                    <a:pt x="29" y="63"/>
                    <a:pt x="30" y="62"/>
                  </a:cubicBezTo>
                  <a:cubicBezTo>
                    <a:pt x="32" y="62"/>
                    <a:pt x="33" y="61"/>
                    <a:pt x="34" y="61"/>
                  </a:cubicBezTo>
                  <a:cubicBezTo>
                    <a:pt x="35" y="61"/>
                    <a:pt x="36" y="62"/>
                    <a:pt x="37" y="62"/>
                  </a:cubicBezTo>
                  <a:cubicBezTo>
                    <a:pt x="39" y="63"/>
                    <a:pt x="41" y="64"/>
                    <a:pt x="43" y="64"/>
                  </a:cubicBezTo>
                  <a:cubicBezTo>
                    <a:pt x="43" y="64"/>
                    <a:pt x="44" y="64"/>
                    <a:pt x="44" y="64"/>
                  </a:cubicBezTo>
                  <a:cubicBezTo>
                    <a:pt x="47" y="63"/>
                    <a:pt x="48" y="61"/>
                    <a:pt x="49" y="59"/>
                  </a:cubicBezTo>
                  <a:cubicBezTo>
                    <a:pt x="49" y="57"/>
                    <a:pt x="50" y="56"/>
                    <a:pt x="51" y="55"/>
                  </a:cubicBezTo>
                  <a:cubicBezTo>
                    <a:pt x="51" y="55"/>
                    <a:pt x="53" y="55"/>
                    <a:pt x="54" y="55"/>
                  </a:cubicBezTo>
                  <a:cubicBezTo>
                    <a:pt x="57" y="54"/>
                    <a:pt x="59" y="54"/>
                    <a:pt x="61" y="52"/>
                  </a:cubicBezTo>
                  <a:cubicBezTo>
                    <a:pt x="62" y="50"/>
                    <a:pt x="62" y="47"/>
                    <a:pt x="61" y="45"/>
                  </a:cubicBezTo>
                  <a:cubicBezTo>
                    <a:pt x="61" y="44"/>
                    <a:pt x="61" y="42"/>
                    <a:pt x="61" y="41"/>
                  </a:cubicBezTo>
                  <a:cubicBezTo>
                    <a:pt x="61" y="40"/>
                    <a:pt x="62" y="39"/>
                    <a:pt x="63" y="38"/>
                  </a:cubicBezTo>
                  <a:cubicBezTo>
                    <a:pt x="65" y="37"/>
                    <a:pt x="67" y="35"/>
                    <a:pt x="67" y="32"/>
                  </a:cubicBezTo>
                  <a:cubicBezTo>
                    <a:pt x="67" y="30"/>
                    <a:pt x="65" y="28"/>
                    <a:pt x="63" y="26"/>
                  </a:cubicBezTo>
                  <a:close/>
                  <a:moveTo>
                    <a:pt x="54" y="13"/>
                  </a:moveTo>
                  <a:cubicBezTo>
                    <a:pt x="56" y="13"/>
                    <a:pt x="58" y="13"/>
                    <a:pt x="58" y="14"/>
                  </a:cubicBezTo>
                  <a:cubicBezTo>
                    <a:pt x="59" y="15"/>
                    <a:pt x="59" y="17"/>
                    <a:pt x="58" y="19"/>
                  </a:cubicBezTo>
                  <a:cubicBezTo>
                    <a:pt x="58" y="21"/>
                    <a:pt x="58" y="22"/>
                    <a:pt x="58" y="24"/>
                  </a:cubicBezTo>
                  <a:cubicBezTo>
                    <a:pt x="56" y="19"/>
                    <a:pt x="53" y="15"/>
                    <a:pt x="49" y="12"/>
                  </a:cubicBezTo>
                  <a:cubicBezTo>
                    <a:pt x="51" y="13"/>
                    <a:pt x="52" y="13"/>
                    <a:pt x="54" y="13"/>
                  </a:cubicBezTo>
                  <a:close/>
                  <a:moveTo>
                    <a:pt x="39" y="5"/>
                  </a:moveTo>
                  <a:cubicBezTo>
                    <a:pt x="41" y="4"/>
                    <a:pt x="42" y="3"/>
                    <a:pt x="43" y="3"/>
                  </a:cubicBezTo>
                  <a:cubicBezTo>
                    <a:pt x="44" y="4"/>
                    <a:pt x="45" y="6"/>
                    <a:pt x="46" y="7"/>
                  </a:cubicBezTo>
                  <a:cubicBezTo>
                    <a:pt x="47" y="9"/>
                    <a:pt x="47" y="10"/>
                    <a:pt x="48" y="11"/>
                  </a:cubicBezTo>
                  <a:cubicBezTo>
                    <a:pt x="44" y="8"/>
                    <a:pt x="40" y="7"/>
                    <a:pt x="35" y="7"/>
                  </a:cubicBezTo>
                  <a:cubicBezTo>
                    <a:pt x="36" y="6"/>
                    <a:pt x="38" y="6"/>
                    <a:pt x="39" y="5"/>
                  </a:cubicBezTo>
                  <a:close/>
                  <a:moveTo>
                    <a:pt x="22" y="7"/>
                  </a:moveTo>
                  <a:cubicBezTo>
                    <a:pt x="22" y="6"/>
                    <a:pt x="23" y="4"/>
                    <a:pt x="24" y="3"/>
                  </a:cubicBezTo>
                  <a:cubicBezTo>
                    <a:pt x="26" y="3"/>
                    <a:pt x="27" y="4"/>
                    <a:pt x="29" y="5"/>
                  </a:cubicBezTo>
                  <a:cubicBezTo>
                    <a:pt x="30" y="6"/>
                    <a:pt x="32" y="6"/>
                    <a:pt x="33" y="7"/>
                  </a:cubicBezTo>
                  <a:cubicBezTo>
                    <a:pt x="28" y="7"/>
                    <a:pt x="23" y="8"/>
                    <a:pt x="19" y="11"/>
                  </a:cubicBezTo>
                  <a:cubicBezTo>
                    <a:pt x="20" y="10"/>
                    <a:pt x="21" y="9"/>
                    <a:pt x="22" y="7"/>
                  </a:cubicBezTo>
                  <a:close/>
                  <a:moveTo>
                    <a:pt x="9" y="14"/>
                  </a:moveTo>
                  <a:cubicBezTo>
                    <a:pt x="10" y="13"/>
                    <a:pt x="12" y="13"/>
                    <a:pt x="14" y="13"/>
                  </a:cubicBezTo>
                  <a:cubicBezTo>
                    <a:pt x="15" y="13"/>
                    <a:pt x="17" y="13"/>
                    <a:pt x="18" y="12"/>
                  </a:cubicBezTo>
                  <a:cubicBezTo>
                    <a:pt x="14" y="15"/>
                    <a:pt x="11" y="19"/>
                    <a:pt x="10" y="24"/>
                  </a:cubicBezTo>
                  <a:cubicBezTo>
                    <a:pt x="10" y="22"/>
                    <a:pt x="10" y="21"/>
                    <a:pt x="9" y="19"/>
                  </a:cubicBezTo>
                  <a:cubicBezTo>
                    <a:pt x="9" y="17"/>
                    <a:pt x="9" y="15"/>
                    <a:pt x="9" y="14"/>
                  </a:cubicBezTo>
                  <a:close/>
                  <a:moveTo>
                    <a:pt x="6" y="36"/>
                  </a:moveTo>
                  <a:cubicBezTo>
                    <a:pt x="5" y="35"/>
                    <a:pt x="3" y="34"/>
                    <a:pt x="3" y="32"/>
                  </a:cubicBezTo>
                  <a:cubicBezTo>
                    <a:pt x="3" y="31"/>
                    <a:pt x="5" y="30"/>
                    <a:pt x="6" y="28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27"/>
                    <a:pt x="8" y="30"/>
                    <a:pt x="8" y="32"/>
                  </a:cubicBezTo>
                  <a:cubicBezTo>
                    <a:pt x="8" y="35"/>
                    <a:pt x="9" y="37"/>
                    <a:pt x="9" y="40"/>
                  </a:cubicBezTo>
                  <a:cubicBezTo>
                    <a:pt x="9" y="38"/>
                    <a:pt x="8" y="37"/>
                    <a:pt x="6" y="36"/>
                  </a:cubicBezTo>
                  <a:close/>
                  <a:moveTo>
                    <a:pt x="14" y="52"/>
                  </a:moveTo>
                  <a:cubicBezTo>
                    <a:pt x="12" y="51"/>
                    <a:pt x="10" y="51"/>
                    <a:pt x="9" y="50"/>
                  </a:cubicBezTo>
                  <a:cubicBezTo>
                    <a:pt x="9" y="49"/>
                    <a:pt x="9" y="47"/>
                    <a:pt x="9" y="46"/>
                  </a:cubicBezTo>
                  <a:cubicBezTo>
                    <a:pt x="10" y="44"/>
                    <a:pt x="10" y="42"/>
                    <a:pt x="10" y="41"/>
                  </a:cubicBezTo>
                  <a:cubicBezTo>
                    <a:pt x="11" y="46"/>
                    <a:pt x="14" y="50"/>
                    <a:pt x="18" y="53"/>
                  </a:cubicBezTo>
                  <a:cubicBezTo>
                    <a:pt x="17" y="52"/>
                    <a:pt x="15" y="52"/>
                    <a:pt x="14" y="52"/>
                  </a:cubicBezTo>
                  <a:close/>
                  <a:moveTo>
                    <a:pt x="29" y="60"/>
                  </a:moveTo>
                  <a:cubicBezTo>
                    <a:pt x="27" y="61"/>
                    <a:pt x="26" y="62"/>
                    <a:pt x="24" y="61"/>
                  </a:cubicBezTo>
                  <a:cubicBezTo>
                    <a:pt x="23" y="61"/>
                    <a:pt x="22" y="59"/>
                    <a:pt x="22" y="57"/>
                  </a:cubicBezTo>
                  <a:cubicBezTo>
                    <a:pt x="21" y="56"/>
                    <a:pt x="20" y="54"/>
                    <a:pt x="19" y="53"/>
                  </a:cubicBezTo>
                  <a:cubicBezTo>
                    <a:pt x="23" y="56"/>
                    <a:pt x="28" y="58"/>
                    <a:pt x="33" y="58"/>
                  </a:cubicBezTo>
                  <a:cubicBezTo>
                    <a:pt x="32" y="58"/>
                    <a:pt x="30" y="59"/>
                    <a:pt x="29" y="60"/>
                  </a:cubicBezTo>
                  <a:close/>
                  <a:moveTo>
                    <a:pt x="46" y="57"/>
                  </a:moveTo>
                  <a:cubicBezTo>
                    <a:pt x="45" y="59"/>
                    <a:pt x="44" y="61"/>
                    <a:pt x="43" y="61"/>
                  </a:cubicBezTo>
                  <a:cubicBezTo>
                    <a:pt x="42" y="62"/>
                    <a:pt x="41" y="61"/>
                    <a:pt x="39" y="60"/>
                  </a:cubicBezTo>
                  <a:cubicBezTo>
                    <a:pt x="37" y="59"/>
                    <a:pt x="36" y="58"/>
                    <a:pt x="35" y="58"/>
                  </a:cubicBezTo>
                  <a:cubicBezTo>
                    <a:pt x="40" y="58"/>
                    <a:pt x="44" y="56"/>
                    <a:pt x="48" y="53"/>
                  </a:cubicBezTo>
                  <a:cubicBezTo>
                    <a:pt x="47" y="54"/>
                    <a:pt x="47" y="56"/>
                    <a:pt x="46" y="57"/>
                  </a:cubicBezTo>
                  <a:close/>
                  <a:moveTo>
                    <a:pt x="34" y="56"/>
                  </a:moveTo>
                  <a:cubicBezTo>
                    <a:pt x="21" y="56"/>
                    <a:pt x="10" y="45"/>
                    <a:pt x="10" y="32"/>
                  </a:cubicBezTo>
                  <a:cubicBezTo>
                    <a:pt x="10" y="19"/>
                    <a:pt x="21" y="9"/>
                    <a:pt x="34" y="9"/>
                  </a:cubicBezTo>
                  <a:cubicBezTo>
                    <a:pt x="47" y="9"/>
                    <a:pt x="58" y="19"/>
                    <a:pt x="58" y="32"/>
                  </a:cubicBezTo>
                  <a:cubicBezTo>
                    <a:pt x="58" y="45"/>
                    <a:pt x="47" y="56"/>
                    <a:pt x="34" y="56"/>
                  </a:cubicBezTo>
                  <a:close/>
                  <a:moveTo>
                    <a:pt x="58" y="50"/>
                  </a:moveTo>
                  <a:cubicBezTo>
                    <a:pt x="58" y="51"/>
                    <a:pt x="56" y="51"/>
                    <a:pt x="54" y="52"/>
                  </a:cubicBezTo>
                  <a:cubicBezTo>
                    <a:pt x="52" y="52"/>
                    <a:pt x="51" y="52"/>
                    <a:pt x="49" y="53"/>
                  </a:cubicBezTo>
                  <a:cubicBezTo>
                    <a:pt x="53" y="50"/>
                    <a:pt x="56" y="46"/>
                    <a:pt x="58" y="41"/>
                  </a:cubicBezTo>
                  <a:cubicBezTo>
                    <a:pt x="58" y="42"/>
                    <a:pt x="58" y="44"/>
                    <a:pt x="58" y="46"/>
                  </a:cubicBezTo>
                  <a:cubicBezTo>
                    <a:pt x="59" y="47"/>
                    <a:pt x="59" y="49"/>
                    <a:pt x="58" y="50"/>
                  </a:cubicBezTo>
                  <a:close/>
                  <a:moveTo>
                    <a:pt x="61" y="36"/>
                  </a:moveTo>
                  <a:cubicBezTo>
                    <a:pt x="60" y="37"/>
                    <a:pt x="59" y="38"/>
                    <a:pt x="58" y="40"/>
                  </a:cubicBezTo>
                  <a:cubicBezTo>
                    <a:pt x="59" y="37"/>
                    <a:pt x="60" y="35"/>
                    <a:pt x="60" y="32"/>
                  </a:cubicBezTo>
                  <a:cubicBezTo>
                    <a:pt x="60" y="30"/>
                    <a:pt x="59" y="27"/>
                    <a:pt x="58" y="25"/>
                  </a:cubicBezTo>
                  <a:cubicBezTo>
                    <a:pt x="59" y="26"/>
                    <a:pt x="60" y="27"/>
                    <a:pt x="61" y="28"/>
                  </a:cubicBezTo>
                  <a:cubicBezTo>
                    <a:pt x="63" y="30"/>
                    <a:pt x="64" y="31"/>
                    <a:pt x="64" y="32"/>
                  </a:cubicBezTo>
                  <a:cubicBezTo>
                    <a:pt x="64" y="34"/>
                    <a:pt x="63" y="35"/>
                    <a:pt x="6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09" name="Freeform 35"/>
            <p:cNvSpPr>
              <a:spLocks noEditPoints="1"/>
            </p:cNvSpPr>
            <p:nvPr/>
          </p:nvSpPr>
          <p:spPr bwMode="auto">
            <a:xfrm>
              <a:off x="5843290" y="5254807"/>
              <a:ext cx="328103" cy="313566"/>
            </a:xfrm>
            <a:custGeom>
              <a:avLst/>
              <a:gdLst>
                <a:gd name="T0" fmla="*/ 44 w 67"/>
                <a:gd name="T1" fmla="*/ 21 h 64"/>
                <a:gd name="T2" fmla="*/ 25 w 67"/>
                <a:gd name="T3" fmla="*/ 19 h 64"/>
                <a:gd name="T4" fmla="*/ 24 w 67"/>
                <a:gd name="T5" fmla="*/ 21 h 64"/>
                <a:gd name="T6" fmla="*/ 16 w 67"/>
                <a:gd name="T7" fmla="*/ 30 h 64"/>
                <a:gd name="T8" fmla="*/ 26 w 67"/>
                <a:gd name="T9" fmla="*/ 36 h 64"/>
                <a:gd name="T10" fmla="*/ 32 w 67"/>
                <a:gd name="T11" fmla="*/ 42 h 64"/>
                <a:gd name="T12" fmla="*/ 26 w 67"/>
                <a:gd name="T13" fmla="*/ 48 h 64"/>
                <a:gd name="T14" fmla="*/ 42 w 67"/>
                <a:gd name="T15" fmla="*/ 48 h 64"/>
                <a:gd name="T16" fmla="*/ 36 w 67"/>
                <a:gd name="T17" fmla="*/ 42 h 64"/>
                <a:gd name="T18" fmla="*/ 42 w 67"/>
                <a:gd name="T19" fmla="*/ 36 h 64"/>
                <a:gd name="T20" fmla="*/ 51 w 67"/>
                <a:gd name="T21" fmla="*/ 30 h 64"/>
                <a:gd name="T22" fmla="*/ 19 w 67"/>
                <a:gd name="T23" fmla="*/ 30 h 64"/>
                <a:gd name="T24" fmla="*/ 24 w 67"/>
                <a:gd name="T25" fmla="*/ 31 h 64"/>
                <a:gd name="T26" fmla="*/ 48 w 67"/>
                <a:gd name="T27" fmla="*/ 30 h 64"/>
                <a:gd name="T28" fmla="*/ 44 w 67"/>
                <a:gd name="T29" fmla="*/ 31 h 64"/>
                <a:gd name="T30" fmla="*/ 48 w 67"/>
                <a:gd name="T31" fmla="*/ 30 h 64"/>
                <a:gd name="T32" fmla="*/ 61 w 67"/>
                <a:gd name="T33" fmla="*/ 20 h 64"/>
                <a:gd name="T34" fmla="*/ 51 w 67"/>
                <a:gd name="T35" fmla="*/ 9 h 64"/>
                <a:gd name="T36" fmla="*/ 43 w 67"/>
                <a:gd name="T37" fmla="*/ 0 h 64"/>
                <a:gd name="T38" fmla="*/ 30 w 67"/>
                <a:gd name="T39" fmla="*/ 2 h 64"/>
                <a:gd name="T40" fmla="*/ 19 w 67"/>
                <a:gd name="T41" fmla="*/ 6 h 64"/>
                <a:gd name="T42" fmla="*/ 7 w 67"/>
                <a:gd name="T43" fmla="*/ 13 h 64"/>
                <a:gd name="T44" fmla="*/ 4 w 67"/>
                <a:gd name="T45" fmla="*/ 26 h 64"/>
                <a:gd name="T46" fmla="*/ 7 w 67"/>
                <a:gd name="T47" fmla="*/ 41 h 64"/>
                <a:gd name="T48" fmla="*/ 13 w 67"/>
                <a:gd name="T49" fmla="*/ 55 h 64"/>
                <a:gd name="T50" fmla="*/ 24 w 67"/>
                <a:gd name="T51" fmla="*/ 64 h 64"/>
                <a:gd name="T52" fmla="*/ 34 w 67"/>
                <a:gd name="T53" fmla="*/ 61 h 64"/>
                <a:gd name="T54" fmla="*/ 44 w 67"/>
                <a:gd name="T55" fmla="*/ 64 h 64"/>
                <a:gd name="T56" fmla="*/ 54 w 67"/>
                <a:gd name="T57" fmla="*/ 55 h 64"/>
                <a:gd name="T58" fmla="*/ 61 w 67"/>
                <a:gd name="T59" fmla="*/ 41 h 64"/>
                <a:gd name="T60" fmla="*/ 63 w 67"/>
                <a:gd name="T61" fmla="*/ 26 h 64"/>
                <a:gd name="T62" fmla="*/ 58 w 67"/>
                <a:gd name="T63" fmla="*/ 19 h 64"/>
                <a:gd name="T64" fmla="*/ 54 w 67"/>
                <a:gd name="T65" fmla="*/ 13 h 64"/>
                <a:gd name="T66" fmla="*/ 46 w 67"/>
                <a:gd name="T67" fmla="*/ 7 h 64"/>
                <a:gd name="T68" fmla="*/ 39 w 67"/>
                <a:gd name="T69" fmla="*/ 5 h 64"/>
                <a:gd name="T70" fmla="*/ 29 w 67"/>
                <a:gd name="T71" fmla="*/ 5 h 64"/>
                <a:gd name="T72" fmla="*/ 22 w 67"/>
                <a:gd name="T73" fmla="*/ 7 h 64"/>
                <a:gd name="T74" fmla="*/ 18 w 67"/>
                <a:gd name="T75" fmla="*/ 12 h 64"/>
                <a:gd name="T76" fmla="*/ 9 w 67"/>
                <a:gd name="T77" fmla="*/ 14 h 64"/>
                <a:gd name="T78" fmla="*/ 6 w 67"/>
                <a:gd name="T79" fmla="*/ 28 h 64"/>
                <a:gd name="T80" fmla="*/ 9 w 67"/>
                <a:gd name="T81" fmla="*/ 40 h 64"/>
                <a:gd name="T82" fmla="*/ 9 w 67"/>
                <a:gd name="T83" fmla="*/ 50 h 64"/>
                <a:gd name="T84" fmla="*/ 18 w 67"/>
                <a:gd name="T85" fmla="*/ 53 h 64"/>
                <a:gd name="T86" fmla="*/ 24 w 67"/>
                <a:gd name="T87" fmla="*/ 61 h 64"/>
                <a:gd name="T88" fmla="*/ 33 w 67"/>
                <a:gd name="T89" fmla="*/ 58 h 64"/>
                <a:gd name="T90" fmla="*/ 43 w 67"/>
                <a:gd name="T91" fmla="*/ 61 h 64"/>
                <a:gd name="T92" fmla="*/ 48 w 67"/>
                <a:gd name="T93" fmla="*/ 53 h 64"/>
                <a:gd name="T94" fmla="*/ 10 w 67"/>
                <a:gd name="T95" fmla="*/ 32 h 64"/>
                <a:gd name="T96" fmla="*/ 34 w 67"/>
                <a:gd name="T97" fmla="*/ 56 h 64"/>
                <a:gd name="T98" fmla="*/ 49 w 67"/>
                <a:gd name="T99" fmla="*/ 53 h 64"/>
                <a:gd name="T100" fmla="*/ 58 w 67"/>
                <a:gd name="T101" fmla="*/ 50 h 64"/>
                <a:gd name="T102" fmla="*/ 60 w 67"/>
                <a:gd name="T103" fmla="*/ 32 h 64"/>
                <a:gd name="T104" fmla="*/ 64 w 67"/>
                <a:gd name="T10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" h="64">
                  <a:moveTo>
                    <a:pt x="51" y="23"/>
                  </a:moveTo>
                  <a:cubicBezTo>
                    <a:pt x="51" y="22"/>
                    <a:pt x="51" y="21"/>
                    <a:pt x="50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19"/>
                    <a:pt x="43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6" y="22"/>
                    <a:pt x="16" y="23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3"/>
                    <a:pt x="20" y="35"/>
                    <a:pt x="2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5" y="37"/>
                    <a:pt x="26" y="36"/>
                  </a:cubicBezTo>
                  <a:cubicBezTo>
                    <a:pt x="27" y="37"/>
                    <a:pt x="28" y="38"/>
                    <a:pt x="30" y="39"/>
                  </a:cubicBezTo>
                  <a:cubicBezTo>
                    <a:pt x="30" y="39"/>
                    <a:pt x="31" y="39"/>
                    <a:pt x="31" y="40"/>
                  </a:cubicBezTo>
                  <a:cubicBezTo>
                    <a:pt x="31" y="40"/>
                    <a:pt x="32" y="41"/>
                    <a:pt x="32" y="42"/>
                  </a:cubicBezTo>
                  <a:cubicBezTo>
                    <a:pt x="32" y="45"/>
                    <a:pt x="30" y="46"/>
                    <a:pt x="30" y="46"/>
                  </a:cubicBezTo>
                  <a:cubicBezTo>
                    <a:pt x="30" y="46"/>
                    <a:pt x="28" y="47"/>
                    <a:pt x="26" y="47"/>
                  </a:cubicBezTo>
                  <a:cubicBezTo>
                    <a:pt x="26" y="47"/>
                    <a:pt x="26" y="48"/>
                    <a:pt x="26" y="48"/>
                  </a:cubicBezTo>
                  <a:cubicBezTo>
                    <a:pt x="26" y="49"/>
                    <a:pt x="26" y="49"/>
                    <a:pt x="2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2" y="49"/>
                    <a:pt x="42" y="49"/>
                    <a:pt x="42" y="48"/>
                  </a:cubicBezTo>
                  <a:cubicBezTo>
                    <a:pt x="42" y="48"/>
                    <a:pt x="42" y="47"/>
                    <a:pt x="42" y="47"/>
                  </a:cubicBezTo>
                  <a:cubicBezTo>
                    <a:pt x="40" y="47"/>
                    <a:pt x="38" y="46"/>
                    <a:pt x="38" y="46"/>
                  </a:cubicBezTo>
                  <a:cubicBezTo>
                    <a:pt x="37" y="46"/>
                    <a:pt x="36" y="45"/>
                    <a:pt x="36" y="42"/>
                  </a:cubicBezTo>
                  <a:cubicBezTo>
                    <a:pt x="36" y="41"/>
                    <a:pt x="37" y="40"/>
                    <a:pt x="37" y="39"/>
                  </a:cubicBezTo>
                  <a:cubicBezTo>
                    <a:pt x="37" y="39"/>
                    <a:pt x="38" y="39"/>
                    <a:pt x="38" y="39"/>
                  </a:cubicBezTo>
                  <a:cubicBezTo>
                    <a:pt x="40" y="38"/>
                    <a:pt x="41" y="37"/>
                    <a:pt x="42" y="36"/>
                  </a:cubicBezTo>
                  <a:cubicBezTo>
                    <a:pt x="43" y="37"/>
                    <a:pt x="44" y="37"/>
                    <a:pt x="44" y="37"/>
                  </a:cubicBezTo>
                  <a:cubicBezTo>
                    <a:pt x="45" y="37"/>
                    <a:pt x="45" y="37"/>
                    <a:pt x="46" y="37"/>
                  </a:cubicBezTo>
                  <a:cubicBezTo>
                    <a:pt x="48" y="35"/>
                    <a:pt x="51" y="33"/>
                    <a:pt x="51" y="30"/>
                  </a:cubicBezTo>
                  <a:lnTo>
                    <a:pt x="51" y="23"/>
                  </a:lnTo>
                  <a:close/>
                  <a:moveTo>
                    <a:pt x="23" y="34"/>
                  </a:moveTo>
                  <a:cubicBezTo>
                    <a:pt x="19" y="31"/>
                    <a:pt x="19" y="30"/>
                    <a:pt x="19" y="30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3"/>
                    <a:pt x="24" y="33"/>
                  </a:cubicBezTo>
                  <a:cubicBezTo>
                    <a:pt x="24" y="34"/>
                    <a:pt x="24" y="34"/>
                    <a:pt x="23" y="34"/>
                  </a:cubicBezTo>
                  <a:close/>
                  <a:moveTo>
                    <a:pt x="48" y="30"/>
                  </a:moveTo>
                  <a:cubicBezTo>
                    <a:pt x="48" y="30"/>
                    <a:pt x="48" y="31"/>
                    <a:pt x="44" y="34"/>
                  </a:cubicBezTo>
                  <a:cubicBezTo>
                    <a:pt x="44" y="34"/>
                    <a:pt x="44" y="34"/>
                    <a:pt x="44" y="33"/>
                  </a:cubicBezTo>
                  <a:cubicBezTo>
                    <a:pt x="44" y="33"/>
                    <a:pt x="44" y="32"/>
                    <a:pt x="44" y="31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8" y="24"/>
                    <a:pt x="48" y="24"/>
                    <a:pt x="48" y="24"/>
                  </a:cubicBezTo>
                  <a:lnTo>
                    <a:pt x="48" y="30"/>
                  </a:lnTo>
                  <a:close/>
                  <a:moveTo>
                    <a:pt x="63" y="26"/>
                  </a:moveTo>
                  <a:cubicBezTo>
                    <a:pt x="62" y="25"/>
                    <a:pt x="61" y="24"/>
                    <a:pt x="61" y="24"/>
                  </a:cubicBezTo>
                  <a:cubicBezTo>
                    <a:pt x="61" y="23"/>
                    <a:pt x="61" y="21"/>
                    <a:pt x="61" y="20"/>
                  </a:cubicBezTo>
                  <a:cubicBezTo>
                    <a:pt x="62" y="17"/>
                    <a:pt x="62" y="15"/>
                    <a:pt x="61" y="13"/>
                  </a:cubicBezTo>
                  <a:cubicBezTo>
                    <a:pt x="59" y="11"/>
                    <a:pt x="57" y="10"/>
                    <a:pt x="54" y="10"/>
                  </a:cubicBezTo>
                  <a:cubicBezTo>
                    <a:pt x="53" y="10"/>
                    <a:pt x="51" y="10"/>
                    <a:pt x="51" y="9"/>
                  </a:cubicBezTo>
                  <a:cubicBezTo>
                    <a:pt x="50" y="9"/>
                    <a:pt x="49" y="7"/>
                    <a:pt x="49" y="6"/>
                  </a:cubicBezTo>
                  <a:cubicBezTo>
                    <a:pt x="48" y="4"/>
                    <a:pt x="47" y="1"/>
                    <a:pt x="44" y="1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1" y="0"/>
                    <a:pt x="39" y="1"/>
                    <a:pt x="37" y="2"/>
                  </a:cubicBezTo>
                  <a:cubicBezTo>
                    <a:pt x="36" y="3"/>
                    <a:pt x="35" y="4"/>
                    <a:pt x="34" y="4"/>
                  </a:cubicBezTo>
                  <a:cubicBezTo>
                    <a:pt x="33" y="4"/>
                    <a:pt x="32" y="3"/>
                    <a:pt x="30" y="2"/>
                  </a:cubicBezTo>
                  <a:cubicBezTo>
                    <a:pt x="29" y="1"/>
                    <a:pt x="27" y="0"/>
                    <a:pt x="25" y="0"/>
                  </a:cubicBezTo>
                  <a:cubicBezTo>
                    <a:pt x="25" y="0"/>
                    <a:pt x="24" y="0"/>
                    <a:pt x="24" y="1"/>
                  </a:cubicBezTo>
                  <a:cubicBezTo>
                    <a:pt x="21" y="1"/>
                    <a:pt x="20" y="4"/>
                    <a:pt x="19" y="6"/>
                  </a:cubicBezTo>
                  <a:cubicBezTo>
                    <a:pt x="18" y="7"/>
                    <a:pt x="18" y="9"/>
                    <a:pt x="17" y="9"/>
                  </a:cubicBezTo>
                  <a:cubicBezTo>
                    <a:pt x="16" y="10"/>
                    <a:pt x="15" y="10"/>
                    <a:pt x="13" y="10"/>
                  </a:cubicBezTo>
                  <a:cubicBezTo>
                    <a:pt x="11" y="10"/>
                    <a:pt x="8" y="11"/>
                    <a:pt x="7" y="13"/>
                  </a:cubicBezTo>
                  <a:cubicBezTo>
                    <a:pt x="5" y="15"/>
                    <a:pt x="6" y="17"/>
                    <a:pt x="6" y="20"/>
                  </a:cubicBezTo>
                  <a:cubicBezTo>
                    <a:pt x="7" y="21"/>
                    <a:pt x="7" y="23"/>
                    <a:pt x="7" y="24"/>
                  </a:cubicBezTo>
                  <a:cubicBezTo>
                    <a:pt x="7" y="24"/>
                    <a:pt x="5" y="25"/>
                    <a:pt x="4" y="26"/>
                  </a:cubicBezTo>
                  <a:cubicBezTo>
                    <a:pt x="3" y="28"/>
                    <a:pt x="0" y="30"/>
                    <a:pt x="0" y="32"/>
                  </a:cubicBezTo>
                  <a:cubicBezTo>
                    <a:pt x="0" y="35"/>
                    <a:pt x="3" y="37"/>
                    <a:pt x="4" y="38"/>
                  </a:cubicBezTo>
                  <a:cubicBezTo>
                    <a:pt x="5" y="39"/>
                    <a:pt x="7" y="40"/>
                    <a:pt x="7" y="41"/>
                  </a:cubicBezTo>
                  <a:cubicBezTo>
                    <a:pt x="7" y="42"/>
                    <a:pt x="7" y="44"/>
                    <a:pt x="6" y="45"/>
                  </a:cubicBezTo>
                  <a:cubicBezTo>
                    <a:pt x="6" y="47"/>
                    <a:pt x="5" y="50"/>
                    <a:pt x="7" y="52"/>
                  </a:cubicBezTo>
                  <a:cubicBezTo>
                    <a:pt x="8" y="54"/>
                    <a:pt x="11" y="54"/>
                    <a:pt x="13" y="55"/>
                  </a:cubicBezTo>
                  <a:cubicBezTo>
                    <a:pt x="15" y="55"/>
                    <a:pt x="16" y="55"/>
                    <a:pt x="17" y="55"/>
                  </a:cubicBezTo>
                  <a:cubicBezTo>
                    <a:pt x="18" y="56"/>
                    <a:pt x="18" y="57"/>
                    <a:pt x="19" y="59"/>
                  </a:cubicBezTo>
                  <a:cubicBezTo>
                    <a:pt x="20" y="61"/>
                    <a:pt x="21" y="63"/>
                    <a:pt x="24" y="64"/>
                  </a:cubicBezTo>
                  <a:cubicBezTo>
                    <a:pt x="24" y="64"/>
                    <a:pt x="25" y="64"/>
                    <a:pt x="25" y="64"/>
                  </a:cubicBezTo>
                  <a:cubicBezTo>
                    <a:pt x="27" y="64"/>
                    <a:pt x="29" y="63"/>
                    <a:pt x="30" y="62"/>
                  </a:cubicBezTo>
                  <a:cubicBezTo>
                    <a:pt x="32" y="62"/>
                    <a:pt x="33" y="61"/>
                    <a:pt x="34" y="61"/>
                  </a:cubicBezTo>
                  <a:cubicBezTo>
                    <a:pt x="35" y="61"/>
                    <a:pt x="36" y="62"/>
                    <a:pt x="37" y="62"/>
                  </a:cubicBezTo>
                  <a:cubicBezTo>
                    <a:pt x="39" y="63"/>
                    <a:pt x="41" y="64"/>
                    <a:pt x="43" y="64"/>
                  </a:cubicBezTo>
                  <a:cubicBezTo>
                    <a:pt x="43" y="64"/>
                    <a:pt x="44" y="64"/>
                    <a:pt x="44" y="64"/>
                  </a:cubicBezTo>
                  <a:cubicBezTo>
                    <a:pt x="47" y="63"/>
                    <a:pt x="48" y="61"/>
                    <a:pt x="49" y="59"/>
                  </a:cubicBezTo>
                  <a:cubicBezTo>
                    <a:pt x="49" y="57"/>
                    <a:pt x="50" y="56"/>
                    <a:pt x="51" y="55"/>
                  </a:cubicBezTo>
                  <a:cubicBezTo>
                    <a:pt x="51" y="55"/>
                    <a:pt x="53" y="55"/>
                    <a:pt x="54" y="55"/>
                  </a:cubicBezTo>
                  <a:cubicBezTo>
                    <a:pt x="57" y="54"/>
                    <a:pt x="59" y="54"/>
                    <a:pt x="61" y="52"/>
                  </a:cubicBezTo>
                  <a:cubicBezTo>
                    <a:pt x="62" y="50"/>
                    <a:pt x="62" y="47"/>
                    <a:pt x="61" y="45"/>
                  </a:cubicBezTo>
                  <a:cubicBezTo>
                    <a:pt x="61" y="44"/>
                    <a:pt x="61" y="42"/>
                    <a:pt x="61" y="41"/>
                  </a:cubicBezTo>
                  <a:cubicBezTo>
                    <a:pt x="61" y="40"/>
                    <a:pt x="62" y="39"/>
                    <a:pt x="63" y="38"/>
                  </a:cubicBezTo>
                  <a:cubicBezTo>
                    <a:pt x="65" y="37"/>
                    <a:pt x="67" y="35"/>
                    <a:pt x="67" y="32"/>
                  </a:cubicBezTo>
                  <a:cubicBezTo>
                    <a:pt x="67" y="30"/>
                    <a:pt x="65" y="28"/>
                    <a:pt x="63" y="26"/>
                  </a:cubicBezTo>
                  <a:close/>
                  <a:moveTo>
                    <a:pt x="54" y="13"/>
                  </a:moveTo>
                  <a:cubicBezTo>
                    <a:pt x="56" y="13"/>
                    <a:pt x="58" y="13"/>
                    <a:pt x="58" y="14"/>
                  </a:cubicBezTo>
                  <a:cubicBezTo>
                    <a:pt x="59" y="15"/>
                    <a:pt x="59" y="17"/>
                    <a:pt x="58" y="19"/>
                  </a:cubicBezTo>
                  <a:cubicBezTo>
                    <a:pt x="58" y="21"/>
                    <a:pt x="58" y="22"/>
                    <a:pt x="58" y="24"/>
                  </a:cubicBezTo>
                  <a:cubicBezTo>
                    <a:pt x="56" y="19"/>
                    <a:pt x="53" y="15"/>
                    <a:pt x="49" y="12"/>
                  </a:cubicBezTo>
                  <a:cubicBezTo>
                    <a:pt x="51" y="13"/>
                    <a:pt x="52" y="13"/>
                    <a:pt x="54" y="13"/>
                  </a:cubicBezTo>
                  <a:close/>
                  <a:moveTo>
                    <a:pt x="39" y="5"/>
                  </a:moveTo>
                  <a:cubicBezTo>
                    <a:pt x="41" y="4"/>
                    <a:pt x="42" y="3"/>
                    <a:pt x="43" y="3"/>
                  </a:cubicBezTo>
                  <a:cubicBezTo>
                    <a:pt x="44" y="4"/>
                    <a:pt x="45" y="6"/>
                    <a:pt x="46" y="7"/>
                  </a:cubicBezTo>
                  <a:cubicBezTo>
                    <a:pt x="47" y="9"/>
                    <a:pt x="47" y="10"/>
                    <a:pt x="48" y="11"/>
                  </a:cubicBezTo>
                  <a:cubicBezTo>
                    <a:pt x="44" y="8"/>
                    <a:pt x="40" y="7"/>
                    <a:pt x="35" y="7"/>
                  </a:cubicBezTo>
                  <a:cubicBezTo>
                    <a:pt x="36" y="6"/>
                    <a:pt x="38" y="6"/>
                    <a:pt x="39" y="5"/>
                  </a:cubicBezTo>
                  <a:close/>
                  <a:moveTo>
                    <a:pt x="22" y="7"/>
                  </a:moveTo>
                  <a:cubicBezTo>
                    <a:pt x="22" y="6"/>
                    <a:pt x="23" y="4"/>
                    <a:pt x="24" y="3"/>
                  </a:cubicBezTo>
                  <a:cubicBezTo>
                    <a:pt x="26" y="3"/>
                    <a:pt x="27" y="4"/>
                    <a:pt x="29" y="5"/>
                  </a:cubicBezTo>
                  <a:cubicBezTo>
                    <a:pt x="30" y="6"/>
                    <a:pt x="32" y="6"/>
                    <a:pt x="33" y="7"/>
                  </a:cubicBezTo>
                  <a:cubicBezTo>
                    <a:pt x="28" y="7"/>
                    <a:pt x="23" y="8"/>
                    <a:pt x="19" y="11"/>
                  </a:cubicBezTo>
                  <a:cubicBezTo>
                    <a:pt x="20" y="10"/>
                    <a:pt x="21" y="9"/>
                    <a:pt x="22" y="7"/>
                  </a:cubicBezTo>
                  <a:close/>
                  <a:moveTo>
                    <a:pt x="9" y="14"/>
                  </a:moveTo>
                  <a:cubicBezTo>
                    <a:pt x="10" y="13"/>
                    <a:pt x="12" y="13"/>
                    <a:pt x="14" y="13"/>
                  </a:cubicBezTo>
                  <a:cubicBezTo>
                    <a:pt x="15" y="13"/>
                    <a:pt x="17" y="13"/>
                    <a:pt x="18" y="12"/>
                  </a:cubicBezTo>
                  <a:cubicBezTo>
                    <a:pt x="14" y="15"/>
                    <a:pt x="11" y="19"/>
                    <a:pt x="10" y="24"/>
                  </a:cubicBezTo>
                  <a:cubicBezTo>
                    <a:pt x="10" y="22"/>
                    <a:pt x="10" y="21"/>
                    <a:pt x="9" y="19"/>
                  </a:cubicBezTo>
                  <a:cubicBezTo>
                    <a:pt x="9" y="17"/>
                    <a:pt x="9" y="15"/>
                    <a:pt x="9" y="14"/>
                  </a:cubicBezTo>
                  <a:close/>
                  <a:moveTo>
                    <a:pt x="6" y="36"/>
                  </a:moveTo>
                  <a:cubicBezTo>
                    <a:pt x="5" y="35"/>
                    <a:pt x="3" y="34"/>
                    <a:pt x="3" y="32"/>
                  </a:cubicBezTo>
                  <a:cubicBezTo>
                    <a:pt x="3" y="31"/>
                    <a:pt x="5" y="30"/>
                    <a:pt x="6" y="28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27"/>
                    <a:pt x="8" y="30"/>
                    <a:pt x="8" y="32"/>
                  </a:cubicBezTo>
                  <a:cubicBezTo>
                    <a:pt x="8" y="35"/>
                    <a:pt x="9" y="37"/>
                    <a:pt x="9" y="40"/>
                  </a:cubicBezTo>
                  <a:cubicBezTo>
                    <a:pt x="9" y="38"/>
                    <a:pt x="8" y="37"/>
                    <a:pt x="6" y="36"/>
                  </a:cubicBezTo>
                  <a:close/>
                  <a:moveTo>
                    <a:pt x="14" y="52"/>
                  </a:moveTo>
                  <a:cubicBezTo>
                    <a:pt x="12" y="51"/>
                    <a:pt x="10" y="51"/>
                    <a:pt x="9" y="50"/>
                  </a:cubicBezTo>
                  <a:cubicBezTo>
                    <a:pt x="9" y="49"/>
                    <a:pt x="9" y="47"/>
                    <a:pt x="9" y="46"/>
                  </a:cubicBezTo>
                  <a:cubicBezTo>
                    <a:pt x="10" y="44"/>
                    <a:pt x="10" y="42"/>
                    <a:pt x="10" y="41"/>
                  </a:cubicBezTo>
                  <a:cubicBezTo>
                    <a:pt x="11" y="46"/>
                    <a:pt x="14" y="50"/>
                    <a:pt x="18" y="53"/>
                  </a:cubicBezTo>
                  <a:cubicBezTo>
                    <a:pt x="17" y="52"/>
                    <a:pt x="15" y="52"/>
                    <a:pt x="14" y="52"/>
                  </a:cubicBezTo>
                  <a:close/>
                  <a:moveTo>
                    <a:pt x="29" y="60"/>
                  </a:moveTo>
                  <a:cubicBezTo>
                    <a:pt x="27" y="61"/>
                    <a:pt x="26" y="62"/>
                    <a:pt x="24" y="61"/>
                  </a:cubicBezTo>
                  <a:cubicBezTo>
                    <a:pt x="23" y="61"/>
                    <a:pt x="22" y="59"/>
                    <a:pt x="22" y="57"/>
                  </a:cubicBezTo>
                  <a:cubicBezTo>
                    <a:pt x="21" y="56"/>
                    <a:pt x="20" y="54"/>
                    <a:pt x="19" y="53"/>
                  </a:cubicBezTo>
                  <a:cubicBezTo>
                    <a:pt x="23" y="56"/>
                    <a:pt x="28" y="58"/>
                    <a:pt x="33" y="58"/>
                  </a:cubicBezTo>
                  <a:cubicBezTo>
                    <a:pt x="32" y="58"/>
                    <a:pt x="30" y="59"/>
                    <a:pt x="29" y="60"/>
                  </a:cubicBezTo>
                  <a:close/>
                  <a:moveTo>
                    <a:pt x="46" y="57"/>
                  </a:moveTo>
                  <a:cubicBezTo>
                    <a:pt x="45" y="59"/>
                    <a:pt x="44" y="61"/>
                    <a:pt x="43" y="61"/>
                  </a:cubicBezTo>
                  <a:cubicBezTo>
                    <a:pt x="42" y="62"/>
                    <a:pt x="41" y="61"/>
                    <a:pt x="39" y="60"/>
                  </a:cubicBezTo>
                  <a:cubicBezTo>
                    <a:pt x="37" y="59"/>
                    <a:pt x="36" y="58"/>
                    <a:pt x="35" y="58"/>
                  </a:cubicBezTo>
                  <a:cubicBezTo>
                    <a:pt x="40" y="58"/>
                    <a:pt x="44" y="56"/>
                    <a:pt x="48" y="53"/>
                  </a:cubicBezTo>
                  <a:cubicBezTo>
                    <a:pt x="47" y="54"/>
                    <a:pt x="47" y="56"/>
                    <a:pt x="46" y="57"/>
                  </a:cubicBezTo>
                  <a:close/>
                  <a:moveTo>
                    <a:pt x="34" y="56"/>
                  </a:moveTo>
                  <a:cubicBezTo>
                    <a:pt x="21" y="56"/>
                    <a:pt x="10" y="45"/>
                    <a:pt x="10" y="32"/>
                  </a:cubicBezTo>
                  <a:cubicBezTo>
                    <a:pt x="10" y="19"/>
                    <a:pt x="21" y="9"/>
                    <a:pt x="34" y="9"/>
                  </a:cubicBezTo>
                  <a:cubicBezTo>
                    <a:pt x="47" y="9"/>
                    <a:pt x="58" y="19"/>
                    <a:pt x="58" y="32"/>
                  </a:cubicBezTo>
                  <a:cubicBezTo>
                    <a:pt x="58" y="45"/>
                    <a:pt x="47" y="56"/>
                    <a:pt x="34" y="56"/>
                  </a:cubicBezTo>
                  <a:close/>
                  <a:moveTo>
                    <a:pt x="58" y="50"/>
                  </a:moveTo>
                  <a:cubicBezTo>
                    <a:pt x="58" y="51"/>
                    <a:pt x="56" y="51"/>
                    <a:pt x="54" y="52"/>
                  </a:cubicBezTo>
                  <a:cubicBezTo>
                    <a:pt x="52" y="52"/>
                    <a:pt x="51" y="52"/>
                    <a:pt x="49" y="53"/>
                  </a:cubicBezTo>
                  <a:cubicBezTo>
                    <a:pt x="53" y="50"/>
                    <a:pt x="56" y="46"/>
                    <a:pt x="58" y="41"/>
                  </a:cubicBezTo>
                  <a:cubicBezTo>
                    <a:pt x="58" y="42"/>
                    <a:pt x="58" y="44"/>
                    <a:pt x="58" y="46"/>
                  </a:cubicBezTo>
                  <a:cubicBezTo>
                    <a:pt x="59" y="47"/>
                    <a:pt x="59" y="49"/>
                    <a:pt x="58" y="50"/>
                  </a:cubicBezTo>
                  <a:close/>
                  <a:moveTo>
                    <a:pt x="61" y="36"/>
                  </a:moveTo>
                  <a:cubicBezTo>
                    <a:pt x="60" y="37"/>
                    <a:pt x="59" y="38"/>
                    <a:pt x="58" y="40"/>
                  </a:cubicBezTo>
                  <a:cubicBezTo>
                    <a:pt x="59" y="37"/>
                    <a:pt x="60" y="35"/>
                    <a:pt x="60" y="32"/>
                  </a:cubicBezTo>
                  <a:cubicBezTo>
                    <a:pt x="60" y="30"/>
                    <a:pt x="59" y="27"/>
                    <a:pt x="58" y="25"/>
                  </a:cubicBezTo>
                  <a:cubicBezTo>
                    <a:pt x="59" y="26"/>
                    <a:pt x="60" y="27"/>
                    <a:pt x="61" y="28"/>
                  </a:cubicBezTo>
                  <a:cubicBezTo>
                    <a:pt x="63" y="30"/>
                    <a:pt x="64" y="31"/>
                    <a:pt x="64" y="32"/>
                  </a:cubicBezTo>
                  <a:cubicBezTo>
                    <a:pt x="64" y="34"/>
                    <a:pt x="63" y="35"/>
                    <a:pt x="6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10" name="Freeform 33"/>
            <p:cNvSpPr>
              <a:spLocks noEditPoints="1"/>
            </p:cNvSpPr>
            <p:nvPr/>
          </p:nvSpPr>
          <p:spPr bwMode="auto">
            <a:xfrm>
              <a:off x="6480791" y="5397488"/>
              <a:ext cx="282099" cy="288980"/>
            </a:xfrm>
            <a:custGeom>
              <a:avLst/>
              <a:gdLst>
                <a:gd name="T0" fmla="*/ 8 w 52"/>
                <a:gd name="T1" fmla="*/ 19 h 53"/>
                <a:gd name="T2" fmla="*/ 8 w 52"/>
                <a:gd name="T3" fmla="*/ 19 h 53"/>
                <a:gd name="T4" fmla="*/ 8 w 52"/>
                <a:gd name="T5" fmla="*/ 18 h 53"/>
                <a:gd name="T6" fmla="*/ 8 w 52"/>
                <a:gd name="T7" fmla="*/ 17 h 53"/>
                <a:gd name="T8" fmla="*/ 8 w 52"/>
                <a:gd name="T9" fmla="*/ 17 h 53"/>
                <a:gd name="T10" fmla="*/ 15 w 52"/>
                <a:gd name="T11" fmla="*/ 10 h 53"/>
                <a:gd name="T12" fmla="*/ 17 w 52"/>
                <a:gd name="T13" fmla="*/ 10 h 53"/>
                <a:gd name="T14" fmla="*/ 17 w 52"/>
                <a:gd name="T15" fmla="*/ 12 h 53"/>
                <a:gd name="T16" fmla="*/ 13 w 52"/>
                <a:gd name="T17" fmla="*/ 17 h 53"/>
                <a:gd name="T18" fmla="*/ 39 w 52"/>
                <a:gd name="T19" fmla="*/ 17 h 53"/>
                <a:gd name="T20" fmla="*/ 40 w 52"/>
                <a:gd name="T21" fmla="*/ 18 h 53"/>
                <a:gd name="T22" fmla="*/ 39 w 52"/>
                <a:gd name="T23" fmla="*/ 20 h 53"/>
                <a:gd name="T24" fmla="*/ 13 w 52"/>
                <a:gd name="T25" fmla="*/ 20 h 53"/>
                <a:gd name="T26" fmla="*/ 17 w 52"/>
                <a:gd name="T27" fmla="*/ 24 h 53"/>
                <a:gd name="T28" fmla="*/ 17 w 52"/>
                <a:gd name="T29" fmla="*/ 26 h 53"/>
                <a:gd name="T30" fmla="*/ 16 w 52"/>
                <a:gd name="T31" fmla="*/ 26 h 53"/>
                <a:gd name="T32" fmla="*/ 15 w 52"/>
                <a:gd name="T33" fmla="*/ 26 h 53"/>
                <a:gd name="T34" fmla="*/ 8 w 52"/>
                <a:gd name="T35" fmla="*/ 19 h 53"/>
                <a:gd name="T36" fmla="*/ 43 w 52"/>
                <a:gd name="T37" fmla="*/ 34 h 53"/>
                <a:gd name="T38" fmla="*/ 43 w 52"/>
                <a:gd name="T39" fmla="*/ 34 h 53"/>
                <a:gd name="T40" fmla="*/ 36 w 52"/>
                <a:gd name="T41" fmla="*/ 27 h 53"/>
                <a:gd name="T42" fmla="*/ 34 w 52"/>
                <a:gd name="T43" fmla="*/ 27 h 53"/>
                <a:gd name="T44" fmla="*/ 34 w 52"/>
                <a:gd name="T45" fmla="*/ 29 h 53"/>
                <a:gd name="T46" fmla="*/ 39 w 52"/>
                <a:gd name="T47" fmla="*/ 33 h 53"/>
                <a:gd name="T48" fmla="*/ 13 w 52"/>
                <a:gd name="T49" fmla="*/ 33 h 53"/>
                <a:gd name="T50" fmla="*/ 11 w 52"/>
                <a:gd name="T51" fmla="*/ 35 h 53"/>
                <a:gd name="T52" fmla="*/ 13 w 52"/>
                <a:gd name="T53" fmla="*/ 36 h 53"/>
                <a:gd name="T54" fmla="*/ 39 w 52"/>
                <a:gd name="T55" fmla="*/ 36 h 53"/>
                <a:gd name="T56" fmla="*/ 34 w 52"/>
                <a:gd name="T57" fmla="*/ 41 h 53"/>
                <a:gd name="T58" fmla="*/ 34 w 52"/>
                <a:gd name="T59" fmla="*/ 43 h 53"/>
                <a:gd name="T60" fmla="*/ 35 w 52"/>
                <a:gd name="T61" fmla="*/ 43 h 53"/>
                <a:gd name="T62" fmla="*/ 36 w 52"/>
                <a:gd name="T63" fmla="*/ 43 h 53"/>
                <a:gd name="T64" fmla="*/ 43 w 52"/>
                <a:gd name="T65" fmla="*/ 36 h 53"/>
                <a:gd name="T66" fmla="*/ 43 w 52"/>
                <a:gd name="T67" fmla="*/ 36 h 53"/>
                <a:gd name="T68" fmla="*/ 44 w 52"/>
                <a:gd name="T69" fmla="*/ 35 h 53"/>
                <a:gd name="T70" fmla="*/ 43 w 52"/>
                <a:gd name="T71" fmla="*/ 34 h 53"/>
                <a:gd name="T72" fmla="*/ 52 w 52"/>
                <a:gd name="T73" fmla="*/ 7 h 53"/>
                <a:gd name="T74" fmla="*/ 52 w 52"/>
                <a:gd name="T75" fmla="*/ 45 h 53"/>
                <a:gd name="T76" fmla="*/ 45 w 52"/>
                <a:gd name="T77" fmla="*/ 53 h 53"/>
                <a:gd name="T78" fmla="*/ 7 w 52"/>
                <a:gd name="T79" fmla="*/ 53 h 53"/>
                <a:gd name="T80" fmla="*/ 0 w 52"/>
                <a:gd name="T81" fmla="*/ 45 h 53"/>
                <a:gd name="T82" fmla="*/ 0 w 52"/>
                <a:gd name="T83" fmla="*/ 7 h 53"/>
                <a:gd name="T84" fmla="*/ 7 w 52"/>
                <a:gd name="T85" fmla="*/ 0 h 53"/>
                <a:gd name="T86" fmla="*/ 45 w 52"/>
                <a:gd name="T87" fmla="*/ 0 h 53"/>
                <a:gd name="T88" fmla="*/ 52 w 52"/>
                <a:gd name="T89" fmla="*/ 7 h 53"/>
                <a:gd name="T90" fmla="*/ 49 w 52"/>
                <a:gd name="T91" fmla="*/ 7 h 53"/>
                <a:gd name="T92" fmla="*/ 45 w 52"/>
                <a:gd name="T93" fmla="*/ 3 h 53"/>
                <a:gd name="T94" fmla="*/ 7 w 52"/>
                <a:gd name="T95" fmla="*/ 3 h 53"/>
                <a:gd name="T96" fmla="*/ 3 w 52"/>
                <a:gd name="T97" fmla="*/ 7 h 53"/>
                <a:gd name="T98" fmla="*/ 3 w 52"/>
                <a:gd name="T99" fmla="*/ 45 h 53"/>
                <a:gd name="T100" fmla="*/ 7 w 52"/>
                <a:gd name="T101" fmla="*/ 50 h 53"/>
                <a:gd name="T102" fmla="*/ 45 w 52"/>
                <a:gd name="T103" fmla="*/ 50 h 53"/>
                <a:gd name="T104" fmla="*/ 49 w 52"/>
                <a:gd name="T105" fmla="*/ 45 h 53"/>
                <a:gd name="T106" fmla="*/ 49 w 52"/>
                <a:gd name="T10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3">
                  <a:moveTo>
                    <a:pt x="8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6" y="9"/>
                    <a:pt x="17" y="10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40" y="19"/>
                    <a:pt x="40" y="20"/>
                    <a:pt x="39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5"/>
                    <a:pt x="17" y="26"/>
                  </a:cubicBezTo>
                  <a:cubicBezTo>
                    <a:pt x="17" y="26"/>
                    <a:pt x="16" y="26"/>
                    <a:pt x="16" y="26"/>
                  </a:cubicBezTo>
                  <a:cubicBezTo>
                    <a:pt x="16" y="26"/>
                    <a:pt x="15" y="26"/>
                    <a:pt x="15" y="26"/>
                  </a:cubicBezTo>
                  <a:lnTo>
                    <a:pt x="8" y="19"/>
                  </a:lnTo>
                  <a:close/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5" y="26"/>
                    <a:pt x="34" y="27"/>
                  </a:cubicBezTo>
                  <a:cubicBezTo>
                    <a:pt x="34" y="28"/>
                    <a:pt x="34" y="29"/>
                    <a:pt x="34" y="2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1" y="34"/>
                    <a:pt x="11" y="35"/>
                  </a:cubicBezTo>
                  <a:cubicBezTo>
                    <a:pt x="11" y="36"/>
                    <a:pt x="12" y="36"/>
                    <a:pt x="13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5"/>
                    <a:pt x="44" y="35"/>
                  </a:cubicBezTo>
                  <a:cubicBezTo>
                    <a:pt x="44" y="35"/>
                    <a:pt x="44" y="34"/>
                    <a:pt x="43" y="34"/>
                  </a:cubicBezTo>
                  <a:close/>
                  <a:moveTo>
                    <a:pt x="52" y="7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2" y="49"/>
                    <a:pt x="49" y="53"/>
                    <a:pt x="45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49"/>
                    <a:pt x="0" y="4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4"/>
                    <a:pt x="52" y="7"/>
                  </a:cubicBezTo>
                  <a:close/>
                  <a:moveTo>
                    <a:pt x="49" y="7"/>
                  </a:moveTo>
                  <a:cubicBezTo>
                    <a:pt x="49" y="5"/>
                    <a:pt x="47" y="3"/>
                    <a:pt x="4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3"/>
                    <a:pt x="3" y="5"/>
                    <a:pt x="3" y="7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8"/>
                    <a:pt x="4" y="50"/>
                    <a:pt x="7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7" y="50"/>
                    <a:pt x="49" y="48"/>
                    <a:pt x="49" y="45"/>
                  </a:cubicBezTo>
                  <a:lnTo>
                    <a:pt x="4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11" name="Freeform 38"/>
            <p:cNvSpPr>
              <a:spLocks noEditPoints="1"/>
            </p:cNvSpPr>
            <p:nvPr/>
          </p:nvSpPr>
          <p:spPr bwMode="auto">
            <a:xfrm>
              <a:off x="7965069" y="4244772"/>
              <a:ext cx="355281" cy="316061"/>
            </a:xfrm>
            <a:custGeom>
              <a:avLst/>
              <a:gdLst>
                <a:gd name="T0" fmla="*/ 63 w 65"/>
                <a:gd name="T1" fmla="*/ 24 h 58"/>
                <a:gd name="T2" fmla="*/ 49 w 65"/>
                <a:gd name="T3" fmla="*/ 22 h 58"/>
                <a:gd name="T4" fmla="*/ 42 w 65"/>
                <a:gd name="T5" fmla="*/ 16 h 58"/>
                <a:gd name="T6" fmla="*/ 32 w 65"/>
                <a:gd name="T7" fmla="*/ 6 h 58"/>
                <a:gd name="T8" fmla="*/ 24 w 65"/>
                <a:gd name="T9" fmla="*/ 0 h 58"/>
                <a:gd name="T10" fmla="*/ 24 w 65"/>
                <a:gd name="T11" fmla="*/ 23 h 58"/>
                <a:gd name="T12" fmla="*/ 21 w 65"/>
                <a:gd name="T13" fmla="*/ 22 h 58"/>
                <a:gd name="T14" fmla="*/ 3 w 65"/>
                <a:gd name="T15" fmla="*/ 28 h 58"/>
                <a:gd name="T16" fmla="*/ 0 w 65"/>
                <a:gd name="T17" fmla="*/ 34 h 58"/>
                <a:gd name="T18" fmla="*/ 2 w 65"/>
                <a:gd name="T19" fmla="*/ 41 h 58"/>
                <a:gd name="T20" fmla="*/ 5 w 65"/>
                <a:gd name="T21" fmla="*/ 48 h 58"/>
                <a:gd name="T22" fmla="*/ 10 w 65"/>
                <a:gd name="T23" fmla="*/ 55 h 58"/>
                <a:gd name="T24" fmla="*/ 35 w 65"/>
                <a:gd name="T25" fmla="*/ 57 h 58"/>
                <a:gd name="T26" fmla="*/ 45 w 65"/>
                <a:gd name="T27" fmla="*/ 55 h 58"/>
                <a:gd name="T28" fmla="*/ 60 w 65"/>
                <a:gd name="T29" fmla="*/ 57 h 58"/>
                <a:gd name="T30" fmla="*/ 64 w 65"/>
                <a:gd name="T31" fmla="*/ 26 h 58"/>
                <a:gd name="T32" fmla="*/ 9 w 65"/>
                <a:gd name="T33" fmla="*/ 25 h 58"/>
                <a:gd name="T34" fmla="*/ 24 w 65"/>
                <a:gd name="T35" fmla="*/ 28 h 58"/>
                <a:gd name="T36" fmla="*/ 9 w 65"/>
                <a:gd name="T37" fmla="*/ 30 h 58"/>
                <a:gd name="T38" fmla="*/ 9 w 65"/>
                <a:gd name="T39" fmla="*/ 25 h 58"/>
                <a:gd name="T40" fmla="*/ 18 w 65"/>
                <a:gd name="T41" fmla="*/ 32 h 58"/>
                <a:gd name="T42" fmla="*/ 18 w 65"/>
                <a:gd name="T43" fmla="*/ 37 h 58"/>
                <a:gd name="T44" fmla="*/ 6 w 65"/>
                <a:gd name="T45" fmla="*/ 37 h 58"/>
                <a:gd name="T46" fmla="*/ 6 w 65"/>
                <a:gd name="T47" fmla="*/ 32 h 58"/>
                <a:gd name="T48" fmla="*/ 18 w 65"/>
                <a:gd name="T49" fmla="*/ 39 h 58"/>
                <a:gd name="T50" fmla="*/ 23 w 65"/>
                <a:gd name="T51" fmla="*/ 41 h 58"/>
                <a:gd name="T52" fmla="*/ 11 w 65"/>
                <a:gd name="T53" fmla="*/ 43 h 58"/>
                <a:gd name="T54" fmla="*/ 5 w 65"/>
                <a:gd name="T55" fmla="*/ 41 h 58"/>
                <a:gd name="T56" fmla="*/ 11 w 65"/>
                <a:gd name="T57" fmla="*/ 45 h 58"/>
                <a:gd name="T58" fmla="*/ 23 w 65"/>
                <a:gd name="T59" fmla="*/ 45 h 58"/>
                <a:gd name="T60" fmla="*/ 23 w 65"/>
                <a:gd name="T61" fmla="*/ 50 h 58"/>
                <a:gd name="T62" fmla="*/ 8 w 65"/>
                <a:gd name="T63" fmla="*/ 48 h 58"/>
                <a:gd name="T64" fmla="*/ 23 w 65"/>
                <a:gd name="T65" fmla="*/ 52 h 58"/>
                <a:gd name="T66" fmla="*/ 24 w 65"/>
                <a:gd name="T67" fmla="*/ 44 h 58"/>
                <a:gd name="T68" fmla="*/ 22 w 65"/>
                <a:gd name="T69" fmla="*/ 37 h 58"/>
                <a:gd name="T70" fmla="*/ 21 w 65"/>
                <a:gd name="T71" fmla="*/ 32 h 58"/>
                <a:gd name="T72" fmla="*/ 26 w 65"/>
                <a:gd name="T73" fmla="*/ 26 h 58"/>
                <a:gd name="T74" fmla="*/ 28 w 65"/>
                <a:gd name="T75" fmla="*/ 31 h 58"/>
                <a:gd name="T76" fmla="*/ 39 w 65"/>
                <a:gd name="T77" fmla="*/ 40 h 58"/>
                <a:gd name="T78" fmla="*/ 30 w 65"/>
                <a:gd name="T79" fmla="*/ 31 h 58"/>
                <a:gd name="T80" fmla="*/ 29 w 65"/>
                <a:gd name="T81" fmla="*/ 24 h 58"/>
                <a:gd name="T82" fmla="*/ 29 w 65"/>
                <a:gd name="T83" fmla="*/ 24 h 58"/>
                <a:gd name="T84" fmla="*/ 22 w 65"/>
                <a:gd name="T85" fmla="*/ 8 h 58"/>
                <a:gd name="T86" fmla="*/ 28 w 65"/>
                <a:gd name="T87" fmla="*/ 4 h 58"/>
                <a:gd name="T88" fmla="*/ 32 w 65"/>
                <a:gd name="T89" fmla="*/ 14 h 58"/>
                <a:gd name="T90" fmla="*/ 43 w 65"/>
                <a:gd name="T91" fmla="*/ 20 h 58"/>
                <a:gd name="T92" fmla="*/ 46 w 65"/>
                <a:gd name="T93" fmla="*/ 50 h 58"/>
                <a:gd name="T94" fmla="*/ 12 w 65"/>
                <a:gd name="T95" fmla="*/ 52 h 58"/>
                <a:gd name="T96" fmla="*/ 23 w 65"/>
                <a:gd name="T97" fmla="*/ 52 h 58"/>
                <a:gd name="T98" fmla="*/ 61 w 65"/>
                <a:gd name="T99" fmla="*/ 27 h 58"/>
                <a:gd name="T100" fmla="*/ 48 w 65"/>
                <a:gd name="T101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" h="58">
                  <a:moveTo>
                    <a:pt x="64" y="24"/>
                  </a:moveTo>
                  <a:cubicBezTo>
                    <a:pt x="64" y="24"/>
                    <a:pt x="63" y="24"/>
                    <a:pt x="63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7" y="20"/>
                    <a:pt x="46" y="18"/>
                    <a:pt x="45" y="18"/>
                  </a:cubicBezTo>
                  <a:cubicBezTo>
                    <a:pt x="44" y="17"/>
                    <a:pt x="43" y="17"/>
                    <a:pt x="42" y="16"/>
                  </a:cubicBezTo>
                  <a:cubicBezTo>
                    <a:pt x="39" y="15"/>
                    <a:pt x="37" y="14"/>
                    <a:pt x="35" y="12"/>
                  </a:cubicBezTo>
                  <a:cubicBezTo>
                    <a:pt x="33" y="10"/>
                    <a:pt x="32" y="8"/>
                    <a:pt x="32" y="6"/>
                  </a:cubicBezTo>
                  <a:cubicBezTo>
                    <a:pt x="31" y="4"/>
                    <a:pt x="31" y="2"/>
                    <a:pt x="30" y="1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22" y="1"/>
                    <a:pt x="20" y="4"/>
                    <a:pt x="20" y="7"/>
                  </a:cubicBezTo>
                  <a:cubicBezTo>
                    <a:pt x="19" y="14"/>
                    <a:pt x="22" y="19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6" y="22"/>
                    <a:pt x="3" y="25"/>
                    <a:pt x="3" y="28"/>
                  </a:cubicBezTo>
                  <a:cubicBezTo>
                    <a:pt x="3" y="28"/>
                    <a:pt x="3" y="29"/>
                    <a:pt x="4" y="29"/>
                  </a:cubicBezTo>
                  <a:cubicBezTo>
                    <a:pt x="1" y="30"/>
                    <a:pt x="0" y="32"/>
                    <a:pt x="0" y="34"/>
                  </a:cubicBezTo>
                  <a:cubicBezTo>
                    <a:pt x="0" y="36"/>
                    <a:pt x="1" y="38"/>
                    <a:pt x="2" y="39"/>
                  </a:cubicBezTo>
                  <a:cubicBezTo>
                    <a:pt x="2" y="40"/>
                    <a:pt x="2" y="40"/>
                    <a:pt x="2" y="41"/>
                  </a:cubicBezTo>
                  <a:cubicBezTo>
                    <a:pt x="2" y="43"/>
                    <a:pt x="3" y="45"/>
                    <a:pt x="5" y="46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50"/>
                    <a:pt x="6" y="52"/>
                    <a:pt x="8" y="53"/>
                  </a:cubicBezTo>
                  <a:cubicBezTo>
                    <a:pt x="9" y="53"/>
                    <a:pt x="9" y="54"/>
                    <a:pt x="10" y="55"/>
                  </a:cubicBezTo>
                  <a:cubicBezTo>
                    <a:pt x="13" y="57"/>
                    <a:pt x="24" y="58"/>
                    <a:pt x="30" y="58"/>
                  </a:cubicBezTo>
                  <a:cubicBezTo>
                    <a:pt x="32" y="58"/>
                    <a:pt x="34" y="58"/>
                    <a:pt x="35" y="57"/>
                  </a:cubicBezTo>
                  <a:cubicBezTo>
                    <a:pt x="38" y="57"/>
                    <a:pt x="41" y="56"/>
                    <a:pt x="45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6"/>
                    <a:pt x="46" y="56"/>
                    <a:pt x="46" y="56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7"/>
                    <a:pt x="62" y="56"/>
                    <a:pt x="62" y="5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5"/>
                    <a:pt x="64" y="25"/>
                    <a:pt x="64" y="24"/>
                  </a:cubicBezTo>
                  <a:close/>
                  <a:moveTo>
                    <a:pt x="9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3" y="25"/>
                    <a:pt x="24" y="26"/>
                    <a:pt x="24" y="28"/>
                  </a:cubicBezTo>
                  <a:cubicBezTo>
                    <a:pt x="24" y="29"/>
                    <a:pt x="23" y="30"/>
                    <a:pt x="21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0"/>
                    <a:pt x="6" y="29"/>
                    <a:pt x="6" y="28"/>
                  </a:cubicBezTo>
                  <a:cubicBezTo>
                    <a:pt x="6" y="26"/>
                    <a:pt x="8" y="25"/>
                    <a:pt x="9" y="25"/>
                  </a:cubicBezTo>
                  <a:close/>
                  <a:moveTo>
                    <a:pt x="6" y="32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19" y="32"/>
                    <a:pt x="21" y="33"/>
                    <a:pt x="21" y="34"/>
                  </a:cubicBezTo>
                  <a:cubicBezTo>
                    <a:pt x="21" y="36"/>
                    <a:pt x="19" y="37"/>
                    <a:pt x="1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4" y="37"/>
                    <a:pt x="3" y="36"/>
                    <a:pt x="3" y="34"/>
                  </a:cubicBezTo>
                  <a:cubicBezTo>
                    <a:pt x="3" y="33"/>
                    <a:pt x="4" y="32"/>
                    <a:pt x="6" y="32"/>
                  </a:cubicBezTo>
                  <a:close/>
                  <a:moveTo>
                    <a:pt x="8" y="39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39"/>
                    <a:pt x="23" y="40"/>
                    <a:pt x="23" y="41"/>
                  </a:cubicBezTo>
                  <a:cubicBezTo>
                    <a:pt x="23" y="42"/>
                    <a:pt x="22" y="43"/>
                    <a:pt x="2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6" y="43"/>
                    <a:pt x="5" y="42"/>
                    <a:pt x="5" y="41"/>
                  </a:cubicBezTo>
                  <a:cubicBezTo>
                    <a:pt x="5" y="40"/>
                    <a:pt x="6" y="39"/>
                    <a:pt x="8" y="39"/>
                  </a:cubicBezTo>
                  <a:close/>
                  <a:moveTo>
                    <a:pt x="1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5" y="45"/>
                    <a:pt x="26" y="47"/>
                    <a:pt x="26" y="48"/>
                  </a:cubicBezTo>
                  <a:cubicBezTo>
                    <a:pt x="26" y="49"/>
                    <a:pt x="25" y="50"/>
                    <a:pt x="23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50"/>
                    <a:pt x="8" y="49"/>
                    <a:pt x="8" y="48"/>
                  </a:cubicBezTo>
                  <a:cubicBezTo>
                    <a:pt x="8" y="47"/>
                    <a:pt x="9" y="45"/>
                    <a:pt x="11" y="45"/>
                  </a:cubicBezTo>
                  <a:close/>
                  <a:moveTo>
                    <a:pt x="23" y="52"/>
                  </a:moveTo>
                  <a:cubicBezTo>
                    <a:pt x="26" y="52"/>
                    <a:pt x="28" y="50"/>
                    <a:pt x="28" y="48"/>
                  </a:cubicBezTo>
                  <a:cubicBezTo>
                    <a:pt x="28" y="46"/>
                    <a:pt x="26" y="44"/>
                    <a:pt x="24" y="44"/>
                  </a:cubicBezTo>
                  <a:cubicBezTo>
                    <a:pt x="25" y="43"/>
                    <a:pt x="25" y="42"/>
                    <a:pt x="25" y="41"/>
                  </a:cubicBezTo>
                  <a:cubicBezTo>
                    <a:pt x="25" y="39"/>
                    <a:pt x="24" y="38"/>
                    <a:pt x="22" y="37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3" y="33"/>
                    <a:pt x="22" y="33"/>
                    <a:pt x="21" y="32"/>
                  </a:cubicBezTo>
                  <a:cubicBezTo>
                    <a:pt x="24" y="32"/>
                    <a:pt x="26" y="30"/>
                    <a:pt x="26" y="28"/>
                  </a:cubicBezTo>
                  <a:cubicBezTo>
                    <a:pt x="26" y="27"/>
                    <a:pt x="26" y="26"/>
                    <a:pt x="26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7"/>
                    <a:pt x="28" y="29"/>
                    <a:pt x="28" y="31"/>
                  </a:cubicBezTo>
                  <a:cubicBezTo>
                    <a:pt x="29" y="38"/>
                    <a:pt x="37" y="41"/>
                    <a:pt x="37" y="41"/>
                  </a:cubicBezTo>
                  <a:cubicBezTo>
                    <a:pt x="38" y="41"/>
                    <a:pt x="38" y="41"/>
                    <a:pt x="39" y="40"/>
                  </a:cubicBezTo>
                  <a:cubicBezTo>
                    <a:pt x="39" y="40"/>
                    <a:pt x="38" y="39"/>
                    <a:pt x="38" y="39"/>
                  </a:cubicBezTo>
                  <a:cubicBezTo>
                    <a:pt x="38" y="39"/>
                    <a:pt x="31" y="37"/>
                    <a:pt x="30" y="31"/>
                  </a:cubicBezTo>
                  <a:cubicBezTo>
                    <a:pt x="30" y="28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3"/>
                  </a:cubicBezTo>
                  <a:cubicBezTo>
                    <a:pt x="29" y="23"/>
                    <a:pt x="21" y="16"/>
                    <a:pt x="22" y="8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6" y="3"/>
                    <a:pt x="27" y="3"/>
                    <a:pt x="28" y="4"/>
                  </a:cubicBezTo>
                  <a:cubicBezTo>
                    <a:pt x="28" y="4"/>
                    <a:pt x="29" y="5"/>
                    <a:pt x="29" y="7"/>
                  </a:cubicBezTo>
                  <a:cubicBezTo>
                    <a:pt x="30" y="9"/>
                    <a:pt x="31" y="11"/>
                    <a:pt x="32" y="14"/>
                  </a:cubicBezTo>
                  <a:cubicBezTo>
                    <a:pt x="35" y="17"/>
                    <a:pt x="38" y="18"/>
                    <a:pt x="40" y="19"/>
                  </a:cubicBezTo>
                  <a:cubicBezTo>
                    <a:pt x="41" y="19"/>
                    <a:pt x="42" y="20"/>
                    <a:pt x="43" y="20"/>
                  </a:cubicBezTo>
                  <a:cubicBezTo>
                    <a:pt x="44" y="21"/>
                    <a:pt x="47" y="25"/>
                    <a:pt x="48" y="26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3" y="52"/>
                    <a:pt x="39" y="54"/>
                    <a:pt x="34" y="54"/>
                  </a:cubicBezTo>
                  <a:cubicBezTo>
                    <a:pt x="27" y="55"/>
                    <a:pt x="14" y="54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lnTo>
                    <a:pt x="23" y="52"/>
                  </a:lnTo>
                  <a:close/>
                  <a:moveTo>
                    <a:pt x="50" y="26"/>
                  </a:moveTo>
                  <a:cubicBezTo>
                    <a:pt x="61" y="27"/>
                    <a:pt x="61" y="27"/>
                    <a:pt x="61" y="27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8" y="53"/>
                    <a:pt x="48" y="53"/>
                    <a:pt x="48" y="53"/>
                  </a:cubicBezTo>
                  <a:lnTo>
                    <a:pt x="5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12" name="Freeform 64"/>
            <p:cNvSpPr>
              <a:spLocks noEditPoints="1"/>
            </p:cNvSpPr>
            <p:nvPr/>
          </p:nvSpPr>
          <p:spPr bwMode="auto">
            <a:xfrm>
              <a:off x="7632991" y="4154948"/>
              <a:ext cx="278989" cy="188037"/>
            </a:xfrm>
            <a:custGeom>
              <a:avLst/>
              <a:gdLst>
                <a:gd name="T0" fmla="*/ 58 w 58"/>
                <a:gd name="T1" fmla="*/ 18 h 38"/>
                <a:gd name="T2" fmla="*/ 31 w 58"/>
                <a:gd name="T3" fmla="*/ 0 h 38"/>
                <a:gd name="T4" fmla="*/ 1 w 58"/>
                <a:gd name="T5" fmla="*/ 18 h 38"/>
                <a:gd name="T6" fmla="*/ 0 w 58"/>
                <a:gd name="T7" fmla="*/ 20 h 38"/>
                <a:gd name="T8" fmla="*/ 31 w 58"/>
                <a:gd name="T9" fmla="*/ 38 h 38"/>
                <a:gd name="T10" fmla="*/ 58 w 58"/>
                <a:gd name="T11" fmla="*/ 20 h 38"/>
                <a:gd name="T12" fmla="*/ 58 w 58"/>
                <a:gd name="T13" fmla="*/ 18 h 38"/>
                <a:gd name="T14" fmla="*/ 18 w 58"/>
                <a:gd name="T15" fmla="*/ 19 h 38"/>
                <a:gd name="T16" fmla="*/ 16 w 58"/>
                <a:gd name="T17" fmla="*/ 19 h 38"/>
                <a:gd name="T18" fmla="*/ 28 w 58"/>
                <a:gd name="T19" fmla="*/ 34 h 38"/>
                <a:gd name="T20" fmla="*/ 4 w 58"/>
                <a:gd name="T21" fmla="*/ 19 h 38"/>
                <a:gd name="T22" fmla="*/ 27 w 58"/>
                <a:gd name="T23" fmla="*/ 4 h 38"/>
                <a:gd name="T24" fmla="*/ 19 w 58"/>
                <a:gd name="T25" fmla="*/ 9 h 38"/>
                <a:gd name="T26" fmla="*/ 21 w 58"/>
                <a:gd name="T27" fmla="*/ 10 h 38"/>
                <a:gd name="T28" fmla="*/ 31 w 58"/>
                <a:gd name="T29" fmla="*/ 5 h 38"/>
                <a:gd name="T30" fmla="*/ 45 w 58"/>
                <a:gd name="T31" fmla="*/ 19 h 38"/>
                <a:gd name="T32" fmla="*/ 31 w 58"/>
                <a:gd name="T33" fmla="*/ 33 h 38"/>
                <a:gd name="T34" fmla="*/ 18 w 58"/>
                <a:gd name="T35" fmla="*/ 19 h 38"/>
                <a:gd name="T36" fmla="*/ 36 w 58"/>
                <a:gd name="T37" fmla="*/ 34 h 38"/>
                <a:gd name="T38" fmla="*/ 47 w 58"/>
                <a:gd name="T39" fmla="*/ 19 h 38"/>
                <a:gd name="T40" fmla="*/ 38 w 58"/>
                <a:gd name="T41" fmla="*/ 4 h 38"/>
                <a:gd name="T42" fmla="*/ 55 w 58"/>
                <a:gd name="T43" fmla="*/ 19 h 38"/>
                <a:gd name="T44" fmla="*/ 36 w 58"/>
                <a:gd name="T45" fmla="*/ 34 h 38"/>
                <a:gd name="T46" fmla="*/ 40 w 58"/>
                <a:gd name="T47" fmla="*/ 19 h 38"/>
                <a:gd name="T48" fmla="*/ 31 w 58"/>
                <a:gd name="T49" fmla="*/ 28 h 38"/>
                <a:gd name="T50" fmla="*/ 23 w 58"/>
                <a:gd name="T51" fmla="*/ 19 h 38"/>
                <a:gd name="T52" fmla="*/ 31 w 58"/>
                <a:gd name="T53" fmla="*/ 19 h 38"/>
                <a:gd name="T54" fmla="*/ 24 w 58"/>
                <a:gd name="T55" fmla="*/ 14 h 38"/>
                <a:gd name="T56" fmla="*/ 31 w 58"/>
                <a:gd name="T57" fmla="*/ 10 h 38"/>
                <a:gd name="T58" fmla="*/ 40 w 58"/>
                <a:gd name="T5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38">
                  <a:moveTo>
                    <a:pt x="58" y="18"/>
                  </a:moveTo>
                  <a:cubicBezTo>
                    <a:pt x="57" y="18"/>
                    <a:pt x="47" y="0"/>
                    <a:pt x="31" y="0"/>
                  </a:cubicBezTo>
                  <a:cubicBezTo>
                    <a:pt x="15" y="0"/>
                    <a:pt x="1" y="17"/>
                    <a:pt x="1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1" y="21"/>
                    <a:pt x="13" y="38"/>
                    <a:pt x="31" y="38"/>
                  </a:cubicBezTo>
                  <a:cubicBezTo>
                    <a:pt x="49" y="38"/>
                    <a:pt x="57" y="20"/>
                    <a:pt x="58" y="20"/>
                  </a:cubicBezTo>
                  <a:cubicBezTo>
                    <a:pt x="58" y="19"/>
                    <a:pt x="58" y="19"/>
                    <a:pt x="58" y="18"/>
                  </a:cubicBezTo>
                  <a:close/>
                  <a:moveTo>
                    <a:pt x="18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6" y="27"/>
                    <a:pt x="21" y="33"/>
                    <a:pt x="28" y="34"/>
                  </a:cubicBezTo>
                  <a:cubicBezTo>
                    <a:pt x="16" y="33"/>
                    <a:pt x="6" y="22"/>
                    <a:pt x="4" y="19"/>
                  </a:cubicBezTo>
                  <a:cubicBezTo>
                    <a:pt x="6" y="16"/>
                    <a:pt x="16" y="6"/>
                    <a:pt x="27" y="4"/>
                  </a:cubicBezTo>
                  <a:cubicBezTo>
                    <a:pt x="24" y="5"/>
                    <a:pt x="21" y="7"/>
                    <a:pt x="19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7"/>
                    <a:pt x="27" y="5"/>
                    <a:pt x="31" y="5"/>
                  </a:cubicBezTo>
                  <a:cubicBezTo>
                    <a:pt x="39" y="5"/>
                    <a:pt x="45" y="11"/>
                    <a:pt x="45" y="19"/>
                  </a:cubicBezTo>
                  <a:cubicBezTo>
                    <a:pt x="45" y="27"/>
                    <a:pt x="39" y="33"/>
                    <a:pt x="31" y="33"/>
                  </a:cubicBezTo>
                  <a:cubicBezTo>
                    <a:pt x="24" y="33"/>
                    <a:pt x="18" y="27"/>
                    <a:pt x="18" y="19"/>
                  </a:cubicBezTo>
                  <a:close/>
                  <a:moveTo>
                    <a:pt x="36" y="34"/>
                  </a:moveTo>
                  <a:cubicBezTo>
                    <a:pt x="42" y="32"/>
                    <a:pt x="47" y="26"/>
                    <a:pt x="47" y="19"/>
                  </a:cubicBezTo>
                  <a:cubicBezTo>
                    <a:pt x="47" y="12"/>
                    <a:pt x="43" y="7"/>
                    <a:pt x="38" y="4"/>
                  </a:cubicBezTo>
                  <a:cubicBezTo>
                    <a:pt x="47" y="8"/>
                    <a:pt x="53" y="17"/>
                    <a:pt x="55" y="19"/>
                  </a:cubicBezTo>
                  <a:cubicBezTo>
                    <a:pt x="53" y="22"/>
                    <a:pt x="47" y="32"/>
                    <a:pt x="36" y="34"/>
                  </a:cubicBezTo>
                  <a:close/>
                  <a:moveTo>
                    <a:pt x="40" y="19"/>
                  </a:moveTo>
                  <a:cubicBezTo>
                    <a:pt x="40" y="24"/>
                    <a:pt x="36" y="28"/>
                    <a:pt x="31" y="28"/>
                  </a:cubicBezTo>
                  <a:cubicBezTo>
                    <a:pt x="27" y="28"/>
                    <a:pt x="23" y="24"/>
                    <a:pt x="2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2"/>
                    <a:pt x="29" y="10"/>
                    <a:pt x="31" y="10"/>
                  </a:cubicBezTo>
                  <a:cubicBezTo>
                    <a:pt x="36" y="10"/>
                    <a:pt x="40" y="14"/>
                    <a:pt x="4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663" y="1212927"/>
            <a:ext cx="10837862" cy="456186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dirty="0"/>
              <a:t>Zřizovatelé jako klíčoví aktéři ve vzdělávací politice</a:t>
            </a:r>
          </a:p>
          <a:p>
            <a:pPr>
              <a:spcBef>
                <a:spcPts val="1800"/>
              </a:spcBef>
            </a:pPr>
            <a:r>
              <a:rPr lang="cs-CZ" dirty="0"/>
              <a:t>Proměna zřizovatelské role – vnímání širší odpovědnosti – podpora kvality</a:t>
            </a:r>
          </a:p>
          <a:p>
            <a:pPr>
              <a:spcBef>
                <a:spcPts val="1800"/>
              </a:spcBef>
            </a:pPr>
            <a:r>
              <a:rPr lang="cs-CZ" dirty="0"/>
              <a:t>Vzdělávání jako veřejná služba</a:t>
            </a:r>
          </a:p>
          <a:p>
            <a:pPr>
              <a:spcBef>
                <a:spcPts val="1800"/>
              </a:spcBef>
            </a:pPr>
            <a:r>
              <a:rPr lang="cs-CZ" dirty="0"/>
              <a:t>Autonomie škol, decentralizace, odpovědnost ředitele školy</a:t>
            </a:r>
          </a:p>
          <a:p>
            <a:pPr>
              <a:spcBef>
                <a:spcPts val="1800"/>
              </a:spcBef>
            </a:pPr>
            <a:r>
              <a:rPr lang="cs-CZ" dirty="0"/>
              <a:t>Ředitel školy – manažer i (a zejména) první učitel</a:t>
            </a:r>
          </a:p>
          <a:p>
            <a:pPr>
              <a:spcBef>
                <a:spcPts val="1800"/>
              </a:spcBef>
            </a:pPr>
            <a:r>
              <a:rPr lang="cs-CZ" dirty="0"/>
              <a:t>Jaký by měl být učitel současnosti?</a:t>
            </a:r>
          </a:p>
          <a:p>
            <a:pPr>
              <a:spcBef>
                <a:spcPts val="1800"/>
              </a:spcBef>
            </a:pPr>
            <a:r>
              <a:rPr lang="cs-CZ" dirty="0"/>
              <a:t>Jaký by měl být ředitel současnosti?</a:t>
            </a:r>
          </a:p>
          <a:p>
            <a:endParaRPr lang="cs-CZ" dirty="0"/>
          </a:p>
          <a:p>
            <a:r>
              <a:rPr lang="cs-CZ" dirty="0"/>
              <a:t>Odpovídá tomu podpora?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4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0462BA9-B005-499B-B9C2-DB473B73E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02E7FD4C-C54F-4FCD-BA73-C8EE6BAE1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3" y="4370500"/>
            <a:ext cx="293688" cy="293688"/>
          </a:xfrm>
          <a:prstGeom prst="ellipse">
            <a:avLst/>
          </a:prstGeom>
          <a:solidFill>
            <a:srgbClr val="BE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1DE4AA8-4B34-48FE-B4E4-E9C898D4E007}"/>
              </a:ext>
            </a:extLst>
          </p:cNvPr>
          <p:cNvSpPr>
            <a:spLocks noEditPoints="1"/>
          </p:cNvSpPr>
          <p:nvPr/>
        </p:nvSpPr>
        <p:spPr bwMode="auto">
          <a:xfrm>
            <a:off x="1044575" y="4458607"/>
            <a:ext cx="165100" cy="117475"/>
          </a:xfrm>
          <a:custGeom>
            <a:avLst/>
            <a:gdLst>
              <a:gd name="T0" fmla="*/ 78 w 104"/>
              <a:gd name="T1" fmla="*/ 37 h 74"/>
              <a:gd name="T2" fmla="*/ 104 w 104"/>
              <a:gd name="T3" fmla="*/ 12 h 74"/>
              <a:gd name="T4" fmla="*/ 104 w 104"/>
              <a:gd name="T5" fmla="*/ 62 h 74"/>
              <a:gd name="T6" fmla="*/ 78 w 104"/>
              <a:gd name="T7" fmla="*/ 37 h 74"/>
              <a:gd name="T8" fmla="*/ 78 w 104"/>
              <a:gd name="T9" fmla="*/ 37 h 74"/>
              <a:gd name="T10" fmla="*/ 0 w 104"/>
              <a:gd name="T11" fmla="*/ 0 h 74"/>
              <a:gd name="T12" fmla="*/ 104 w 104"/>
              <a:gd name="T13" fmla="*/ 0 h 74"/>
              <a:gd name="T14" fmla="*/ 52 w 104"/>
              <a:gd name="T15" fmla="*/ 50 h 74"/>
              <a:gd name="T16" fmla="*/ 0 w 104"/>
              <a:gd name="T17" fmla="*/ 0 h 74"/>
              <a:gd name="T18" fmla="*/ 0 w 104"/>
              <a:gd name="T19" fmla="*/ 0 h 74"/>
              <a:gd name="T20" fmla="*/ 0 w 104"/>
              <a:gd name="T21" fmla="*/ 62 h 74"/>
              <a:gd name="T22" fmla="*/ 0 w 104"/>
              <a:gd name="T23" fmla="*/ 12 h 74"/>
              <a:gd name="T24" fmla="*/ 26 w 104"/>
              <a:gd name="T25" fmla="*/ 37 h 74"/>
              <a:gd name="T26" fmla="*/ 0 w 104"/>
              <a:gd name="T27" fmla="*/ 62 h 74"/>
              <a:gd name="T28" fmla="*/ 0 w 104"/>
              <a:gd name="T29" fmla="*/ 62 h 74"/>
              <a:gd name="T30" fmla="*/ 52 w 104"/>
              <a:gd name="T31" fmla="*/ 64 h 74"/>
              <a:gd name="T32" fmla="*/ 72 w 104"/>
              <a:gd name="T33" fmla="*/ 43 h 74"/>
              <a:gd name="T34" fmla="*/ 101 w 104"/>
              <a:gd name="T35" fmla="*/ 74 h 74"/>
              <a:gd name="T36" fmla="*/ 3 w 104"/>
              <a:gd name="T37" fmla="*/ 74 h 74"/>
              <a:gd name="T38" fmla="*/ 33 w 104"/>
              <a:gd name="T39" fmla="*/ 43 h 74"/>
              <a:gd name="T40" fmla="*/ 52 w 104"/>
              <a:gd name="T41" fmla="*/ 64 h 74"/>
              <a:gd name="T42" fmla="*/ 52 w 104"/>
              <a:gd name="T43" fmla="*/ 6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4" h="74">
                <a:moveTo>
                  <a:pt x="78" y="37"/>
                </a:moveTo>
                <a:lnTo>
                  <a:pt x="104" y="12"/>
                </a:lnTo>
                <a:lnTo>
                  <a:pt x="104" y="62"/>
                </a:lnTo>
                <a:lnTo>
                  <a:pt x="78" y="37"/>
                </a:lnTo>
                <a:lnTo>
                  <a:pt x="78" y="37"/>
                </a:lnTo>
                <a:close/>
                <a:moveTo>
                  <a:pt x="0" y="0"/>
                </a:moveTo>
                <a:lnTo>
                  <a:pt x="104" y="0"/>
                </a:lnTo>
                <a:lnTo>
                  <a:pt x="52" y="5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62"/>
                </a:moveTo>
                <a:lnTo>
                  <a:pt x="0" y="12"/>
                </a:lnTo>
                <a:lnTo>
                  <a:pt x="26" y="37"/>
                </a:lnTo>
                <a:lnTo>
                  <a:pt x="0" y="62"/>
                </a:lnTo>
                <a:lnTo>
                  <a:pt x="0" y="62"/>
                </a:lnTo>
                <a:close/>
                <a:moveTo>
                  <a:pt x="52" y="64"/>
                </a:moveTo>
                <a:lnTo>
                  <a:pt x="72" y="43"/>
                </a:lnTo>
                <a:lnTo>
                  <a:pt x="101" y="74"/>
                </a:lnTo>
                <a:lnTo>
                  <a:pt x="3" y="74"/>
                </a:lnTo>
                <a:lnTo>
                  <a:pt x="33" y="43"/>
                </a:lnTo>
                <a:lnTo>
                  <a:pt x="52" y="64"/>
                </a:lnTo>
                <a:lnTo>
                  <a:pt x="52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ED862C39-E7BF-4E9F-9E56-C467331DEE80}"/>
              </a:ext>
            </a:extLst>
          </p:cNvPr>
          <p:cNvSpPr>
            <a:spLocks/>
          </p:cNvSpPr>
          <p:nvPr/>
        </p:nvSpPr>
        <p:spPr bwMode="auto">
          <a:xfrm>
            <a:off x="1116013" y="4263653"/>
            <a:ext cx="30163" cy="49213"/>
          </a:xfrm>
          <a:custGeom>
            <a:avLst/>
            <a:gdLst>
              <a:gd name="T0" fmla="*/ 14 w 19"/>
              <a:gd name="T1" fmla="*/ 31 h 31"/>
              <a:gd name="T2" fmla="*/ 12 w 19"/>
              <a:gd name="T3" fmla="*/ 30 h 31"/>
              <a:gd name="T4" fmla="*/ 3 w 19"/>
              <a:gd name="T5" fmla="*/ 9 h 31"/>
              <a:gd name="T6" fmla="*/ 8 w 19"/>
              <a:gd name="T7" fmla="*/ 1 h 31"/>
              <a:gd name="T8" fmla="*/ 16 w 19"/>
              <a:gd name="T9" fmla="*/ 1 h 31"/>
              <a:gd name="T10" fmla="*/ 19 w 19"/>
              <a:gd name="T11" fmla="*/ 1 h 31"/>
              <a:gd name="T12" fmla="*/ 14 w 19"/>
              <a:gd name="T13" fmla="*/ 12 h 31"/>
              <a:gd name="T14" fmla="*/ 14 w 19"/>
              <a:gd name="T15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31">
                <a:moveTo>
                  <a:pt x="14" y="31"/>
                </a:moveTo>
                <a:cubicBezTo>
                  <a:pt x="12" y="30"/>
                  <a:pt x="12" y="30"/>
                  <a:pt x="12" y="30"/>
                </a:cubicBezTo>
                <a:cubicBezTo>
                  <a:pt x="3" y="28"/>
                  <a:pt x="0" y="21"/>
                  <a:pt x="3" y="9"/>
                </a:cubicBezTo>
                <a:cubicBezTo>
                  <a:pt x="5" y="5"/>
                  <a:pt x="6" y="2"/>
                  <a:pt x="8" y="1"/>
                </a:cubicBezTo>
                <a:cubicBezTo>
                  <a:pt x="10" y="0"/>
                  <a:pt x="12" y="0"/>
                  <a:pt x="16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6" y="5"/>
                  <a:pt x="15" y="8"/>
                  <a:pt x="14" y="12"/>
                </a:cubicBezTo>
                <a:cubicBezTo>
                  <a:pt x="12" y="18"/>
                  <a:pt x="12" y="24"/>
                  <a:pt x="14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A206E97-BD0E-4273-BCEA-AC8399324BF2}"/>
              </a:ext>
            </a:extLst>
          </p:cNvPr>
          <p:cNvSpPr txBox="1"/>
          <p:nvPr/>
        </p:nvSpPr>
        <p:spPr>
          <a:xfrm>
            <a:off x="982663" y="3391327"/>
            <a:ext cx="4988929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PhDr. Ondřej Andrys, MAE, MBA</a:t>
            </a:r>
          </a:p>
          <a:p>
            <a:pPr>
              <a:spcBef>
                <a:spcPts val="600"/>
              </a:spcBef>
            </a:pPr>
            <a:r>
              <a:rPr lang="cs-CZ" sz="1600" dirty="0">
                <a:cs typeface="Segoe UI Semibold" panose="020B0702040204020203" pitchFamily="34" charset="0"/>
              </a:rPr>
              <a:t>náměstek ústředního školního inspektora</a:t>
            </a:r>
          </a:p>
          <a:p>
            <a:endParaRPr lang="cs-CZ" sz="1600" i="1" dirty="0">
              <a:cs typeface="Segoe UI Semibold" panose="020B0702040204020203" pitchFamily="34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9AE9F13-7FFC-4326-B2F1-026CDB5ADAB4}"/>
              </a:ext>
            </a:extLst>
          </p:cNvPr>
          <p:cNvSpPr txBox="1"/>
          <p:nvPr/>
        </p:nvSpPr>
        <p:spPr>
          <a:xfrm>
            <a:off x="1343339" y="4386763"/>
            <a:ext cx="247777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cs-CZ" sz="1600" dirty="0">
                <a:cs typeface="Segoe UI Semibold" panose="020B0702040204020203" pitchFamily="34" charset="0"/>
                <a:hlinkClick r:id="rId2"/>
              </a:rPr>
              <a:t>ondrej.andrys@csicr.cz</a:t>
            </a:r>
            <a:r>
              <a:rPr lang="cs-CZ" sz="1600" dirty="0"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42333FE1-3548-49CB-B9AF-6D508D1ABE13}"/>
              </a:ext>
            </a:extLst>
          </p:cNvPr>
          <p:cNvSpPr txBox="1"/>
          <p:nvPr/>
        </p:nvSpPr>
        <p:spPr>
          <a:xfrm>
            <a:off x="7653434" y="3375938"/>
            <a:ext cx="380310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ČESKÁ ŠKOLNÍ INSPEKCE</a:t>
            </a:r>
            <a:br>
              <a:rPr lang="cs-CZ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cs-CZ" dirty="0">
                <a:cs typeface="Segoe UI Semibold" panose="020B0702040204020203" pitchFamily="34" charset="0"/>
              </a:rPr>
              <a:t>Fráni Šrámka 37, </a:t>
            </a:r>
          </a:p>
          <a:p>
            <a:r>
              <a:rPr lang="cs-CZ" dirty="0">
                <a:cs typeface="Segoe UI Semibold" panose="020B0702040204020203" pitchFamily="34" charset="0"/>
              </a:rPr>
              <a:t>150 21 Praha 5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9FEACC03-188A-4F4F-9124-1AF432434512}"/>
              </a:ext>
            </a:extLst>
          </p:cNvPr>
          <p:cNvSpPr txBox="1"/>
          <p:nvPr/>
        </p:nvSpPr>
        <p:spPr>
          <a:xfrm>
            <a:off x="8056168" y="4410495"/>
            <a:ext cx="181006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cs-CZ" sz="1600" dirty="0">
                <a:cs typeface="Segoe UI Semibold" panose="020B0702040204020203" pitchFamily="34" charset="0"/>
                <a:hlinkClick r:id="rId3"/>
              </a:rPr>
              <a:t>posta@csicr.cz</a:t>
            </a:r>
            <a:r>
              <a:rPr lang="cs-CZ" sz="1600" dirty="0">
                <a:cs typeface="Segoe UI Semibold" panose="020B0702040204020203" pitchFamily="34" charset="0"/>
              </a:rPr>
              <a:t> 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DB5C459-689E-4F57-917E-EB82D47A51B6}"/>
              </a:ext>
            </a:extLst>
          </p:cNvPr>
          <p:cNvCxnSpPr/>
          <p:nvPr/>
        </p:nvCxnSpPr>
        <p:spPr>
          <a:xfrm>
            <a:off x="7322032" y="3375938"/>
            <a:ext cx="4779" cy="1486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6">
            <a:extLst>
              <a:ext uri="{FF2B5EF4-FFF2-40B4-BE49-F238E27FC236}">
                <a16:creationId xmlns:a16="http://schemas.microsoft.com/office/drawing/2014/main" id="{02E7FD4C-C54F-4FCD-BA73-C8EE6BAE1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434" y="4386763"/>
            <a:ext cx="306741" cy="293687"/>
          </a:xfrm>
          <a:prstGeom prst="ellipse">
            <a:avLst/>
          </a:prstGeom>
          <a:solidFill>
            <a:srgbClr val="BE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1DE4AA8-4B34-48FE-B4E4-E9C898D4E007}"/>
              </a:ext>
            </a:extLst>
          </p:cNvPr>
          <p:cNvSpPr>
            <a:spLocks noEditPoints="1"/>
          </p:cNvSpPr>
          <p:nvPr/>
        </p:nvSpPr>
        <p:spPr bwMode="auto">
          <a:xfrm>
            <a:off x="7721434" y="4477269"/>
            <a:ext cx="162750" cy="133973"/>
          </a:xfrm>
          <a:custGeom>
            <a:avLst/>
            <a:gdLst>
              <a:gd name="T0" fmla="*/ 78 w 104"/>
              <a:gd name="T1" fmla="*/ 37 h 74"/>
              <a:gd name="T2" fmla="*/ 104 w 104"/>
              <a:gd name="T3" fmla="*/ 12 h 74"/>
              <a:gd name="T4" fmla="*/ 104 w 104"/>
              <a:gd name="T5" fmla="*/ 62 h 74"/>
              <a:gd name="T6" fmla="*/ 78 w 104"/>
              <a:gd name="T7" fmla="*/ 37 h 74"/>
              <a:gd name="T8" fmla="*/ 78 w 104"/>
              <a:gd name="T9" fmla="*/ 37 h 74"/>
              <a:gd name="T10" fmla="*/ 0 w 104"/>
              <a:gd name="T11" fmla="*/ 0 h 74"/>
              <a:gd name="T12" fmla="*/ 104 w 104"/>
              <a:gd name="T13" fmla="*/ 0 h 74"/>
              <a:gd name="T14" fmla="*/ 52 w 104"/>
              <a:gd name="T15" fmla="*/ 50 h 74"/>
              <a:gd name="T16" fmla="*/ 0 w 104"/>
              <a:gd name="T17" fmla="*/ 0 h 74"/>
              <a:gd name="T18" fmla="*/ 0 w 104"/>
              <a:gd name="T19" fmla="*/ 0 h 74"/>
              <a:gd name="T20" fmla="*/ 0 w 104"/>
              <a:gd name="T21" fmla="*/ 62 h 74"/>
              <a:gd name="T22" fmla="*/ 0 w 104"/>
              <a:gd name="T23" fmla="*/ 12 h 74"/>
              <a:gd name="T24" fmla="*/ 26 w 104"/>
              <a:gd name="T25" fmla="*/ 37 h 74"/>
              <a:gd name="T26" fmla="*/ 0 w 104"/>
              <a:gd name="T27" fmla="*/ 62 h 74"/>
              <a:gd name="T28" fmla="*/ 0 w 104"/>
              <a:gd name="T29" fmla="*/ 62 h 74"/>
              <a:gd name="T30" fmla="*/ 52 w 104"/>
              <a:gd name="T31" fmla="*/ 64 h 74"/>
              <a:gd name="T32" fmla="*/ 72 w 104"/>
              <a:gd name="T33" fmla="*/ 43 h 74"/>
              <a:gd name="T34" fmla="*/ 101 w 104"/>
              <a:gd name="T35" fmla="*/ 74 h 74"/>
              <a:gd name="T36" fmla="*/ 3 w 104"/>
              <a:gd name="T37" fmla="*/ 74 h 74"/>
              <a:gd name="T38" fmla="*/ 33 w 104"/>
              <a:gd name="T39" fmla="*/ 43 h 74"/>
              <a:gd name="T40" fmla="*/ 52 w 104"/>
              <a:gd name="T41" fmla="*/ 64 h 74"/>
              <a:gd name="T42" fmla="*/ 52 w 104"/>
              <a:gd name="T43" fmla="*/ 6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4" h="74">
                <a:moveTo>
                  <a:pt x="78" y="37"/>
                </a:moveTo>
                <a:lnTo>
                  <a:pt x="104" y="12"/>
                </a:lnTo>
                <a:lnTo>
                  <a:pt x="104" y="62"/>
                </a:lnTo>
                <a:lnTo>
                  <a:pt x="78" y="37"/>
                </a:lnTo>
                <a:lnTo>
                  <a:pt x="78" y="37"/>
                </a:lnTo>
                <a:close/>
                <a:moveTo>
                  <a:pt x="0" y="0"/>
                </a:moveTo>
                <a:lnTo>
                  <a:pt x="104" y="0"/>
                </a:lnTo>
                <a:lnTo>
                  <a:pt x="52" y="5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62"/>
                </a:moveTo>
                <a:lnTo>
                  <a:pt x="0" y="12"/>
                </a:lnTo>
                <a:lnTo>
                  <a:pt x="26" y="37"/>
                </a:lnTo>
                <a:lnTo>
                  <a:pt x="0" y="62"/>
                </a:lnTo>
                <a:lnTo>
                  <a:pt x="0" y="62"/>
                </a:lnTo>
                <a:close/>
                <a:moveTo>
                  <a:pt x="52" y="64"/>
                </a:moveTo>
                <a:lnTo>
                  <a:pt x="72" y="43"/>
                </a:lnTo>
                <a:lnTo>
                  <a:pt x="101" y="74"/>
                </a:lnTo>
                <a:lnTo>
                  <a:pt x="3" y="74"/>
                </a:lnTo>
                <a:lnTo>
                  <a:pt x="33" y="43"/>
                </a:lnTo>
                <a:lnTo>
                  <a:pt x="52" y="64"/>
                </a:lnTo>
                <a:lnTo>
                  <a:pt x="52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25" name="Přímá spojnice 24"/>
          <p:cNvCxnSpPr/>
          <p:nvPr/>
        </p:nvCxnSpPr>
        <p:spPr>
          <a:xfrm>
            <a:off x="987428" y="3024631"/>
            <a:ext cx="1120457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81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662" y="409616"/>
            <a:ext cx="10833097" cy="498598"/>
          </a:xfrm>
        </p:spPr>
        <p:txBody>
          <a:bodyPr/>
          <a:lstStyle/>
          <a:p>
            <a:r>
              <a:rPr lang="cs-CZ" sz="3600" dirty="0"/>
              <a:t>Odpovědnost českých ředitelů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060141" y="1458913"/>
            <a:ext cx="6131859" cy="4167446"/>
          </a:xfrm>
          <a:solidFill>
            <a:schemeClr val="bg1">
              <a:lumMod val="85000"/>
            </a:schemeClr>
          </a:solidFill>
        </p:spPr>
        <p:txBody>
          <a:bodyPr lIns="252000" rIns="216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bg2"/>
                </a:solidFill>
              </a:rPr>
              <a:t>správa budov </a:t>
            </a:r>
            <a:r>
              <a:rPr lang="cs-CZ" sz="2400" dirty="0"/>
              <a:t>je často přesunuta ze zřizovatele na školu formou zápůjčky či pronájmu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bg2"/>
                </a:solidFill>
              </a:rPr>
              <a:t>zajištění</a:t>
            </a:r>
            <a:r>
              <a:rPr lang="cs-CZ" sz="2400" dirty="0"/>
              <a:t> dalších </a:t>
            </a:r>
            <a:r>
              <a:rPr lang="cs-CZ" sz="2400" dirty="0">
                <a:solidFill>
                  <a:schemeClr val="bg2"/>
                </a:solidFill>
              </a:rPr>
              <a:t>zdrojů financování </a:t>
            </a:r>
            <a:r>
              <a:rPr lang="cs-CZ" sz="2400" dirty="0"/>
              <a:t>– realizace projektů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bg2"/>
                </a:solidFill>
              </a:rPr>
              <a:t>personální a finanční zajištění pozic </a:t>
            </a:r>
            <a:r>
              <a:rPr lang="cs-CZ" sz="2400" dirty="0"/>
              <a:t>– nedostatek učitelů, školních psychologů …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bg2"/>
                </a:solidFill>
              </a:rPr>
              <a:t>byrokratická zátěž</a:t>
            </a:r>
            <a:r>
              <a:rPr lang="cs-CZ" sz="2400" dirty="0"/>
              <a:t>; násobné výkaznictví, GDPR, registr smluv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29615991"/>
              </p:ext>
            </p:extLst>
          </p:nvPr>
        </p:nvGraphicFramePr>
        <p:xfrm>
          <a:off x="569005" y="1415145"/>
          <a:ext cx="5168407" cy="4211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26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4398457" y="3305805"/>
            <a:ext cx="1673906" cy="1672679"/>
          </a:xfrm>
          <a:custGeom>
            <a:avLst/>
            <a:gdLst>
              <a:gd name="T0" fmla="*/ 328 w 1143"/>
              <a:gd name="T1" fmla="*/ 487 h 1143"/>
              <a:gd name="T2" fmla="*/ 276 w 1143"/>
              <a:gd name="T3" fmla="*/ 363 h 1143"/>
              <a:gd name="T4" fmla="*/ 174 w 1143"/>
              <a:gd name="T5" fmla="*/ 398 h 1143"/>
              <a:gd name="T6" fmla="*/ 0 w 1143"/>
              <a:gd name="T7" fmla="*/ 572 h 1143"/>
              <a:gd name="T8" fmla="*/ 175 w 1143"/>
              <a:gd name="T9" fmla="*/ 746 h 1143"/>
              <a:gd name="T10" fmla="*/ 211 w 1143"/>
              <a:gd name="T11" fmla="*/ 849 h 1143"/>
              <a:gd name="T12" fmla="*/ 86 w 1143"/>
              <a:gd name="T13" fmla="*/ 900 h 1143"/>
              <a:gd name="T14" fmla="*/ 246 w 1143"/>
              <a:gd name="T15" fmla="*/ 1060 h 1143"/>
              <a:gd name="T16" fmla="*/ 298 w 1143"/>
              <a:gd name="T17" fmla="*/ 936 h 1143"/>
              <a:gd name="T18" fmla="*/ 400 w 1143"/>
              <a:gd name="T19" fmla="*/ 972 h 1143"/>
              <a:gd name="T20" fmla="*/ 572 w 1143"/>
              <a:gd name="T21" fmla="*/ 1143 h 1143"/>
              <a:gd name="T22" fmla="*/ 1143 w 1143"/>
              <a:gd name="T23" fmla="*/ 572 h 1143"/>
              <a:gd name="T24" fmla="*/ 959 w 1143"/>
              <a:gd name="T25" fmla="*/ 388 h 1143"/>
              <a:gd name="T26" fmla="*/ 916 w 1143"/>
              <a:gd name="T27" fmla="*/ 345 h 1143"/>
              <a:gd name="T28" fmla="*/ 759 w 1143"/>
              <a:gd name="T29" fmla="*/ 187 h 1143"/>
              <a:gd name="T30" fmla="*/ 746 w 1143"/>
              <a:gd name="T31" fmla="*/ 175 h 1143"/>
              <a:gd name="T32" fmla="*/ 572 w 1143"/>
              <a:gd name="T33" fmla="*/ 0 h 1143"/>
              <a:gd name="T34" fmla="*/ 572 w 1143"/>
              <a:gd name="T35" fmla="*/ 0 h 1143"/>
              <a:gd name="T36" fmla="*/ 398 w 1143"/>
              <a:gd name="T37" fmla="*/ 174 h 1143"/>
              <a:gd name="T38" fmla="*/ 378 w 1143"/>
              <a:gd name="T39" fmla="*/ 194 h 1143"/>
              <a:gd name="T40" fmla="*/ 379 w 1143"/>
              <a:gd name="T41" fmla="*/ 194 h 1143"/>
              <a:gd name="T42" fmla="*/ 363 w 1143"/>
              <a:gd name="T43" fmla="*/ 276 h 1143"/>
              <a:gd name="T44" fmla="*/ 488 w 1143"/>
              <a:gd name="T45" fmla="*/ 328 h 1143"/>
              <a:gd name="T46" fmla="*/ 328 w 1143"/>
              <a:gd name="T47" fmla="*/ 487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3" h="1143">
                <a:moveTo>
                  <a:pt x="328" y="487"/>
                </a:moveTo>
                <a:cubicBezTo>
                  <a:pt x="272" y="446"/>
                  <a:pt x="296" y="413"/>
                  <a:pt x="276" y="363"/>
                </a:cubicBezTo>
                <a:cubicBezTo>
                  <a:pt x="266" y="336"/>
                  <a:pt x="236" y="336"/>
                  <a:pt x="174" y="398"/>
                </a:cubicBezTo>
                <a:cubicBezTo>
                  <a:pt x="0" y="572"/>
                  <a:pt x="0" y="572"/>
                  <a:pt x="0" y="572"/>
                </a:cubicBezTo>
                <a:cubicBezTo>
                  <a:pt x="175" y="746"/>
                  <a:pt x="175" y="746"/>
                  <a:pt x="175" y="746"/>
                </a:cubicBezTo>
                <a:cubicBezTo>
                  <a:pt x="238" y="809"/>
                  <a:pt x="237" y="839"/>
                  <a:pt x="211" y="849"/>
                </a:cubicBezTo>
                <a:cubicBezTo>
                  <a:pt x="160" y="868"/>
                  <a:pt x="127" y="844"/>
                  <a:pt x="86" y="900"/>
                </a:cubicBezTo>
                <a:cubicBezTo>
                  <a:pt x="16" y="997"/>
                  <a:pt x="150" y="1131"/>
                  <a:pt x="246" y="1060"/>
                </a:cubicBezTo>
                <a:cubicBezTo>
                  <a:pt x="303" y="1019"/>
                  <a:pt x="279" y="986"/>
                  <a:pt x="298" y="936"/>
                </a:cubicBezTo>
                <a:cubicBezTo>
                  <a:pt x="308" y="909"/>
                  <a:pt x="338" y="909"/>
                  <a:pt x="400" y="972"/>
                </a:cubicBezTo>
                <a:cubicBezTo>
                  <a:pt x="572" y="1143"/>
                  <a:pt x="572" y="1143"/>
                  <a:pt x="572" y="1143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959" y="388"/>
                  <a:pt x="959" y="388"/>
                  <a:pt x="959" y="388"/>
                </a:cubicBezTo>
                <a:cubicBezTo>
                  <a:pt x="916" y="345"/>
                  <a:pt x="916" y="345"/>
                  <a:pt x="916" y="345"/>
                </a:cubicBezTo>
                <a:cubicBezTo>
                  <a:pt x="759" y="187"/>
                  <a:pt x="759" y="187"/>
                  <a:pt x="759" y="187"/>
                </a:cubicBezTo>
                <a:cubicBezTo>
                  <a:pt x="755" y="183"/>
                  <a:pt x="751" y="179"/>
                  <a:pt x="746" y="175"/>
                </a:cubicBezTo>
                <a:cubicBezTo>
                  <a:pt x="572" y="0"/>
                  <a:pt x="572" y="0"/>
                  <a:pt x="572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398" y="174"/>
                  <a:pt x="398" y="174"/>
                  <a:pt x="398" y="174"/>
                </a:cubicBezTo>
                <a:cubicBezTo>
                  <a:pt x="378" y="194"/>
                  <a:pt x="378" y="194"/>
                  <a:pt x="378" y="194"/>
                </a:cubicBezTo>
                <a:cubicBezTo>
                  <a:pt x="379" y="194"/>
                  <a:pt x="379" y="194"/>
                  <a:pt x="379" y="194"/>
                </a:cubicBezTo>
                <a:cubicBezTo>
                  <a:pt x="336" y="243"/>
                  <a:pt x="339" y="267"/>
                  <a:pt x="363" y="276"/>
                </a:cubicBezTo>
                <a:cubicBezTo>
                  <a:pt x="413" y="295"/>
                  <a:pt x="446" y="272"/>
                  <a:pt x="488" y="328"/>
                </a:cubicBezTo>
                <a:cubicBezTo>
                  <a:pt x="559" y="425"/>
                  <a:pt x="425" y="558"/>
                  <a:pt x="328" y="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3083337" y="1871488"/>
            <a:ext cx="1585210" cy="1583960"/>
          </a:xfrm>
          <a:custGeom>
            <a:avLst/>
            <a:gdLst>
              <a:gd name="T0" fmla="*/ 378 w 1062"/>
              <a:gd name="T1" fmla="*/ 908 h 1062"/>
              <a:gd name="T2" fmla="*/ 335 w 1062"/>
              <a:gd name="T3" fmla="*/ 852 h 1062"/>
              <a:gd name="T4" fmla="*/ 372 w 1062"/>
              <a:gd name="T5" fmla="*/ 845 h 1062"/>
              <a:gd name="T6" fmla="*/ 470 w 1062"/>
              <a:gd name="T7" fmla="*/ 791 h 1062"/>
              <a:gd name="T8" fmla="*/ 451 w 1062"/>
              <a:gd name="T9" fmla="*/ 611 h 1062"/>
              <a:gd name="T10" fmla="*/ 271 w 1062"/>
              <a:gd name="T11" fmla="*/ 592 h 1062"/>
              <a:gd name="T12" fmla="*/ 217 w 1062"/>
              <a:gd name="T13" fmla="*/ 690 h 1062"/>
              <a:gd name="T14" fmla="*/ 210 w 1062"/>
              <a:gd name="T15" fmla="*/ 727 h 1062"/>
              <a:gd name="T16" fmla="*/ 173 w 1062"/>
              <a:gd name="T17" fmla="*/ 703 h 1062"/>
              <a:gd name="T18" fmla="*/ 164 w 1062"/>
              <a:gd name="T19" fmla="*/ 694 h 1062"/>
              <a:gd name="T20" fmla="*/ 0 w 1062"/>
              <a:gd name="T21" fmla="*/ 531 h 1062"/>
              <a:gd name="T22" fmla="*/ 155 w 1062"/>
              <a:gd name="T23" fmla="*/ 376 h 1062"/>
              <a:gd name="T24" fmla="*/ 167 w 1062"/>
              <a:gd name="T25" fmla="*/ 365 h 1062"/>
              <a:gd name="T26" fmla="*/ 167 w 1062"/>
              <a:gd name="T27" fmla="*/ 365 h 1062"/>
              <a:gd name="T28" fmla="*/ 532 w 1062"/>
              <a:gd name="T29" fmla="*/ 0 h 1062"/>
              <a:gd name="T30" fmla="*/ 1062 w 1062"/>
              <a:gd name="T31" fmla="*/ 531 h 1062"/>
              <a:gd name="T32" fmla="*/ 911 w 1062"/>
              <a:gd name="T33" fmla="*/ 682 h 1062"/>
              <a:gd name="T34" fmla="*/ 857 w 1062"/>
              <a:gd name="T35" fmla="*/ 753 h 1062"/>
              <a:gd name="T36" fmla="*/ 865 w 1062"/>
              <a:gd name="T37" fmla="*/ 819 h 1062"/>
              <a:gd name="T38" fmla="*/ 886 w 1062"/>
              <a:gd name="T39" fmla="*/ 832 h 1062"/>
              <a:gd name="T40" fmla="*/ 940 w 1062"/>
              <a:gd name="T41" fmla="*/ 843 h 1062"/>
              <a:gd name="T42" fmla="*/ 986 w 1062"/>
              <a:gd name="T43" fmla="*/ 860 h 1062"/>
              <a:gd name="T44" fmla="*/ 997 w 1062"/>
              <a:gd name="T45" fmla="*/ 873 h 1062"/>
              <a:gd name="T46" fmla="*/ 982 w 1062"/>
              <a:gd name="T47" fmla="*/ 979 h 1062"/>
              <a:gd name="T48" fmla="*/ 877 w 1062"/>
              <a:gd name="T49" fmla="*/ 993 h 1062"/>
              <a:gd name="T50" fmla="*/ 864 w 1062"/>
              <a:gd name="T51" fmla="*/ 982 h 1062"/>
              <a:gd name="T52" fmla="*/ 847 w 1062"/>
              <a:gd name="T53" fmla="*/ 936 h 1062"/>
              <a:gd name="T54" fmla="*/ 836 w 1062"/>
              <a:gd name="T55" fmla="*/ 882 h 1062"/>
              <a:gd name="T56" fmla="*/ 822 w 1062"/>
              <a:gd name="T57" fmla="*/ 861 h 1062"/>
              <a:gd name="T58" fmla="*/ 686 w 1062"/>
              <a:gd name="T59" fmla="*/ 907 h 1062"/>
              <a:gd name="T60" fmla="*/ 531 w 1062"/>
              <a:gd name="T61" fmla="*/ 1062 h 1062"/>
              <a:gd name="T62" fmla="*/ 378 w 1062"/>
              <a:gd name="T63" fmla="*/ 908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62" h="1062">
                <a:moveTo>
                  <a:pt x="378" y="908"/>
                </a:moveTo>
                <a:cubicBezTo>
                  <a:pt x="346" y="876"/>
                  <a:pt x="337" y="859"/>
                  <a:pt x="335" y="852"/>
                </a:cubicBezTo>
                <a:cubicBezTo>
                  <a:pt x="348" y="848"/>
                  <a:pt x="360" y="847"/>
                  <a:pt x="372" y="845"/>
                </a:cubicBezTo>
                <a:cubicBezTo>
                  <a:pt x="402" y="842"/>
                  <a:pt x="436" y="839"/>
                  <a:pt x="470" y="791"/>
                </a:cubicBezTo>
                <a:cubicBezTo>
                  <a:pt x="510" y="737"/>
                  <a:pt x="502" y="663"/>
                  <a:pt x="451" y="611"/>
                </a:cubicBezTo>
                <a:cubicBezTo>
                  <a:pt x="399" y="560"/>
                  <a:pt x="326" y="552"/>
                  <a:pt x="271" y="592"/>
                </a:cubicBezTo>
                <a:cubicBezTo>
                  <a:pt x="223" y="627"/>
                  <a:pt x="220" y="660"/>
                  <a:pt x="217" y="690"/>
                </a:cubicBezTo>
                <a:cubicBezTo>
                  <a:pt x="216" y="703"/>
                  <a:pt x="215" y="715"/>
                  <a:pt x="210" y="727"/>
                </a:cubicBezTo>
                <a:cubicBezTo>
                  <a:pt x="205" y="726"/>
                  <a:pt x="193" y="720"/>
                  <a:pt x="173" y="703"/>
                </a:cubicBezTo>
                <a:cubicBezTo>
                  <a:pt x="164" y="694"/>
                  <a:pt x="164" y="694"/>
                  <a:pt x="164" y="694"/>
                </a:cubicBezTo>
                <a:cubicBezTo>
                  <a:pt x="0" y="531"/>
                  <a:pt x="0" y="531"/>
                  <a:pt x="0" y="531"/>
                </a:cubicBezTo>
                <a:cubicBezTo>
                  <a:pt x="155" y="376"/>
                  <a:pt x="155" y="376"/>
                  <a:pt x="155" y="376"/>
                </a:cubicBezTo>
                <a:cubicBezTo>
                  <a:pt x="159" y="372"/>
                  <a:pt x="163" y="369"/>
                  <a:pt x="167" y="365"/>
                </a:cubicBezTo>
                <a:cubicBezTo>
                  <a:pt x="167" y="365"/>
                  <a:pt x="167" y="365"/>
                  <a:pt x="167" y="365"/>
                </a:cubicBezTo>
                <a:cubicBezTo>
                  <a:pt x="532" y="0"/>
                  <a:pt x="532" y="0"/>
                  <a:pt x="532" y="0"/>
                </a:cubicBezTo>
                <a:cubicBezTo>
                  <a:pt x="1062" y="531"/>
                  <a:pt x="1062" y="531"/>
                  <a:pt x="1062" y="531"/>
                </a:cubicBezTo>
                <a:cubicBezTo>
                  <a:pt x="911" y="682"/>
                  <a:pt x="911" y="682"/>
                  <a:pt x="911" y="682"/>
                </a:cubicBezTo>
                <a:cubicBezTo>
                  <a:pt x="884" y="710"/>
                  <a:pt x="866" y="733"/>
                  <a:pt x="857" y="753"/>
                </a:cubicBezTo>
                <a:cubicBezTo>
                  <a:pt x="842" y="788"/>
                  <a:pt x="855" y="809"/>
                  <a:pt x="865" y="819"/>
                </a:cubicBezTo>
                <a:cubicBezTo>
                  <a:pt x="870" y="824"/>
                  <a:pt x="877" y="829"/>
                  <a:pt x="886" y="832"/>
                </a:cubicBezTo>
                <a:cubicBezTo>
                  <a:pt x="906" y="840"/>
                  <a:pt x="925" y="841"/>
                  <a:pt x="940" y="843"/>
                </a:cubicBezTo>
                <a:cubicBezTo>
                  <a:pt x="960" y="845"/>
                  <a:pt x="972" y="846"/>
                  <a:pt x="986" y="860"/>
                </a:cubicBezTo>
                <a:cubicBezTo>
                  <a:pt x="990" y="864"/>
                  <a:pt x="993" y="868"/>
                  <a:pt x="997" y="873"/>
                </a:cubicBezTo>
                <a:cubicBezTo>
                  <a:pt x="1025" y="912"/>
                  <a:pt x="1007" y="954"/>
                  <a:pt x="982" y="979"/>
                </a:cubicBezTo>
                <a:cubicBezTo>
                  <a:pt x="958" y="1003"/>
                  <a:pt x="916" y="1022"/>
                  <a:pt x="877" y="993"/>
                </a:cubicBezTo>
                <a:cubicBezTo>
                  <a:pt x="872" y="990"/>
                  <a:pt x="867" y="986"/>
                  <a:pt x="864" y="982"/>
                </a:cubicBezTo>
                <a:cubicBezTo>
                  <a:pt x="850" y="968"/>
                  <a:pt x="849" y="957"/>
                  <a:pt x="847" y="936"/>
                </a:cubicBezTo>
                <a:cubicBezTo>
                  <a:pt x="845" y="921"/>
                  <a:pt x="843" y="903"/>
                  <a:pt x="836" y="882"/>
                </a:cubicBezTo>
                <a:cubicBezTo>
                  <a:pt x="832" y="874"/>
                  <a:pt x="828" y="866"/>
                  <a:pt x="822" y="861"/>
                </a:cubicBezTo>
                <a:cubicBezTo>
                  <a:pt x="777" y="816"/>
                  <a:pt x="708" y="885"/>
                  <a:pt x="686" y="907"/>
                </a:cubicBezTo>
                <a:cubicBezTo>
                  <a:pt x="531" y="1062"/>
                  <a:pt x="531" y="1062"/>
                  <a:pt x="531" y="1062"/>
                </a:cubicBezTo>
                <a:lnTo>
                  <a:pt x="378" y="9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s-CZ" dirty="0">
                <a:solidFill>
                  <a:schemeClr val="bg1"/>
                </a:solidFill>
              </a:rPr>
              <a:t>        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1777134" y="3333362"/>
            <a:ext cx="1645122" cy="1645122"/>
          </a:xfrm>
          <a:custGeom>
            <a:avLst/>
            <a:gdLst>
              <a:gd name="T0" fmla="*/ 814 w 1143"/>
              <a:gd name="T1" fmla="*/ 656 h 1143"/>
              <a:gd name="T2" fmla="*/ 866 w 1143"/>
              <a:gd name="T3" fmla="*/ 781 h 1143"/>
              <a:gd name="T4" fmla="*/ 969 w 1143"/>
              <a:gd name="T5" fmla="*/ 745 h 1143"/>
              <a:gd name="T6" fmla="*/ 1143 w 1143"/>
              <a:gd name="T7" fmla="*/ 572 h 1143"/>
              <a:gd name="T8" fmla="*/ 968 w 1143"/>
              <a:gd name="T9" fmla="*/ 397 h 1143"/>
              <a:gd name="T10" fmla="*/ 932 w 1143"/>
              <a:gd name="T11" fmla="*/ 294 h 1143"/>
              <a:gd name="T12" fmla="*/ 1057 w 1143"/>
              <a:gd name="T13" fmla="*/ 243 h 1143"/>
              <a:gd name="T14" fmla="*/ 896 w 1143"/>
              <a:gd name="T15" fmla="*/ 83 h 1143"/>
              <a:gd name="T16" fmla="*/ 845 w 1143"/>
              <a:gd name="T17" fmla="*/ 207 h 1143"/>
              <a:gd name="T18" fmla="*/ 743 w 1143"/>
              <a:gd name="T19" fmla="*/ 172 h 1143"/>
              <a:gd name="T20" fmla="*/ 571 w 1143"/>
              <a:gd name="T21" fmla="*/ 0 h 1143"/>
              <a:gd name="T22" fmla="*/ 0 w 1143"/>
              <a:gd name="T23" fmla="*/ 572 h 1143"/>
              <a:gd name="T24" fmla="*/ 184 w 1143"/>
              <a:gd name="T25" fmla="*/ 755 h 1143"/>
              <a:gd name="T26" fmla="*/ 227 w 1143"/>
              <a:gd name="T27" fmla="*/ 798 h 1143"/>
              <a:gd name="T28" fmla="*/ 384 w 1143"/>
              <a:gd name="T29" fmla="*/ 956 h 1143"/>
              <a:gd name="T30" fmla="*/ 396 w 1143"/>
              <a:gd name="T31" fmla="*/ 969 h 1143"/>
              <a:gd name="T32" fmla="*/ 571 w 1143"/>
              <a:gd name="T33" fmla="*/ 1143 h 1143"/>
              <a:gd name="T34" fmla="*/ 571 w 1143"/>
              <a:gd name="T35" fmla="*/ 1143 h 1143"/>
              <a:gd name="T36" fmla="*/ 745 w 1143"/>
              <a:gd name="T37" fmla="*/ 970 h 1143"/>
              <a:gd name="T38" fmla="*/ 765 w 1143"/>
              <a:gd name="T39" fmla="*/ 949 h 1143"/>
              <a:gd name="T40" fmla="*/ 764 w 1143"/>
              <a:gd name="T41" fmla="*/ 949 h 1143"/>
              <a:gd name="T42" fmla="*/ 780 w 1143"/>
              <a:gd name="T43" fmla="*/ 867 h 1143"/>
              <a:gd name="T44" fmla="*/ 655 w 1143"/>
              <a:gd name="T45" fmla="*/ 815 h 1143"/>
              <a:gd name="T46" fmla="*/ 814 w 1143"/>
              <a:gd name="T47" fmla="*/ 656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3" h="1143">
                <a:moveTo>
                  <a:pt x="814" y="656"/>
                </a:moveTo>
                <a:cubicBezTo>
                  <a:pt x="871" y="697"/>
                  <a:pt x="847" y="730"/>
                  <a:pt x="866" y="781"/>
                </a:cubicBezTo>
                <a:cubicBezTo>
                  <a:pt x="877" y="807"/>
                  <a:pt x="907" y="808"/>
                  <a:pt x="969" y="745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968" y="397"/>
                  <a:pt x="968" y="397"/>
                  <a:pt x="968" y="397"/>
                </a:cubicBezTo>
                <a:cubicBezTo>
                  <a:pt x="905" y="334"/>
                  <a:pt x="905" y="304"/>
                  <a:pt x="932" y="294"/>
                </a:cubicBezTo>
                <a:cubicBezTo>
                  <a:pt x="983" y="275"/>
                  <a:pt x="1016" y="300"/>
                  <a:pt x="1057" y="243"/>
                </a:cubicBezTo>
                <a:cubicBezTo>
                  <a:pt x="1127" y="147"/>
                  <a:pt x="993" y="12"/>
                  <a:pt x="896" y="83"/>
                </a:cubicBezTo>
                <a:cubicBezTo>
                  <a:pt x="840" y="124"/>
                  <a:pt x="864" y="157"/>
                  <a:pt x="845" y="207"/>
                </a:cubicBezTo>
                <a:cubicBezTo>
                  <a:pt x="835" y="234"/>
                  <a:pt x="805" y="234"/>
                  <a:pt x="743" y="172"/>
                </a:cubicBezTo>
                <a:cubicBezTo>
                  <a:pt x="571" y="0"/>
                  <a:pt x="571" y="0"/>
                  <a:pt x="571" y="0"/>
                </a:cubicBezTo>
                <a:cubicBezTo>
                  <a:pt x="0" y="572"/>
                  <a:pt x="0" y="572"/>
                  <a:pt x="0" y="572"/>
                </a:cubicBezTo>
                <a:cubicBezTo>
                  <a:pt x="184" y="755"/>
                  <a:pt x="184" y="755"/>
                  <a:pt x="184" y="755"/>
                </a:cubicBezTo>
                <a:cubicBezTo>
                  <a:pt x="227" y="798"/>
                  <a:pt x="227" y="798"/>
                  <a:pt x="227" y="798"/>
                </a:cubicBezTo>
                <a:cubicBezTo>
                  <a:pt x="384" y="956"/>
                  <a:pt x="384" y="956"/>
                  <a:pt x="384" y="956"/>
                </a:cubicBezTo>
                <a:cubicBezTo>
                  <a:pt x="388" y="960"/>
                  <a:pt x="392" y="964"/>
                  <a:pt x="396" y="969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745" y="970"/>
                  <a:pt x="745" y="970"/>
                  <a:pt x="745" y="970"/>
                </a:cubicBezTo>
                <a:cubicBezTo>
                  <a:pt x="765" y="949"/>
                  <a:pt x="765" y="949"/>
                  <a:pt x="765" y="949"/>
                </a:cubicBezTo>
                <a:cubicBezTo>
                  <a:pt x="764" y="949"/>
                  <a:pt x="764" y="949"/>
                  <a:pt x="764" y="949"/>
                </a:cubicBezTo>
                <a:cubicBezTo>
                  <a:pt x="807" y="900"/>
                  <a:pt x="804" y="876"/>
                  <a:pt x="780" y="867"/>
                </a:cubicBezTo>
                <a:cubicBezTo>
                  <a:pt x="729" y="848"/>
                  <a:pt x="697" y="872"/>
                  <a:pt x="655" y="815"/>
                </a:cubicBezTo>
                <a:cubicBezTo>
                  <a:pt x="584" y="718"/>
                  <a:pt x="717" y="585"/>
                  <a:pt x="814" y="65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s-CZ" dirty="0"/>
              <a:t>       </a:t>
            </a:r>
            <a:endParaRPr lang="id-ID" dirty="0"/>
          </a:p>
        </p:txBody>
      </p:sp>
      <p:sp>
        <p:nvSpPr>
          <p:cNvPr id="34" name="Nadpis 1"/>
          <p:cNvSpPr txBox="1">
            <a:spLocks/>
          </p:cNvSpPr>
          <p:nvPr/>
        </p:nvSpPr>
        <p:spPr>
          <a:xfrm>
            <a:off x="431515" y="566245"/>
            <a:ext cx="11357711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/>
              <a:t> </a:t>
            </a:r>
            <a:r>
              <a:rPr lang="cs-CZ" sz="3600" dirty="0"/>
              <a:t>Společný cíl  = Kvalitní škola a kvalitní vzdělání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7104951" y="2009987"/>
            <a:ext cx="4458400" cy="1826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Konkurzy na ředitele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Hodnocení školy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Šetření stížností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cs-CZ" sz="2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164"/>
          <p:cNvCxnSpPr/>
          <p:nvPr/>
        </p:nvCxnSpPr>
        <p:spPr>
          <a:xfrm>
            <a:off x="5497284" y="5743597"/>
            <a:ext cx="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221963" y="3526269"/>
            <a:ext cx="8229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dirty="0"/>
              <a:t>Škola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2242597" y="1871488"/>
            <a:ext cx="11693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dirty="0">
                <a:solidFill>
                  <a:schemeClr val="bg2"/>
                </a:solidFill>
              </a:rPr>
              <a:t> Zřizovatel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5488888" y="4718453"/>
            <a:ext cx="8229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 ČŠI</a:t>
            </a:r>
          </a:p>
        </p:txBody>
      </p:sp>
    </p:spTree>
    <p:extLst>
      <p:ext uri="{BB962C8B-B14F-4D97-AF65-F5344CB8AC3E}">
        <p14:creationId xmlns:p14="http://schemas.microsoft.com/office/powerpoint/2010/main" val="129657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5" grpId="0"/>
      <p:bldP spid="5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662" y="409616"/>
            <a:ext cx="10833097" cy="498598"/>
          </a:xfrm>
        </p:spPr>
        <p:txBody>
          <a:bodyPr/>
          <a:lstStyle/>
          <a:p>
            <a:r>
              <a:rPr lang="cs-CZ" sz="3600" dirty="0"/>
              <a:t>Konkurzy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8840274" y="617208"/>
            <a:ext cx="1961700" cy="1457698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s proměnou zřizovatelské role souvisí přístup </a:t>
            </a:r>
            <a:br>
              <a:rPr lang="cs-CZ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k výběru ředitele školy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9233966" y="3102939"/>
            <a:ext cx="1961700" cy="903700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specifikace zaměření pohovorů</a:t>
            </a:r>
          </a:p>
        </p:txBody>
      </p:sp>
      <p:sp>
        <p:nvSpPr>
          <p:cNvPr id="18" name="TextBox 30"/>
          <p:cNvSpPr txBox="1"/>
          <p:nvPr/>
        </p:nvSpPr>
        <p:spPr>
          <a:xfrm>
            <a:off x="8146923" y="4645880"/>
            <a:ext cx="1961700" cy="1180699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posílení odbornosti komisí – spolupráce ČŠI a zřizovatele</a:t>
            </a:r>
          </a:p>
        </p:txBody>
      </p:sp>
      <p:sp>
        <p:nvSpPr>
          <p:cNvPr id="21" name="TextBox 33"/>
          <p:cNvSpPr txBox="1"/>
          <p:nvPr/>
        </p:nvSpPr>
        <p:spPr>
          <a:xfrm>
            <a:off x="1306749" y="4356877"/>
            <a:ext cx="1961700" cy="626701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/>
          <a:p>
            <a:pPr algn="r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o práci ředitele školy není zájem</a:t>
            </a:r>
          </a:p>
        </p:txBody>
      </p:sp>
      <p:sp>
        <p:nvSpPr>
          <p:cNvPr id="24" name="TextBox 36"/>
          <p:cNvSpPr txBox="1"/>
          <p:nvPr/>
        </p:nvSpPr>
        <p:spPr>
          <a:xfrm>
            <a:off x="1201753" y="1671559"/>
            <a:ext cx="1961700" cy="2011695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/>
          <a:p>
            <a:pPr algn="r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 téměř polovině konkurzních řízení realizovaných ve školním roce 2017/2018 pouze jeden uchazeč</a:t>
            </a:r>
          </a:p>
        </p:txBody>
      </p:sp>
      <p:grpSp>
        <p:nvGrpSpPr>
          <p:cNvPr id="25" name="Group 19"/>
          <p:cNvGrpSpPr>
            <a:grpSpLocks noChangeAspect="1"/>
          </p:cNvGrpSpPr>
          <p:nvPr/>
        </p:nvGrpSpPr>
        <p:grpSpPr bwMode="auto">
          <a:xfrm>
            <a:off x="4413489" y="1538595"/>
            <a:ext cx="3277353" cy="3275668"/>
            <a:chOff x="2714" y="779"/>
            <a:chExt cx="3892" cy="3890"/>
          </a:xfrm>
        </p:grpSpPr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2714" y="2175"/>
              <a:ext cx="1455" cy="2166"/>
            </a:xfrm>
            <a:custGeom>
              <a:avLst/>
              <a:gdLst>
                <a:gd name="T0" fmla="*/ 365 w 615"/>
                <a:gd name="T1" fmla="*/ 915 h 915"/>
                <a:gd name="T2" fmla="*/ 406 w 615"/>
                <a:gd name="T3" fmla="*/ 681 h 915"/>
                <a:gd name="T4" fmla="*/ 615 w 615"/>
                <a:gd name="T5" fmla="*/ 571 h 915"/>
                <a:gd name="T6" fmla="*/ 425 w 615"/>
                <a:gd name="T7" fmla="*/ 232 h 915"/>
                <a:gd name="T8" fmla="*/ 430 w 615"/>
                <a:gd name="T9" fmla="*/ 167 h 915"/>
                <a:gd name="T10" fmla="*/ 258 w 615"/>
                <a:gd name="T11" fmla="*/ 0 h 915"/>
                <a:gd name="T12" fmla="*/ 24 w 615"/>
                <a:gd name="T13" fmla="*/ 34 h 915"/>
                <a:gd name="T14" fmla="*/ 0 w 615"/>
                <a:gd name="T15" fmla="*/ 232 h 915"/>
                <a:gd name="T16" fmla="*/ 365 w 615"/>
                <a:gd name="T17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5" h="915">
                  <a:moveTo>
                    <a:pt x="365" y="915"/>
                  </a:moveTo>
                  <a:cubicBezTo>
                    <a:pt x="406" y="681"/>
                    <a:pt x="406" y="681"/>
                    <a:pt x="406" y="681"/>
                  </a:cubicBezTo>
                  <a:cubicBezTo>
                    <a:pt x="615" y="571"/>
                    <a:pt x="615" y="571"/>
                    <a:pt x="615" y="571"/>
                  </a:cubicBezTo>
                  <a:cubicBezTo>
                    <a:pt x="497" y="499"/>
                    <a:pt x="425" y="371"/>
                    <a:pt x="425" y="232"/>
                  </a:cubicBezTo>
                  <a:cubicBezTo>
                    <a:pt x="425" y="210"/>
                    <a:pt x="427" y="188"/>
                    <a:pt x="430" y="167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8" y="98"/>
                    <a:pt x="0" y="165"/>
                    <a:pt x="0" y="232"/>
                  </a:cubicBezTo>
                  <a:cubicBezTo>
                    <a:pt x="0" y="508"/>
                    <a:pt x="136" y="762"/>
                    <a:pt x="365" y="9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3630" y="3439"/>
              <a:ext cx="2233" cy="1230"/>
            </a:xfrm>
            <a:custGeom>
              <a:avLst/>
              <a:gdLst>
                <a:gd name="T0" fmla="*/ 435 w 944"/>
                <a:gd name="T1" fmla="*/ 520 h 520"/>
                <a:gd name="T2" fmla="*/ 944 w 944"/>
                <a:gd name="T3" fmla="*/ 344 h 520"/>
                <a:gd name="T4" fmla="*/ 734 w 944"/>
                <a:gd name="T5" fmla="*/ 233 h 520"/>
                <a:gd name="T6" fmla="*/ 694 w 944"/>
                <a:gd name="T7" fmla="*/ 0 h 520"/>
                <a:gd name="T8" fmla="*/ 435 w 944"/>
                <a:gd name="T9" fmla="*/ 95 h 520"/>
                <a:gd name="T10" fmla="*/ 252 w 944"/>
                <a:gd name="T11" fmla="*/ 51 h 520"/>
                <a:gd name="T12" fmla="*/ 40 w 944"/>
                <a:gd name="T13" fmla="*/ 163 h 520"/>
                <a:gd name="T14" fmla="*/ 0 w 944"/>
                <a:gd name="T15" fmla="*/ 395 h 520"/>
                <a:gd name="T16" fmla="*/ 435 w 944"/>
                <a:gd name="T1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4" h="520">
                  <a:moveTo>
                    <a:pt x="435" y="520"/>
                  </a:moveTo>
                  <a:cubicBezTo>
                    <a:pt x="620" y="520"/>
                    <a:pt x="800" y="458"/>
                    <a:pt x="944" y="344"/>
                  </a:cubicBezTo>
                  <a:cubicBezTo>
                    <a:pt x="734" y="233"/>
                    <a:pt x="734" y="233"/>
                    <a:pt x="734" y="233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22" y="62"/>
                    <a:pt x="531" y="95"/>
                    <a:pt x="435" y="95"/>
                  </a:cubicBezTo>
                  <a:cubicBezTo>
                    <a:pt x="372" y="95"/>
                    <a:pt x="309" y="80"/>
                    <a:pt x="252" y="51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131" y="477"/>
                    <a:pt x="281" y="520"/>
                    <a:pt x="435" y="5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2787" y="784"/>
              <a:ext cx="1983" cy="1720"/>
            </a:xfrm>
            <a:custGeom>
              <a:avLst/>
              <a:gdLst>
                <a:gd name="T0" fmla="*/ 517 w 838"/>
                <a:gd name="T1" fmla="*/ 533 h 727"/>
                <a:gd name="T2" fmla="*/ 732 w 838"/>
                <a:gd name="T3" fmla="*/ 427 h 727"/>
                <a:gd name="T4" fmla="*/ 838 w 838"/>
                <a:gd name="T5" fmla="*/ 212 h 727"/>
                <a:gd name="T6" fmla="*/ 734 w 838"/>
                <a:gd name="T7" fmla="*/ 0 h 727"/>
                <a:gd name="T8" fmla="*/ 0 w 838"/>
                <a:gd name="T9" fmla="*/ 596 h 727"/>
                <a:gd name="T10" fmla="*/ 236 w 838"/>
                <a:gd name="T11" fmla="*/ 562 h 727"/>
                <a:gd name="T12" fmla="*/ 405 w 838"/>
                <a:gd name="T13" fmla="*/ 727 h 727"/>
                <a:gd name="T14" fmla="*/ 517 w 838"/>
                <a:gd name="T15" fmla="*/ 533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8" h="727">
                  <a:moveTo>
                    <a:pt x="517" y="533"/>
                  </a:moveTo>
                  <a:cubicBezTo>
                    <a:pt x="576" y="475"/>
                    <a:pt x="651" y="439"/>
                    <a:pt x="732" y="427"/>
                  </a:cubicBezTo>
                  <a:cubicBezTo>
                    <a:pt x="838" y="212"/>
                    <a:pt x="838" y="212"/>
                    <a:pt x="838" y="212"/>
                  </a:cubicBezTo>
                  <a:cubicBezTo>
                    <a:pt x="734" y="0"/>
                    <a:pt x="734" y="0"/>
                    <a:pt x="734" y="0"/>
                  </a:cubicBezTo>
                  <a:cubicBezTo>
                    <a:pt x="386" y="24"/>
                    <a:pt x="94" y="262"/>
                    <a:pt x="0" y="596"/>
                  </a:cubicBezTo>
                  <a:cubicBezTo>
                    <a:pt x="236" y="562"/>
                    <a:pt x="236" y="562"/>
                    <a:pt x="236" y="562"/>
                  </a:cubicBezTo>
                  <a:cubicBezTo>
                    <a:pt x="405" y="727"/>
                    <a:pt x="405" y="727"/>
                    <a:pt x="405" y="727"/>
                  </a:cubicBezTo>
                  <a:cubicBezTo>
                    <a:pt x="423" y="653"/>
                    <a:pt x="461" y="586"/>
                    <a:pt x="517" y="5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4586" y="779"/>
              <a:ext cx="1878" cy="1605"/>
            </a:xfrm>
            <a:custGeom>
              <a:avLst/>
              <a:gdLst>
                <a:gd name="T0" fmla="*/ 31 w 794"/>
                <a:gd name="T1" fmla="*/ 0 h 678"/>
                <a:gd name="T2" fmla="*/ 0 w 794"/>
                <a:gd name="T3" fmla="*/ 0 h 678"/>
                <a:gd name="T4" fmla="*/ 101 w 794"/>
                <a:gd name="T5" fmla="*/ 207 h 678"/>
                <a:gd name="T6" fmla="*/ 106 w 794"/>
                <a:gd name="T7" fmla="*/ 211 h 678"/>
                <a:gd name="T8" fmla="*/ 105 w 794"/>
                <a:gd name="T9" fmla="*/ 214 h 678"/>
                <a:gd name="T10" fmla="*/ 106 w 794"/>
                <a:gd name="T11" fmla="*/ 215 h 678"/>
                <a:gd name="T12" fmla="*/ 102 w 794"/>
                <a:gd name="T13" fmla="*/ 220 h 678"/>
                <a:gd name="T14" fmla="*/ 0 w 794"/>
                <a:gd name="T15" fmla="*/ 426 h 678"/>
                <a:gd name="T16" fmla="*/ 246 w 794"/>
                <a:gd name="T17" fmla="*/ 487 h 678"/>
                <a:gd name="T18" fmla="*/ 387 w 794"/>
                <a:gd name="T19" fmla="*/ 644 h 678"/>
                <a:gd name="T20" fmla="*/ 624 w 794"/>
                <a:gd name="T21" fmla="*/ 678 h 678"/>
                <a:gd name="T22" fmla="*/ 794 w 794"/>
                <a:gd name="T23" fmla="*/ 513 h 678"/>
                <a:gd name="T24" fmla="*/ 31 w 794"/>
                <a:gd name="T25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4" h="678">
                  <a:moveTo>
                    <a:pt x="31" y="0"/>
                  </a:moveTo>
                  <a:cubicBezTo>
                    <a:pt x="21" y="0"/>
                    <a:pt x="11" y="0"/>
                    <a:pt x="0" y="0"/>
                  </a:cubicBezTo>
                  <a:cubicBezTo>
                    <a:pt x="101" y="207"/>
                    <a:pt x="101" y="207"/>
                    <a:pt x="101" y="207"/>
                  </a:cubicBezTo>
                  <a:cubicBezTo>
                    <a:pt x="106" y="211"/>
                    <a:pt x="106" y="211"/>
                    <a:pt x="106" y="211"/>
                  </a:cubicBezTo>
                  <a:cubicBezTo>
                    <a:pt x="105" y="214"/>
                    <a:pt x="105" y="214"/>
                    <a:pt x="105" y="214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2" y="220"/>
                    <a:pt x="102" y="220"/>
                    <a:pt x="102" y="220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87" y="419"/>
                    <a:pt x="173" y="440"/>
                    <a:pt x="246" y="487"/>
                  </a:cubicBezTo>
                  <a:cubicBezTo>
                    <a:pt x="306" y="526"/>
                    <a:pt x="355" y="580"/>
                    <a:pt x="387" y="644"/>
                  </a:cubicBezTo>
                  <a:cubicBezTo>
                    <a:pt x="624" y="678"/>
                    <a:pt x="624" y="678"/>
                    <a:pt x="624" y="678"/>
                  </a:cubicBezTo>
                  <a:cubicBezTo>
                    <a:pt x="794" y="513"/>
                    <a:pt x="794" y="513"/>
                    <a:pt x="794" y="513"/>
                  </a:cubicBezTo>
                  <a:cubicBezTo>
                    <a:pt x="667" y="201"/>
                    <a:pt x="369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5321" y="2052"/>
              <a:ext cx="1285" cy="2161"/>
            </a:xfrm>
            <a:custGeom>
              <a:avLst/>
              <a:gdLst>
                <a:gd name="T0" fmla="*/ 543 w 543"/>
                <a:gd name="T1" fmla="*/ 284 h 913"/>
                <a:gd name="T2" fmla="*/ 492 w 543"/>
                <a:gd name="T3" fmla="*/ 0 h 913"/>
                <a:gd name="T4" fmla="*/ 322 w 543"/>
                <a:gd name="T5" fmla="*/ 166 h 913"/>
                <a:gd name="T6" fmla="*/ 88 w 543"/>
                <a:gd name="T7" fmla="*/ 132 h 913"/>
                <a:gd name="T8" fmla="*/ 118 w 543"/>
                <a:gd name="T9" fmla="*/ 284 h 913"/>
                <a:gd name="T10" fmla="*/ 0 w 543"/>
                <a:gd name="T11" fmla="*/ 567 h 913"/>
                <a:gd name="T12" fmla="*/ 40 w 543"/>
                <a:gd name="T13" fmla="*/ 803 h 913"/>
                <a:gd name="T14" fmla="*/ 249 w 543"/>
                <a:gd name="T15" fmla="*/ 913 h 913"/>
                <a:gd name="T16" fmla="*/ 543 w 543"/>
                <a:gd name="T17" fmla="*/ 284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3" h="913">
                  <a:moveTo>
                    <a:pt x="543" y="284"/>
                  </a:moveTo>
                  <a:cubicBezTo>
                    <a:pt x="543" y="186"/>
                    <a:pt x="526" y="90"/>
                    <a:pt x="492" y="0"/>
                  </a:cubicBezTo>
                  <a:cubicBezTo>
                    <a:pt x="322" y="166"/>
                    <a:pt x="322" y="166"/>
                    <a:pt x="322" y="166"/>
                  </a:cubicBezTo>
                  <a:cubicBezTo>
                    <a:pt x="88" y="132"/>
                    <a:pt x="88" y="132"/>
                    <a:pt x="88" y="132"/>
                  </a:cubicBezTo>
                  <a:cubicBezTo>
                    <a:pt x="108" y="180"/>
                    <a:pt x="118" y="231"/>
                    <a:pt x="118" y="284"/>
                  </a:cubicBezTo>
                  <a:cubicBezTo>
                    <a:pt x="118" y="391"/>
                    <a:pt x="76" y="492"/>
                    <a:pt x="0" y="567"/>
                  </a:cubicBezTo>
                  <a:cubicBezTo>
                    <a:pt x="40" y="803"/>
                    <a:pt x="40" y="803"/>
                    <a:pt x="40" y="803"/>
                  </a:cubicBezTo>
                  <a:cubicBezTo>
                    <a:pt x="249" y="913"/>
                    <a:pt x="249" y="913"/>
                    <a:pt x="249" y="913"/>
                  </a:cubicBezTo>
                  <a:cubicBezTo>
                    <a:pt x="436" y="757"/>
                    <a:pt x="543" y="528"/>
                    <a:pt x="543" y="2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8626129" y="3272609"/>
            <a:ext cx="410361" cy="379541"/>
          </a:xfrm>
          <a:custGeom>
            <a:avLst/>
            <a:gdLst>
              <a:gd name="T0" fmla="*/ 29 w 194"/>
              <a:gd name="T1" fmla="*/ 12 h 179"/>
              <a:gd name="T2" fmla="*/ 39 w 194"/>
              <a:gd name="T3" fmla="*/ 6 h 179"/>
              <a:gd name="T4" fmla="*/ 13 w 194"/>
              <a:gd name="T5" fmla="*/ 0 h 179"/>
              <a:gd name="T6" fmla="*/ 13 w 194"/>
              <a:gd name="T7" fmla="*/ 12 h 179"/>
              <a:gd name="T8" fmla="*/ 17 w 194"/>
              <a:gd name="T9" fmla="*/ 60 h 179"/>
              <a:gd name="T10" fmla="*/ 0 w 194"/>
              <a:gd name="T11" fmla="*/ 89 h 179"/>
              <a:gd name="T12" fmla="*/ 17 w 194"/>
              <a:gd name="T13" fmla="*/ 167 h 179"/>
              <a:gd name="T14" fmla="*/ 7 w 194"/>
              <a:gd name="T15" fmla="*/ 173 h 179"/>
              <a:gd name="T16" fmla="*/ 23 w 194"/>
              <a:gd name="T17" fmla="*/ 179 h 179"/>
              <a:gd name="T18" fmla="*/ 23 w 194"/>
              <a:gd name="T19" fmla="*/ 179 h 179"/>
              <a:gd name="T20" fmla="*/ 39 w 194"/>
              <a:gd name="T21" fmla="*/ 173 h 179"/>
              <a:gd name="T22" fmla="*/ 29 w 194"/>
              <a:gd name="T23" fmla="*/ 167 h 179"/>
              <a:gd name="T24" fmla="*/ 45 w 194"/>
              <a:gd name="T25" fmla="*/ 89 h 179"/>
              <a:gd name="T26" fmla="*/ 29 w 194"/>
              <a:gd name="T27" fmla="*/ 60 h 179"/>
              <a:gd name="T28" fmla="*/ 23 w 194"/>
              <a:gd name="T29" fmla="*/ 101 h 179"/>
              <a:gd name="T30" fmla="*/ 12 w 194"/>
              <a:gd name="T31" fmla="*/ 83 h 179"/>
              <a:gd name="T32" fmla="*/ 33 w 194"/>
              <a:gd name="T33" fmla="*/ 83 h 179"/>
              <a:gd name="T34" fmla="*/ 103 w 194"/>
              <a:gd name="T35" fmla="*/ 104 h 179"/>
              <a:gd name="T36" fmla="*/ 107 w 194"/>
              <a:gd name="T37" fmla="*/ 12 h 179"/>
              <a:gd name="T38" fmla="*/ 107 w 194"/>
              <a:gd name="T39" fmla="*/ 0 h 179"/>
              <a:gd name="T40" fmla="*/ 81 w 194"/>
              <a:gd name="T41" fmla="*/ 6 h 179"/>
              <a:gd name="T42" fmla="*/ 91 w 194"/>
              <a:gd name="T43" fmla="*/ 12 h 179"/>
              <a:gd name="T44" fmla="*/ 74 w 194"/>
              <a:gd name="T45" fmla="*/ 127 h 179"/>
              <a:gd name="T46" fmla="*/ 91 w 194"/>
              <a:gd name="T47" fmla="*/ 156 h 179"/>
              <a:gd name="T48" fmla="*/ 87 w 194"/>
              <a:gd name="T49" fmla="*/ 167 h 179"/>
              <a:gd name="T50" fmla="*/ 87 w 194"/>
              <a:gd name="T51" fmla="*/ 179 h 179"/>
              <a:gd name="T52" fmla="*/ 97 w 194"/>
              <a:gd name="T53" fmla="*/ 179 h 179"/>
              <a:gd name="T54" fmla="*/ 107 w 194"/>
              <a:gd name="T55" fmla="*/ 179 h 179"/>
              <a:gd name="T56" fmla="*/ 107 w 194"/>
              <a:gd name="T57" fmla="*/ 167 h 179"/>
              <a:gd name="T58" fmla="*/ 103 w 194"/>
              <a:gd name="T59" fmla="*/ 156 h 179"/>
              <a:gd name="T60" fmla="*/ 120 w 194"/>
              <a:gd name="T61" fmla="*/ 127 h 179"/>
              <a:gd name="T62" fmla="*/ 108 w 194"/>
              <a:gd name="T63" fmla="*/ 132 h 179"/>
              <a:gd name="T64" fmla="*/ 86 w 194"/>
              <a:gd name="T65" fmla="*/ 132 h 179"/>
              <a:gd name="T66" fmla="*/ 97 w 194"/>
              <a:gd name="T67" fmla="*/ 115 h 179"/>
              <a:gd name="T68" fmla="*/ 108 w 194"/>
              <a:gd name="T69" fmla="*/ 132 h 179"/>
              <a:gd name="T70" fmla="*/ 194 w 194"/>
              <a:gd name="T71" fmla="*/ 55 h 179"/>
              <a:gd name="T72" fmla="*/ 177 w 194"/>
              <a:gd name="T73" fmla="*/ 12 h 179"/>
              <a:gd name="T74" fmla="*/ 188 w 194"/>
              <a:gd name="T75" fmla="*/ 6 h 179"/>
              <a:gd name="T76" fmla="*/ 161 w 194"/>
              <a:gd name="T77" fmla="*/ 0 h 179"/>
              <a:gd name="T78" fmla="*/ 161 w 194"/>
              <a:gd name="T79" fmla="*/ 12 h 179"/>
              <a:gd name="T80" fmla="*/ 165 w 194"/>
              <a:gd name="T81" fmla="*/ 32 h 179"/>
              <a:gd name="T82" fmla="*/ 149 w 194"/>
              <a:gd name="T83" fmla="*/ 61 h 179"/>
              <a:gd name="T84" fmla="*/ 165 w 194"/>
              <a:gd name="T85" fmla="*/ 167 h 179"/>
              <a:gd name="T86" fmla="*/ 155 w 194"/>
              <a:gd name="T87" fmla="*/ 173 h 179"/>
              <a:gd name="T88" fmla="*/ 171 w 194"/>
              <a:gd name="T89" fmla="*/ 179 h 179"/>
              <a:gd name="T90" fmla="*/ 171 w 194"/>
              <a:gd name="T91" fmla="*/ 179 h 179"/>
              <a:gd name="T92" fmla="*/ 188 w 194"/>
              <a:gd name="T93" fmla="*/ 173 h 179"/>
              <a:gd name="T94" fmla="*/ 177 w 194"/>
              <a:gd name="T95" fmla="*/ 167 h 179"/>
              <a:gd name="T96" fmla="*/ 194 w 194"/>
              <a:gd name="T97" fmla="*/ 61 h 179"/>
              <a:gd name="T98" fmla="*/ 161 w 194"/>
              <a:gd name="T99" fmla="*/ 55 h 179"/>
              <a:gd name="T100" fmla="*/ 182 w 194"/>
              <a:gd name="T101" fmla="*/ 55 h 179"/>
              <a:gd name="T102" fmla="*/ 171 w 194"/>
              <a:gd name="T103" fmla="*/ 73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4" h="179">
                <a:moveTo>
                  <a:pt x="29" y="60"/>
                </a:moveTo>
                <a:cubicBezTo>
                  <a:pt x="29" y="12"/>
                  <a:pt x="29" y="12"/>
                  <a:pt x="29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6" y="12"/>
                  <a:pt x="39" y="9"/>
                  <a:pt x="39" y="6"/>
                </a:cubicBezTo>
                <a:cubicBezTo>
                  <a:pt x="39" y="3"/>
                  <a:pt x="36" y="0"/>
                  <a:pt x="3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7" y="3"/>
                  <a:pt x="7" y="6"/>
                </a:cubicBezTo>
                <a:cubicBezTo>
                  <a:pt x="7" y="9"/>
                  <a:pt x="9" y="12"/>
                  <a:pt x="13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60"/>
                  <a:pt x="17" y="60"/>
                  <a:pt x="17" y="60"/>
                </a:cubicBezTo>
                <a:cubicBezTo>
                  <a:pt x="7" y="63"/>
                  <a:pt x="0" y="72"/>
                  <a:pt x="0" y="83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00"/>
                  <a:pt x="7" y="109"/>
                  <a:pt x="17" y="112"/>
                </a:cubicBezTo>
                <a:cubicBezTo>
                  <a:pt x="17" y="167"/>
                  <a:pt x="17" y="167"/>
                  <a:pt x="17" y="167"/>
                </a:cubicBezTo>
                <a:cubicBezTo>
                  <a:pt x="13" y="167"/>
                  <a:pt x="13" y="167"/>
                  <a:pt x="13" y="167"/>
                </a:cubicBezTo>
                <a:cubicBezTo>
                  <a:pt x="9" y="167"/>
                  <a:pt x="7" y="170"/>
                  <a:pt x="7" y="173"/>
                </a:cubicBezTo>
                <a:cubicBezTo>
                  <a:pt x="7" y="176"/>
                  <a:pt x="9" y="179"/>
                  <a:pt x="13" y="179"/>
                </a:cubicBezTo>
                <a:cubicBezTo>
                  <a:pt x="23" y="179"/>
                  <a:pt x="23" y="179"/>
                  <a:pt x="23" y="179"/>
                </a:cubicBezTo>
                <a:cubicBezTo>
                  <a:pt x="23" y="179"/>
                  <a:pt x="23" y="179"/>
                  <a:pt x="23" y="179"/>
                </a:cubicBezTo>
                <a:cubicBezTo>
                  <a:pt x="23" y="179"/>
                  <a:pt x="23" y="179"/>
                  <a:pt x="23" y="179"/>
                </a:cubicBezTo>
                <a:cubicBezTo>
                  <a:pt x="33" y="179"/>
                  <a:pt x="33" y="179"/>
                  <a:pt x="33" y="179"/>
                </a:cubicBezTo>
                <a:cubicBezTo>
                  <a:pt x="36" y="179"/>
                  <a:pt x="39" y="176"/>
                  <a:pt x="39" y="173"/>
                </a:cubicBezTo>
                <a:cubicBezTo>
                  <a:pt x="39" y="170"/>
                  <a:pt x="36" y="167"/>
                  <a:pt x="33" y="167"/>
                </a:cubicBezTo>
                <a:cubicBezTo>
                  <a:pt x="29" y="167"/>
                  <a:pt x="29" y="167"/>
                  <a:pt x="29" y="167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38" y="109"/>
                  <a:pt x="45" y="100"/>
                  <a:pt x="45" y="89"/>
                </a:cubicBezTo>
                <a:cubicBezTo>
                  <a:pt x="45" y="83"/>
                  <a:pt x="45" y="83"/>
                  <a:pt x="45" y="83"/>
                </a:cubicBezTo>
                <a:cubicBezTo>
                  <a:pt x="45" y="72"/>
                  <a:pt x="38" y="63"/>
                  <a:pt x="29" y="60"/>
                </a:cubicBezTo>
                <a:close/>
                <a:moveTo>
                  <a:pt x="33" y="89"/>
                </a:moveTo>
                <a:cubicBezTo>
                  <a:pt x="33" y="95"/>
                  <a:pt x="29" y="101"/>
                  <a:pt x="23" y="101"/>
                </a:cubicBezTo>
                <a:cubicBezTo>
                  <a:pt x="17" y="101"/>
                  <a:pt x="12" y="95"/>
                  <a:pt x="12" y="89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76"/>
                  <a:pt x="17" y="71"/>
                  <a:pt x="23" y="71"/>
                </a:cubicBezTo>
                <a:cubicBezTo>
                  <a:pt x="29" y="71"/>
                  <a:pt x="33" y="76"/>
                  <a:pt x="33" y="83"/>
                </a:cubicBezTo>
                <a:lnTo>
                  <a:pt x="33" y="89"/>
                </a:lnTo>
                <a:close/>
                <a:moveTo>
                  <a:pt x="103" y="104"/>
                </a:moveTo>
                <a:cubicBezTo>
                  <a:pt x="103" y="12"/>
                  <a:pt x="103" y="12"/>
                  <a:pt x="103" y="12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11" y="12"/>
                  <a:pt x="113" y="9"/>
                  <a:pt x="113" y="6"/>
                </a:cubicBezTo>
                <a:cubicBezTo>
                  <a:pt x="113" y="3"/>
                  <a:pt x="111" y="0"/>
                  <a:pt x="10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4" y="0"/>
                  <a:pt x="81" y="3"/>
                  <a:pt x="81" y="6"/>
                </a:cubicBezTo>
                <a:cubicBezTo>
                  <a:pt x="81" y="9"/>
                  <a:pt x="84" y="12"/>
                  <a:pt x="87" y="12"/>
                </a:cubicBezTo>
                <a:cubicBezTo>
                  <a:pt x="91" y="12"/>
                  <a:pt x="91" y="12"/>
                  <a:pt x="91" y="12"/>
                </a:cubicBezTo>
                <a:cubicBezTo>
                  <a:pt x="91" y="104"/>
                  <a:pt x="91" y="104"/>
                  <a:pt x="91" y="104"/>
                </a:cubicBezTo>
                <a:cubicBezTo>
                  <a:pt x="81" y="106"/>
                  <a:pt x="74" y="116"/>
                  <a:pt x="74" y="127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4" y="144"/>
                  <a:pt x="81" y="153"/>
                  <a:pt x="91" y="156"/>
                </a:cubicBezTo>
                <a:cubicBezTo>
                  <a:pt x="91" y="167"/>
                  <a:pt x="91" y="167"/>
                  <a:pt x="91" y="167"/>
                </a:cubicBezTo>
                <a:cubicBezTo>
                  <a:pt x="87" y="167"/>
                  <a:pt x="87" y="167"/>
                  <a:pt x="87" y="167"/>
                </a:cubicBezTo>
                <a:cubicBezTo>
                  <a:pt x="84" y="167"/>
                  <a:pt x="81" y="170"/>
                  <a:pt x="81" y="173"/>
                </a:cubicBezTo>
                <a:cubicBezTo>
                  <a:pt x="81" y="176"/>
                  <a:pt x="84" y="179"/>
                  <a:pt x="87" y="179"/>
                </a:cubicBezTo>
                <a:cubicBezTo>
                  <a:pt x="97" y="179"/>
                  <a:pt x="97" y="179"/>
                  <a:pt x="97" y="179"/>
                </a:cubicBezTo>
                <a:cubicBezTo>
                  <a:pt x="97" y="179"/>
                  <a:pt x="97" y="179"/>
                  <a:pt x="97" y="179"/>
                </a:cubicBezTo>
                <a:cubicBezTo>
                  <a:pt x="97" y="179"/>
                  <a:pt x="97" y="179"/>
                  <a:pt x="97" y="179"/>
                </a:cubicBezTo>
                <a:cubicBezTo>
                  <a:pt x="107" y="179"/>
                  <a:pt x="107" y="179"/>
                  <a:pt x="107" y="179"/>
                </a:cubicBezTo>
                <a:cubicBezTo>
                  <a:pt x="111" y="179"/>
                  <a:pt x="113" y="176"/>
                  <a:pt x="113" y="173"/>
                </a:cubicBezTo>
                <a:cubicBezTo>
                  <a:pt x="113" y="170"/>
                  <a:pt x="111" y="167"/>
                  <a:pt x="107" y="167"/>
                </a:cubicBezTo>
                <a:cubicBezTo>
                  <a:pt x="103" y="167"/>
                  <a:pt x="103" y="167"/>
                  <a:pt x="103" y="167"/>
                </a:cubicBezTo>
                <a:cubicBezTo>
                  <a:pt x="103" y="156"/>
                  <a:pt x="103" y="156"/>
                  <a:pt x="103" y="156"/>
                </a:cubicBezTo>
                <a:cubicBezTo>
                  <a:pt x="113" y="153"/>
                  <a:pt x="120" y="144"/>
                  <a:pt x="120" y="132"/>
                </a:cubicBezTo>
                <a:cubicBezTo>
                  <a:pt x="120" y="127"/>
                  <a:pt x="120" y="127"/>
                  <a:pt x="120" y="127"/>
                </a:cubicBezTo>
                <a:cubicBezTo>
                  <a:pt x="120" y="116"/>
                  <a:pt x="113" y="106"/>
                  <a:pt x="103" y="104"/>
                </a:cubicBezTo>
                <a:close/>
                <a:moveTo>
                  <a:pt x="108" y="132"/>
                </a:moveTo>
                <a:cubicBezTo>
                  <a:pt x="108" y="139"/>
                  <a:pt x="103" y="145"/>
                  <a:pt x="97" y="145"/>
                </a:cubicBezTo>
                <a:cubicBezTo>
                  <a:pt x="91" y="145"/>
                  <a:pt x="86" y="139"/>
                  <a:pt x="86" y="132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86" y="120"/>
                  <a:pt x="91" y="115"/>
                  <a:pt x="97" y="115"/>
                </a:cubicBezTo>
                <a:cubicBezTo>
                  <a:pt x="103" y="115"/>
                  <a:pt x="108" y="120"/>
                  <a:pt x="108" y="127"/>
                </a:cubicBezTo>
                <a:lnTo>
                  <a:pt x="108" y="132"/>
                </a:lnTo>
                <a:close/>
                <a:moveTo>
                  <a:pt x="194" y="61"/>
                </a:moveTo>
                <a:cubicBezTo>
                  <a:pt x="194" y="55"/>
                  <a:pt x="194" y="55"/>
                  <a:pt x="194" y="55"/>
                </a:cubicBezTo>
                <a:cubicBezTo>
                  <a:pt x="194" y="44"/>
                  <a:pt x="187" y="35"/>
                  <a:pt x="177" y="3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5" y="12"/>
                  <a:pt x="188" y="9"/>
                  <a:pt x="188" y="6"/>
                </a:cubicBezTo>
                <a:cubicBezTo>
                  <a:pt x="188" y="3"/>
                  <a:pt x="185" y="0"/>
                  <a:pt x="182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58" y="0"/>
                  <a:pt x="155" y="3"/>
                  <a:pt x="155" y="6"/>
                </a:cubicBezTo>
                <a:cubicBezTo>
                  <a:pt x="155" y="9"/>
                  <a:pt x="158" y="12"/>
                  <a:pt x="161" y="12"/>
                </a:cubicBezTo>
                <a:cubicBezTo>
                  <a:pt x="165" y="12"/>
                  <a:pt x="165" y="12"/>
                  <a:pt x="165" y="12"/>
                </a:cubicBezTo>
                <a:cubicBezTo>
                  <a:pt x="165" y="32"/>
                  <a:pt x="165" y="32"/>
                  <a:pt x="165" y="32"/>
                </a:cubicBezTo>
                <a:cubicBezTo>
                  <a:pt x="156" y="35"/>
                  <a:pt x="149" y="44"/>
                  <a:pt x="149" y="55"/>
                </a:cubicBezTo>
                <a:cubicBezTo>
                  <a:pt x="149" y="61"/>
                  <a:pt x="149" y="61"/>
                  <a:pt x="149" y="61"/>
                </a:cubicBezTo>
                <a:cubicBezTo>
                  <a:pt x="149" y="72"/>
                  <a:pt x="156" y="81"/>
                  <a:pt x="165" y="84"/>
                </a:cubicBezTo>
                <a:cubicBezTo>
                  <a:pt x="165" y="167"/>
                  <a:pt x="165" y="167"/>
                  <a:pt x="165" y="167"/>
                </a:cubicBezTo>
                <a:cubicBezTo>
                  <a:pt x="161" y="167"/>
                  <a:pt x="161" y="167"/>
                  <a:pt x="161" y="167"/>
                </a:cubicBezTo>
                <a:cubicBezTo>
                  <a:pt x="158" y="167"/>
                  <a:pt x="155" y="170"/>
                  <a:pt x="155" y="173"/>
                </a:cubicBezTo>
                <a:cubicBezTo>
                  <a:pt x="155" y="176"/>
                  <a:pt x="158" y="179"/>
                  <a:pt x="161" y="179"/>
                </a:cubicBezTo>
                <a:cubicBezTo>
                  <a:pt x="171" y="179"/>
                  <a:pt x="171" y="179"/>
                  <a:pt x="171" y="179"/>
                </a:cubicBezTo>
                <a:cubicBezTo>
                  <a:pt x="171" y="179"/>
                  <a:pt x="171" y="179"/>
                  <a:pt x="171" y="179"/>
                </a:cubicBezTo>
                <a:cubicBezTo>
                  <a:pt x="171" y="179"/>
                  <a:pt x="171" y="179"/>
                  <a:pt x="171" y="179"/>
                </a:cubicBezTo>
                <a:cubicBezTo>
                  <a:pt x="182" y="179"/>
                  <a:pt x="182" y="179"/>
                  <a:pt x="182" y="179"/>
                </a:cubicBezTo>
                <a:cubicBezTo>
                  <a:pt x="185" y="179"/>
                  <a:pt x="188" y="176"/>
                  <a:pt x="188" y="173"/>
                </a:cubicBezTo>
                <a:cubicBezTo>
                  <a:pt x="188" y="170"/>
                  <a:pt x="185" y="167"/>
                  <a:pt x="182" y="167"/>
                </a:cubicBezTo>
                <a:cubicBezTo>
                  <a:pt x="177" y="167"/>
                  <a:pt x="177" y="167"/>
                  <a:pt x="177" y="167"/>
                </a:cubicBezTo>
                <a:cubicBezTo>
                  <a:pt x="177" y="84"/>
                  <a:pt x="177" y="84"/>
                  <a:pt x="177" y="84"/>
                </a:cubicBezTo>
                <a:cubicBezTo>
                  <a:pt x="187" y="81"/>
                  <a:pt x="194" y="72"/>
                  <a:pt x="194" y="61"/>
                </a:cubicBezTo>
                <a:close/>
                <a:moveTo>
                  <a:pt x="161" y="61"/>
                </a:moveTo>
                <a:cubicBezTo>
                  <a:pt x="161" y="55"/>
                  <a:pt x="161" y="55"/>
                  <a:pt x="161" y="55"/>
                </a:cubicBezTo>
                <a:cubicBezTo>
                  <a:pt x="161" y="49"/>
                  <a:pt x="166" y="43"/>
                  <a:pt x="171" y="43"/>
                </a:cubicBezTo>
                <a:cubicBezTo>
                  <a:pt x="177" y="43"/>
                  <a:pt x="182" y="49"/>
                  <a:pt x="182" y="55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82" y="68"/>
                  <a:pt x="177" y="73"/>
                  <a:pt x="171" y="73"/>
                </a:cubicBezTo>
                <a:cubicBezTo>
                  <a:pt x="166" y="73"/>
                  <a:pt x="161" y="68"/>
                  <a:pt x="161" y="6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405"/>
          <p:cNvSpPr>
            <a:spLocks noEditPoints="1"/>
          </p:cNvSpPr>
          <p:nvPr/>
        </p:nvSpPr>
        <p:spPr bwMode="auto">
          <a:xfrm>
            <a:off x="8282888" y="1259073"/>
            <a:ext cx="435744" cy="414357"/>
          </a:xfrm>
          <a:custGeom>
            <a:avLst/>
            <a:gdLst>
              <a:gd name="T0" fmla="*/ 85 w 204"/>
              <a:gd name="T1" fmla="*/ 180 h 194"/>
              <a:gd name="T2" fmla="*/ 79 w 204"/>
              <a:gd name="T3" fmla="*/ 174 h 194"/>
              <a:gd name="T4" fmla="*/ 85 w 204"/>
              <a:gd name="T5" fmla="*/ 168 h 194"/>
              <a:gd name="T6" fmla="*/ 120 w 204"/>
              <a:gd name="T7" fmla="*/ 168 h 194"/>
              <a:gd name="T8" fmla="*/ 126 w 204"/>
              <a:gd name="T9" fmla="*/ 174 h 194"/>
              <a:gd name="T10" fmla="*/ 120 w 204"/>
              <a:gd name="T11" fmla="*/ 180 h 194"/>
              <a:gd name="T12" fmla="*/ 85 w 204"/>
              <a:gd name="T13" fmla="*/ 180 h 194"/>
              <a:gd name="T14" fmla="*/ 137 w 204"/>
              <a:gd name="T15" fmla="*/ 182 h 194"/>
              <a:gd name="T16" fmla="*/ 68 w 204"/>
              <a:gd name="T17" fmla="*/ 182 h 194"/>
              <a:gd name="T18" fmla="*/ 62 w 204"/>
              <a:gd name="T19" fmla="*/ 188 h 194"/>
              <a:gd name="T20" fmla="*/ 68 w 204"/>
              <a:gd name="T21" fmla="*/ 194 h 194"/>
              <a:gd name="T22" fmla="*/ 137 w 204"/>
              <a:gd name="T23" fmla="*/ 194 h 194"/>
              <a:gd name="T24" fmla="*/ 143 w 204"/>
              <a:gd name="T25" fmla="*/ 188 h 194"/>
              <a:gd name="T26" fmla="*/ 137 w 204"/>
              <a:gd name="T27" fmla="*/ 182 h 194"/>
              <a:gd name="T28" fmla="*/ 204 w 204"/>
              <a:gd name="T29" fmla="*/ 125 h 194"/>
              <a:gd name="T30" fmla="*/ 169 w 204"/>
              <a:gd name="T31" fmla="*/ 153 h 194"/>
              <a:gd name="T32" fmla="*/ 134 w 204"/>
              <a:gd name="T33" fmla="*/ 125 h 194"/>
              <a:gd name="T34" fmla="*/ 137 w 204"/>
              <a:gd name="T35" fmla="*/ 125 h 194"/>
              <a:gd name="T36" fmla="*/ 165 w 204"/>
              <a:gd name="T37" fmla="*/ 48 h 194"/>
              <a:gd name="T38" fmla="*/ 164 w 204"/>
              <a:gd name="T39" fmla="*/ 47 h 194"/>
              <a:gd name="T40" fmla="*/ 160 w 204"/>
              <a:gd name="T41" fmla="*/ 42 h 194"/>
              <a:gd name="T42" fmla="*/ 108 w 204"/>
              <a:gd name="T43" fmla="*/ 32 h 194"/>
              <a:gd name="T44" fmla="*/ 108 w 204"/>
              <a:gd name="T45" fmla="*/ 164 h 194"/>
              <a:gd name="T46" fmla="*/ 97 w 204"/>
              <a:gd name="T47" fmla="*/ 164 h 194"/>
              <a:gd name="T48" fmla="*/ 97 w 204"/>
              <a:gd name="T49" fmla="*/ 32 h 194"/>
              <a:gd name="T50" fmla="*/ 44 w 204"/>
              <a:gd name="T51" fmla="*/ 42 h 194"/>
              <a:gd name="T52" fmla="*/ 41 w 204"/>
              <a:gd name="T53" fmla="*/ 47 h 194"/>
              <a:gd name="T54" fmla="*/ 39 w 204"/>
              <a:gd name="T55" fmla="*/ 48 h 194"/>
              <a:gd name="T56" fmla="*/ 67 w 204"/>
              <a:gd name="T57" fmla="*/ 125 h 194"/>
              <a:gd name="T58" fmla="*/ 70 w 204"/>
              <a:gd name="T59" fmla="*/ 125 h 194"/>
              <a:gd name="T60" fmla="*/ 35 w 204"/>
              <a:gd name="T61" fmla="*/ 153 h 194"/>
              <a:gd name="T62" fmla="*/ 0 w 204"/>
              <a:gd name="T63" fmla="*/ 125 h 194"/>
              <a:gd name="T64" fmla="*/ 3 w 204"/>
              <a:gd name="T65" fmla="*/ 125 h 194"/>
              <a:gd name="T66" fmla="*/ 31 w 204"/>
              <a:gd name="T67" fmla="*/ 47 h 194"/>
              <a:gd name="T68" fmla="*/ 29 w 204"/>
              <a:gd name="T69" fmla="*/ 45 h 194"/>
              <a:gd name="T70" fmla="*/ 31 w 204"/>
              <a:gd name="T71" fmla="*/ 33 h 194"/>
              <a:gd name="T72" fmla="*/ 39 w 204"/>
              <a:gd name="T73" fmla="*/ 32 h 194"/>
              <a:gd name="T74" fmla="*/ 97 w 204"/>
              <a:gd name="T75" fmla="*/ 20 h 194"/>
              <a:gd name="T76" fmla="*/ 97 w 204"/>
              <a:gd name="T77" fmla="*/ 15 h 194"/>
              <a:gd name="T78" fmla="*/ 94 w 204"/>
              <a:gd name="T79" fmla="*/ 9 h 194"/>
              <a:gd name="T80" fmla="*/ 102 w 204"/>
              <a:gd name="T81" fmla="*/ 0 h 194"/>
              <a:gd name="T82" fmla="*/ 111 w 204"/>
              <a:gd name="T83" fmla="*/ 9 h 194"/>
              <a:gd name="T84" fmla="*/ 108 w 204"/>
              <a:gd name="T85" fmla="*/ 15 h 194"/>
              <a:gd name="T86" fmla="*/ 108 w 204"/>
              <a:gd name="T87" fmla="*/ 20 h 194"/>
              <a:gd name="T88" fmla="*/ 166 w 204"/>
              <a:gd name="T89" fmla="*/ 32 h 194"/>
              <a:gd name="T90" fmla="*/ 174 w 204"/>
              <a:gd name="T91" fmla="*/ 33 h 194"/>
              <a:gd name="T92" fmla="*/ 176 w 204"/>
              <a:gd name="T93" fmla="*/ 45 h 194"/>
              <a:gd name="T94" fmla="*/ 173 w 204"/>
              <a:gd name="T95" fmla="*/ 48 h 194"/>
              <a:gd name="T96" fmla="*/ 201 w 204"/>
              <a:gd name="T97" fmla="*/ 125 h 194"/>
              <a:gd name="T98" fmla="*/ 204 w 204"/>
              <a:gd name="T99" fmla="*/ 125 h 194"/>
              <a:gd name="T100" fmla="*/ 35 w 204"/>
              <a:gd name="T101" fmla="*/ 57 h 194"/>
              <a:gd name="T102" fmla="*/ 12 w 204"/>
              <a:gd name="T103" fmla="*/ 125 h 194"/>
              <a:gd name="T104" fmla="*/ 58 w 204"/>
              <a:gd name="T105" fmla="*/ 125 h 194"/>
              <a:gd name="T106" fmla="*/ 58 w 204"/>
              <a:gd name="T107" fmla="*/ 125 h 194"/>
              <a:gd name="T108" fmla="*/ 35 w 204"/>
              <a:gd name="T109" fmla="*/ 57 h 194"/>
              <a:gd name="T110" fmla="*/ 192 w 204"/>
              <a:gd name="T111" fmla="*/ 125 h 194"/>
              <a:gd name="T112" fmla="*/ 169 w 204"/>
              <a:gd name="T113" fmla="*/ 57 h 194"/>
              <a:gd name="T114" fmla="*/ 146 w 204"/>
              <a:gd name="T115" fmla="*/ 125 h 194"/>
              <a:gd name="T116" fmla="*/ 192 w 204"/>
              <a:gd name="T117" fmla="*/ 125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4" h="194">
                <a:moveTo>
                  <a:pt x="85" y="180"/>
                </a:moveTo>
                <a:cubicBezTo>
                  <a:pt x="82" y="180"/>
                  <a:pt x="79" y="177"/>
                  <a:pt x="79" y="174"/>
                </a:cubicBezTo>
                <a:cubicBezTo>
                  <a:pt x="79" y="170"/>
                  <a:pt x="82" y="168"/>
                  <a:pt x="85" y="168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4" y="168"/>
                  <a:pt x="126" y="170"/>
                  <a:pt x="126" y="174"/>
                </a:cubicBezTo>
                <a:cubicBezTo>
                  <a:pt x="126" y="177"/>
                  <a:pt x="124" y="180"/>
                  <a:pt x="120" y="180"/>
                </a:cubicBezTo>
                <a:lnTo>
                  <a:pt x="85" y="180"/>
                </a:lnTo>
                <a:close/>
                <a:moveTo>
                  <a:pt x="137" y="182"/>
                </a:moveTo>
                <a:cubicBezTo>
                  <a:pt x="68" y="182"/>
                  <a:pt x="68" y="182"/>
                  <a:pt x="68" y="182"/>
                </a:cubicBezTo>
                <a:cubicBezTo>
                  <a:pt x="65" y="182"/>
                  <a:pt x="62" y="185"/>
                  <a:pt x="62" y="188"/>
                </a:cubicBezTo>
                <a:cubicBezTo>
                  <a:pt x="62" y="192"/>
                  <a:pt x="65" y="194"/>
                  <a:pt x="68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40" y="194"/>
                  <a:pt x="143" y="192"/>
                  <a:pt x="143" y="188"/>
                </a:cubicBezTo>
                <a:cubicBezTo>
                  <a:pt x="143" y="185"/>
                  <a:pt x="140" y="182"/>
                  <a:pt x="137" y="182"/>
                </a:cubicBezTo>
                <a:close/>
                <a:moveTo>
                  <a:pt x="204" y="125"/>
                </a:moveTo>
                <a:cubicBezTo>
                  <a:pt x="204" y="141"/>
                  <a:pt x="188" y="153"/>
                  <a:pt x="169" y="153"/>
                </a:cubicBezTo>
                <a:cubicBezTo>
                  <a:pt x="149" y="153"/>
                  <a:pt x="134" y="141"/>
                  <a:pt x="134" y="125"/>
                </a:cubicBezTo>
                <a:cubicBezTo>
                  <a:pt x="137" y="125"/>
                  <a:pt x="137" y="125"/>
                  <a:pt x="137" y="125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8"/>
                  <a:pt x="164" y="48"/>
                  <a:pt x="164" y="47"/>
                </a:cubicBezTo>
                <a:cubicBezTo>
                  <a:pt x="162" y="46"/>
                  <a:pt x="161" y="44"/>
                  <a:pt x="160" y="42"/>
                </a:cubicBezTo>
                <a:cubicBezTo>
                  <a:pt x="147" y="36"/>
                  <a:pt x="129" y="33"/>
                  <a:pt x="108" y="32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97" y="164"/>
                  <a:pt x="97" y="164"/>
                  <a:pt x="97" y="164"/>
                </a:cubicBezTo>
                <a:cubicBezTo>
                  <a:pt x="97" y="32"/>
                  <a:pt x="97" y="32"/>
                  <a:pt x="97" y="32"/>
                </a:cubicBezTo>
                <a:cubicBezTo>
                  <a:pt x="76" y="33"/>
                  <a:pt x="58" y="36"/>
                  <a:pt x="44" y="42"/>
                </a:cubicBezTo>
                <a:cubicBezTo>
                  <a:pt x="44" y="44"/>
                  <a:pt x="43" y="46"/>
                  <a:pt x="41" y="47"/>
                </a:cubicBezTo>
                <a:cubicBezTo>
                  <a:pt x="40" y="48"/>
                  <a:pt x="40" y="48"/>
                  <a:pt x="39" y="48"/>
                </a:cubicBezTo>
                <a:cubicBezTo>
                  <a:pt x="67" y="125"/>
                  <a:pt x="67" y="125"/>
                  <a:pt x="67" y="125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0" y="141"/>
                  <a:pt x="54" y="153"/>
                  <a:pt x="35" y="153"/>
                </a:cubicBezTo>
                <a:cubicBezTo>
                  <a:pt x="15" y="153"/>
                  <a:pt x="0" y="141"/>
                  <a:pt x="0" y="125"/>
                </a:cubicBezTo>
                <a:cubicBezTo>
                  <a:pt x="3" y="125"/>
                  <a:pt x="3" y="125"/>
                  <a:pt x="3" y="125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6"/>
                  <a:pt x="29" y="45"/>
                </a:cubicBezTo>
                <a:cubicBezTo>
                  <a:pt x="26" y="41"/>
                  <a:pt x="27" y="36"/>
                  <a:pt x="31" y="33"/>
                </a:cubicBezTo>
                <a:cubicBezTo>
                  <a:pt x="33" y="31"/>
                  <a:pt x="36" y="31"/>
                  <a:pt x="39" y="32"/>
                </a:cubicBezTo>
                <a:cubicBezTo>
                  <a:pt x="54" y="25"/>
                  <a:pt x="74" y="21"/>
                  <a:pt x="97" y="20"/>
                </a:cubicBezTo>
                <a:cubicBezTo>
                  <a:pt x="97" y="15"/>
                  <a:pt x="97" y="15"/>
                  <a:pt x="97" y="15"/>
                </a:cubicBezTo>
                <a:cubicBezTo>
                  <a:pt x="95" y="14"/>
                  <a:pt x="94" y="12"/>
                  <a:pt x="94" y="9"/>
                </a:cubicBezTo>
                <a:cubicBezTo>
                  <a:pt x="94" y="4"/>
                  <a:pt x="98" y="0"/>
                  <a:pt x="102" y="0"/>
                </a:cubicBezTo>
                <a:cubicBezTo>
                  <a:pt x="107" y="0"/>
                  <a:pt x="111" y="4"/>
                  <a:pt x="111" y="9"/>
                </a:cubicBezTo>
                <a:cubicBezTo>
                  <a:pt x="111" y="12"/>
                  <a:pt x="110" y="14"/>
                  <a:pt x="108" y="15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130" y="21"/>
                  <a:pt x="151" y="25"/>
                  <a:pt x="166" y="32"/>
                </a:cubicBezTo>
                <a:cubicBezTo>
                  <a:pt x="168" y="31"/>
                  <a:pt x="171" y="31"/>
                  <a:pt x="174" y="33"/>
                </a:cubicBezTo>
                <a:cubicBezTo>
                  <a:pt x="178" y="36"/>
                  <a:pt x="179" y="41"/>
                  <a:pt x="176" y="45"/>
                </a:cubicBezTo>
                <a:cubicBezTo>
                  <a:pt x="175" y="46"/>
                  <a:pt x="174" y="47"/>
                  <a:pt x="173" y="48"/>
                </a:cubicBezTo>
                <a:cubicBezTo>
                  <a:pt x="201" y="125"/>
                  <a:pt x="201" y="125"/>
                  <a:pt x="201" y="125"/>
                </a:cubicBezTo>
                <a:lnTo>
                  <a:pt x="204" y="125"/>
                </a:lnTo>
                <a:close/>
                <a:moveTo>
                  <a:pt x="35" y="57"/>
                </a:moveTo>
                <a:cubicBezTo>
                  <a:pt x="12" y="125"/>
                  <a:pt x="12" y="125"/>
                  <a:pt x="12" y="125"/>
                </a:cubicBezTo>
                <a:cubicBezTo>
                  <a:pt x="58" y="125"/>
                  <a:pt x="58" y="125"/>
                  <a:pt x="58" y="125"/>
                </a:cubicBezTo>
                <a:cubicBezTo>
                  <a:pt x="58" y="125"/>
                  <a:pt x="58" y="125"/>
                  <a:pt x="58" y="125"/>
                </a:cubicBezTo>
                <a:lnTo>
                  <a:pt x="35" y="57"/>
                </a:lnTo>
                <a:close/>
                <a:moveTo>
                  <a:pt x="192" y="125"/>
                </a:moveTo>
                <a:cubicBezTo>
                  <a:pt x="169" y="57"/>
                  <a:pt x="169" y="57"/>
                  <a:pt x="169" y="57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92" y="125"/>
                  <a:pt x="192" y="125"/>
                  <a:pt x="192" y="1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" name="Group 49"/>
          <p:cNvGrpSpPr/>
          <p:nvPr/>
        </p:nvGrpSpPr>
        <p:grpSpPr>
          <a:xfrm>
            <a:off x="3981650" y="2018683"/>
            <a:ext cx="1290361" cy="175809"/>
            <a:chOff x="3561347" y="2244594"/>
            <a:chExt cx="1377514" cy="170019"/>
          </a:xfrm>
        </p:grpSpPr>
        <p:cxnSp>
          <p:nvCxnSpPr>
            <p:cNvPr id="38" name="Straight Connector 50"/>
            <p:cNvCxnSpPr/>
            <p:nvPr/>
          </p:nvCxnSpPr>
          <p:spPr>
            <a:xfrm flipH="1" flipV="1">
              <a:off x="4295999" y="2244594"/>
              <a:ext cx="642862" cy="17001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51"/>
            <p:cNvCxnSpPr/>
            <p:nvPr/>
          </p:nvCxnSpPr>
          <p:spPr>
            <a:xfrm flipH="1">
              <a:off x="3561347" y="2244596"/>
              <a:ext cx="7346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52"/>
          <p:cNvGrpSpPr/>
          <p:nvPr/>
        </p:nvGrpSpPr>
        <p:grpSpPr>
          <a:xfrm>
            <a:off x="3981651" y="3787013"/>
            <a:ext cx="924789" cy="659587"/>
            <a:chOff x="3287305" y="5646932"/>
            <a:chExt cx="1651556" cy="170019"/>
          </a:xfrm>
        </p:grpSpPr>
        <p:cxnSp>
          <p:nvCxnSpPr>
            <p:cNvPr id="41" name="Straight Connector 53"/>
            <p:cNvCxnSpPr/>
            <p:nvPr/>
          </p:nvCxnSpPr>
          <p:spPr>
            <a:xfrm flipH="1">
              <a:off x="4295999" y="5646932"/>
              <a:ext cx="642862" cy="17001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54"/>
            <p:cNvCxnSpPr/>
            <p:nvPr/>
          </p:nvCxnSpPr>
          <p:spPr>
            <a:xfrm flipH="1">
              <a:off x="3287305" y="5816951"/>
              <a:ext cx="10086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55"/>
          <p:cNvGrpSpPr/>
          <p:nvPr/>
        </p:nvGrpSpPr>
        <p:grpSpPr>
          <a:xfrm flipH="1">
            <a:off x="5989851" y="4446600"/>
            <a:ext cx="1257702" cy="736297"/>
            <a:chOff x="2921344" y="5646932"/>
            <a:chExt cx="2017517" cy="170019"/>
          </a:xfrm>
        </p:grpSpPr>
        <p:cxnSp>
          <p:nvCxnSpPr>
            <p:cNvPr id="44" name="Straight Connector 56"/>
            <p:cNvCxnSpPr/>
            <p:nvPr/>
          </p:nvCxnSpPr>
          <p:spPr>
            <a:xfrm flipH="1">
              <a:off x="4295999" y="5646932"/>
              <a:ext cx="642862" cy="17001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57"/>
            <p:cNvCxnSpPr/>
            <p:nvPr/>
          </p:nvCxnSpPr>
          <p:spPr>
            <a:xfrm flipH="1">
              <a:off x="2921344" y="5816951"/>
              <a:ext cx="137465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58"/>
          <p:cNvGrpSpPr/>
          <p:nvPr/>
        </p:nvGrpSpPr>
        <p:grpSpPr>
          <a:xfrm flipH="1">
            <a:off x="6800213" y="1538595"/>
            <a:ext cx="1228800" cy="554714"/>
            <a:chOff x="3561347" y="2244593"/>
            <a:chExt cx="1377514" cy="170020"/>
          </a:xfrm>
        </p:grpSpPr>
        <p:cxnSp>
          <p:nvCxnSpPr>
            <p:cNvPr id="47" name="Straight Connector 59"/>
            <p:cNvCxnSpPr/>
            <p:nvPr/>
          </p:nvCxnSpPr>
          <p:spPr>
            <a:xfrm flipH="1" flipV="1">
              <a:off x="4295999" y="2244594"/>
              <a:ext cx="642862" cy="17001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60"/>
            <p:cNvCxnSpPr/>
            <p:nvPr/>
          </p:nvCxnSpPr>
          <p:spPr>
            <a:xfrm flipH="1">
              <a:off x="3561347" y="2244593"/>
              <a:ext cx="7346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61"/>
          <p:cNvCxnSpPr/>
          <p:nvPr/>
        </p:nvCxnSpPr>
        <p:spPr>
          <a:xfrm>
            <a:off x="7247553" y="3367396"/>
            <a:ext cx="1181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85"/>
          <p:cNvSpPr>
            <a:spLocks noEditPoints="1"/>
          </p:cNvSpPr>
          <p:nvPr/>
        </p:nvSpPr>
        <p:spPr bwMode="auto">
          <a:xfrm>
            <a:off x="3330907" y="4173036"/>
            <a:ext cx="471893" cy="510931"/>
          </a:xfrm>
          <a:custGeom>
            <a:avLst/>
            <a:gdLst>
              <a:gd name="T0" fmla="*/ 62 w 174"/>
              <a:gd name="T1" fmla="*/ 84 h 188"/>
              <a:gd name="T2" fmla="*/ 44 w 174"/>
              <a:gd name="T3" fmla="*/ 80 h 188"/>
              <a:gd name="T4" fmla="*/ 26 w 174"/>
              <a:gd name="T5" fmla="*/ 84 h 188"/>
              <a:gd name="T6" fmla="*/ 0 w 174"/>
              <a:gd name="T7" fmla="*/ 90 h 188"/>
              <a:gd name="T8" fmla="*/ 5 w 174"/>
              <a:gd name="T9" fmla="*/ 127 h 188"/>
              <a:gd name="T10" fmla="*/ 16 w 174"/>
              <a:gd name="T11" fmla="*/ 146 h 188"/>
              <a:gd name="T12" fmla="*/ 16 w 174"/>
              <a:gd name="T13" fmla="*/ 185 h 188"/>
              <a:gd name="T14" fmla="*/ 44 w 174"/>
              <a:gd name="T15" fmla="*/ 188 h 188"/>
              <a:gd name="T16" fmla="*/ 72 w 174"/>
              <a:gd name="T17" fmla="*/ 185 h 188"/>
              <a:gd name="T18" fmla="*/ 72 w 174"/>
              <a:gd name="T19" fmla="*/ 146 h 188"/>
              <a:gd name="T20" fmla="*/ 83 w 174"/>
              <a:gd name="T21" fmla="*/ 127 h 188"/>
              <a:gd name="T22" fmla="*/ 88 w 174"/>
              <a:gd name="T23" fmla="*/ 90 h 188"/>
              <a:gd name="T24" fmla="*/ 62 w 174"/>
              <a:gd name="T25" fmla="*/ 84 h 188"/>
              <a:gd name="T26" fmla="*/ 20 w 174"/>
              <a:gd name="T27" fmla="*/ 52 h 188"/>
              <a:gd name="T28" fmla="*/ 44 w 174"/>
              <a:gd name="T29" fmla="*/ 28 h 188"/>
              <a:gd name="T30" fmla="*/ 68 w 174"/>
              <a:gd name="T31" fmla="*/ 52 h 188"/>
              <a:gd name="T32" fmla="*/ 44 w 174"/>
              <a:gd name="T33" fmla="*/ 77 h 188"/>
              <a:gd name="T34" fmla="*/ 20 w 174"/>
              <a:gd name="T35" fmla="*/ 52 h 188"/>
              <a:gd name="T36" fmla="*/ 112 w 174"/>
              <a:gd name="T37" fmla="*/ 28 h 188"/>
              <a:gd name="T38" fmla="*/ 112 w 174"/>
              <a:gd name="T39" fmla="*/ 77 h 188"/>
              <a:gd name="T40" fmla="*/ 124 w 174"/>
              <a:gd name="T41" fmla="*/ 77 h 188"/>
              <a:gd name="T42" fmla="*/ 106 w 174"/>
              <a:gd name="T43" fmla="*/ 108 h 188"/>
              <a:gd name="T44" fmla="*/ 88 w 174"/>
              <a:gd name="T45" fmla="*/ 77 h 188"/>
              <a:gd name="T46" fmla="*/ 100 w 174"/>
              <a:gd name="T47" fmla="*/ 77 h 188"/>
              <a:gd name="T48" fmla="*/ 100 w 174"/>
              <a:gd name="T49" fmla="*/ 28 h 188"/>
              <a:gd name="T50" fmla="*/ 112 w 174"/>
              <a:gd name="T51" fmla="*/ 28 h 188"/>
              <a:gd name="T52" fmla="*/ 174 w 174"/>
              <a:gd name="T53" fmla="*/ 68 h 188"/>
              <a:gd name="T54" fmla="*/ 106 w 174"/>
              <a:gd name="T55" fmla="*/ 136 h 188"/>
              <a:gd name="T56" fmla="*/ 87 w 174"/>
              <a:gd name="T57" fmla="*/ 133 h 188"/>
              <a:gd name="T58" fmla="*/ 89 w 174"/>
              <a:gd name="T59" fmla="*/ 129 h 188"/>
              <a:gd name="T60" fmla="*/ 91 w 174"/>
              <a:gd name="T61" fmla="*/ 122 h 188"/>
              <a:gd name="T62" fmla="*/ 106 w 174"/>
              <a:gd name="T63" fmla="*/ 124 h 188"/>
              <a:gd name="T64" fmla="*/ 162 w 174"/>
              <a:gd name="T65" fmla="*/ 68 h 188"/>
              <a:gd name="T66" fmla="*/ 106 w 174"/>
              <a:gd name="T67" fmla="*/ 12 h 188"/>
              <a:gd name="T68" fmla="*/ 65 w 174"/>
              <a:gd name="T69" fmla="*/ 30 h 188"/>
              <a:gd name="T70" fmla="*/ 55 w 174"/>
              <a:gd name="T71" fmla="*/ 24 h 188"/>
              <a:gd name="T72" fmla="*/ 106 w 174"/>
              <a:gd name="T73" fmla="*/ 0 h 188"/>
              <a:gd name="T74" fmla="*/ 174 w 174"/>
              <a:gd name="T75" fmla="*/ 6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4" h="188">
                <a:moveTo>
                  <a:pt x="62" y="84"/>
                </a:moveTo>
                <a:cubicBezTo>
                  <a:pt x="60" y="83"/>
                  <a:pt x="53" y="80"/>
                  <a:pt x="44" y="80"/>
                </a:cubicBezTo>
                <a:cubicBezTo>
                  <a:pt x="35" y="80"/>
                  <a:pt x="28" y="83"/>
                  <a:pt x="26" y="84"/>
                </a:cubicBezTo>
                <a:cubicBezTo>
                  <a:pt x="8" y="86"/>
                  <a:pt x="0" y="90"/>
                  <a:pt x="0" y="90"/>
                </a:cubicBezTo>
                <a:cubicBezTo>
                  <a:pt x="0" y="90"/>
                  <a:pt x="2" y="120"/>
                  <a:pt x="5" y="127"/>
                </a:cubicBezTo>
                <a:cubicBezTo>
                  <a:pt x="7" y="135"/>
                  <a:pt x="16" y="138"/>
                  <a:pt x="16" y="146"/>
                </a:cubicBezTo>
                <a:cubicBezTo>
                  <a:pt x="16" y="185"/>
                  <a:pt x="16" y="185"/>
                  <a:pt x="16" y="185"/>
                </a:cubicBezTo>
                <a:cubicBezTo>
                  <a:pt x="16" y="185"/>
                  <a:pt x="30" y="188"/>
                  <a:pt x="44" y="188"/>
                </a:cubicBezTo>
                <a:cubicBezTo>
                  <a:pt x="58" y="188"/>
                  <a:pt x="72" y="185"/>
                  <a:pt x="72" y="185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72" y="138"/>
                  <a:pt x="81" y="135"/>
                  <a:pt x="83" y="127"/>
                </a:cubicBezTo>
                <a:cubicBezTo>
                  <a:pt x="86" y="120"/>
                  <a:pt x="88" y="90"/>
                  <a:pt x="88" y="90"/>
                </a:cubicBezTo>
                <a:cubicBezTo>
                  <a:pt x="88" y="90"/>
                  <a:pt x="80" y="86"/>
                  <a:pt x="62" y="84"/>
                </a:cubicBezTo>
                <a:moveTo>
                  <a:pt x="20" y="52"/>
                </a:moveTo>
                <a:cubicBezTo>
                  <a:pt x="20" y="39"/>
                  <a:pt x="31" y="28"/>
                  <a:pt x="44" y="28"/>
                </a:cubicBezTo>
                <a:cubicBezTo>
                  <a:pt x="57" y="28"/>
                  <a:pt x="68" y="39"/>
                  <a:pt x="68" y="52"/>
                </a:cubicBezTo>
                <a:cubicBezTo>
                  <a:pt x="68" y="66"/>
                  <a:pt x="57" y="77"/>
                  <a:pt x="44" y="77"/>
                </a:cubicBezTo>
                <a:cubicBezTo>
                  <a:pt x="31" y="77"/>
                  <a:pt x="20" y="66"/>
                  <a:pt x="20" y="52"/>
                </a:cubicBezTo>
                <a:moveTo>
                  <a:pt x="112" y="28"/>
                </a:moveTo>
                <a:cubicBezTo>
                  <a:pt x="112" y="77"/>
                  <a:pt x="112" y="77"/>
                  <a:pt x="112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06" y="108"/>
                  <a:pt x="106" y="108"/>
                  <a:pt x="106" y="108"/>
                </a:cubicBezTo>
                <a:cubicBezTo>
                  <a:pt x="88" y="77"/>
                  <a:pt x="88" y="77"/>
                  <a:pt x="88" y="77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100" y="28"/>
                  <a:pt x="100" y="28"/>
                  <a:pt x="100" y="28"/>
                </a:cubicBezTo>
                <a:lnTo>
                  <a:pt x="112" y="28"/>
                </a:lnTo>
                <a:close/>
                <a:moveTo>
                  <a:pt x="174" y="68"/>
                </a:moveTo>
                <a:cubicBezTo>
                  <a:pt x="174" y="106"/>
                  <a:pt x="143" y="136"/>
                  <a:pt x="106" y="136"/>
                </a:cubicBezTo>
                <a:cubicBezTo>
                  <a:pt x="99" y="136"/>
                  <a:pt x="93" y="135"/>
                  <a:pt x="87" y="133"/>
                </a:cubicBezTo>
                <a:cubicBezTo>
                  <a:pt x="88" y="132"/>
                  <a:pt x="89" y="131"/>
                  <a:pt x="89" y="129"/>
                </a:cubicBezTo>
                <a:cubicBezTo>
                  <a:pt x="90" y="128"/>
                  <a:pt x="90" y="125"/>
                  <a:pt x="91" y="122"/>
                </a:cubicBezTo>
                <a:cubicBezTo>
                  <a:pt x="95" y="123"/>
                  <a:pt x="101" y="124"/>
                  <a:pt x="106" y="124"/>
                </a:cubicBezTo>
                <a:cubicBezTo>
                  <a:pt x="137" y="124"/>
                  <a:pt x="162" y="99"/>
                  <a:pt x="162" y="68"/>
                </a:cubicBezTo>
                <a:cubicBezTo>
                  <a:pt x="162" y="37"/>
                  <a:pt x="137" y="12"/>
                  <a:pt x="106" y="12"/>
                </a:cubicBezTo>
                <a:cubicBezTo>
                  <a:pt x="90" y="12"/>
                  <a:pt x="75" y="19"/>
                  <a:pt x="65" y="30"/>
                </a:cubicBezTo>
                <a:cubicBezTo>
                  <a:pt x="62" y="28"/>
                  <a:pt x="58" y="25"/>
                  <a:pt x="55" y="24"/>
                </a:cubicBezTo>
                <a:cubicBezTo>
                  <a:pt x="67" y="9"/>
                  <a:pt x="85" y="0"/>
                  <a:pt x="106" y="0"/>
                </a:cubicBezTo>
                <a:cubicBezTo>
                  <a:pt x="143" y="0"/>
                  <a:pt x="174" y="31"/>
                  <a:pt x="174" y="68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88"/>
          <p:cNvSpPr>
            <a:spLocks noEditPoints="1"/>
          </p:cNvSpPr>
          <p:nvPr/>
        </p:nvSpPr>
        <p:spPr bwMode="auto">
          <a:xfrm>
            <a:off x="3297597" y="1784289"/>
            <a:ext cx="256546" cy="468788"/>
          </a:xfrm>
          <a:custGeom>
            <a:avLst/>
            <a:gdLst>
              <a:gd name="T0" fmla="*/ 52 w 105"/>
              <a:gd name="T1" fmla="*/ 62 h 192"/>
              <a:gd name="T2" fmla="*/ 30 w 105"/>
              <a:gd name="T3" fmla="*/ 68 h 192"/>
              <a:gd name="T4" fmla="*/ 0 w 105"/>
              <a:gd name="T5" fmla="*/ 74 h 192"/>
              <a:gd name="T6" fmla="*/ 5 w 105"/>
              <a:gd name="T7" fmla="*/ 120 h 192"/>
              <a:gd name="T8" fmla="*/ 18 w 105"/>
              <a:gd name="T9" fmla="*/ 141 h 192"/>
              <a:gd name="T10" fmla="*/ 18 w 105"/>
              <a:gd name="T11" fmla="*/ 188 h 192"/>
              <a:gd name="T12" fmla="*/ 52 w 105"/>
              <a:gd name="T13" fmla="*/ 192 h 192"/>
              <a:gd name="T14" fmla="*/ 86 w 105"/>
              <a:gd name="T15" fmla="*/ 188 h 192"/>
              <a:gd name="T16" fmla="*/ 86 w 105"/>
              <a:gd name="T17" fmla="*/ 141 h 192"/>
              <a:gd name="T18" fmla="*/ 99 w 105"/>
              <a:gd name="T19" fmla="*/ 120 h 192"/>
              <a:gd name="T20" fmla="*/ 105 w 105"/>
              <a:gd name="T21" fmla="*/ 74 h 192"/>
              <a:gd name="T22" fmla="*/ 74 w 105"/>
              <a:gd name="T23" fmla="*/ 68 h 192"/>
              <a:gd name="T24" fmla="*/ 52 w 105"/>
              <a:gd name="T25" fmla="*/ 62 h 192"/>
              <a:gd name="T26" fmla="*/ 59 w 105"/>
              <a:gd name="T27" fmla="*/ 81 h 192"/>
              <a:gd name="T28" fmla="*/ 55 w 105"/>
              <a:gd name="T29" fmla="*/ 86 h 192"/>
              <a:gd name="T30" fmla="*/ 63 w 105"/>
              <a:gd name="T31" fmla="*/ 126 h 192"/>
              <a:gd name="T32" fmla="*/ 52 w 105"/>
              <a:gd name="T33" fmla="*/ 138 h 192"/>
              <a:gd name="T34" fmla="*/ 42 w 105"/>
              <a:gd name="T35" fmla="*/ 126 h 192"/>
              <a:gd name="T36" fmla="*/ 49 w 105"/>
              <a:gd name="T37" fmla="*/ 86 h 192"/>
              <a:gd name="T38" fmla="*/ 46 w 105"/>
              <a:gd name="T39" fmla="*/ 81 h 192"/>
              <a:gd name="T40" fmla="*/ 46 w 105"/>
              <a:gd name="T41" fmla="*/ 79 h 192"/>
              <a:gd name="T42" fmla="*/ 38 w 105"/>
              <a:gd name="T43" fmla="*/ 75 h 192"/>
              <a:gd name="T44" fmla="*/ 41 w 105"/>
              <a:gd name="T45" fmla="*/ 72 h 192"/>
              <a:gd name="T46" fmla="*/ 50 w 105"/>
              <a:gd name="T47" fmla="*/ 74 h 192"/>
              <a:gd name="T48" fmla="*/ 55 w 105"/>
              <a:gd name="T49" fmla="*/ 74 h 192"/>
              <a:gd name="T50" fmla="*/ 64 w 105"/>
              <a:gd name="T51" fmla="*/ 72 h 192"/>
              <a:gd name="T52" fmla="*/ 67 w 105"/>
              <a:gd name="T53" fmla="*/ 75 h 192"/>
              <a:gd name="T54" fmla="*/ 59 w 105"/>
              <a:gd name="T55" fmla="*/ 79 h 192"/>
              <a:gd name="T56" fmla="*/ 59 w 105"/>
              <a:gd name="T57" fmla="*/ 81 h 192"/>
              <a:gd name="T58" fmla="*/ 23 w 105"/>
              <a:gd name="T59" fmla="*/ 29 h 192"/>
              <a:gd name="T60" fmla="*/ 52 w 105"/>
              <a:gd name="T61" fmla="*/ 0 h 192"/>
              <a:gd name="T62" fmla="*/ 81 w 105"/>
              <a:gd name="T63" fmla="*/ 29 h 192"/>
              <a:gd name="T64" fmla="*/ 52 w 105"/>
              <a:gd name="T65" fmla="*/ 59 h 192"/>
              <a:gd name="T66" fmla="*/ 23 w 105"/>
              <a:gd name="T67" fmla="*/ 29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5" h="192">
                <a:moveTo>
                  <a:pt x="52" y="62"/>
                </a:moveTo>
                <a:cubicBezTo>
                  <a:pt x="42" y="62"/>
                  <a:pt x="33" y="66"/>
                  <a:pt x="30" y="68"/>
                </a:cubicBezTo>
                <a:cubicBezTo>
                  <a:pt x="10" y="70"/>
                  <a:pt x="0" y="74"/>
                  <a:pt x="0" y="74"/>
                </a:cubicBezTo>
                <a:cubicBezTo>
                  <a:pt x="0" y="74"/>
                  <a:pt x="2" y="111"/>
                  <a:pt x="5" y="120"/>
                </a:cubicBezTo>
                <a:cubicBezTo>
                  <a:pt x="8" y="128"/>
                  <a:pt x="18" y="132"/>
                  <a:pt x="18" y="141"/>
                </a:cubicBezTo>
                <a:cubicBezTo>
                  <a:pt x="18" y="188"/>
                  <a:pt x="18" y="188"/>
                  <a:pt x="18" y="188"/>
                </a:cubicBezTo>
                <a:cubicBezTo>
                  <a:pt x="18" y="188"/>
                  <a:pt x="35" y="192"/>
                  <a:pt x="52" y="192"/>
                </a:cubicBezTo>
                <a:cubicBezTo>
                  <a:pt x="69" y="192"/>
                  <a:pt x="86" y="188"/>
                  <a:pt x="86" y="188"/>
                </a:cubicBezTo>
                <a:cubicBezTo>
                  <a:pt x="86" y="141"/>
                  <a:pt x="86" y="141"/>
                  <a:pt x="86" y="141"/>
                </a:cubicBezTo>
                <a:cubicBezTo>
                  <a:pt x="86" y="132"/>
                  <a:pt x="97" y="128"/>
                  <a:pt x="99" y="120"/>
                </a:cubicBezTo>
                <a:cubicBezTo>
                  <a:pt x="102" y="111"/>
                  <a:pt x="105" y="74"/>
                  <a:pt x="105" y="74"/>
                </a:cubicBezTo>
                <a:cubicBezTo>
                  <a:pt x="105" y="74"/>
                  <a:pt x="95" y="70"/>
                  <a:pt x="74" y="68"/>
                </a:cubicBezTo>
                <a:cubicBezTo>
                  <a:pt x="71" y="66"/>
                  <a:pt x="63" y="62"/>
                  <a:pt x="52" y="62"/>
                </a:cubicBezTo>
                <a:moveTo>
                  <a:pt x="59" y="81"/>
                </a:moveTo>
                <a:cubicBezTo>
                  <a:pt x="55" y="86"/>
                  <a:pt x="55" y="86"/>
                  <a:pt x="55" y="86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52" y="138"/>
                  <a:pt x="52" y="138"/>
                  <a:pt x="52" y="138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9" y="86"/>
                  <a:pt x="49" y="86"/>
                  <a:pt x="49" y="86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79"/>
                  <a:pt x="46" y="79"/>
                  <a:pt x="46" y="79"/>
                </a:cubicBezTo>
                <a:cubicBezTo>
                  <a:pt x="43" y="78"/>
                  <a:pt x="40" y="77"/>
                  <a:pt x="38" y="75"/>
                </a:cubicBezTo>
                <a:cubicBezTo>
                  <a:pt x="41" y="72"/>
                  <a:pt x="41" y="72"/>
                  <a:pt x="41" y="72"/>
                </a:cubicBezTo>
                <a:cubicBezTo>
                  <a:pt x="44" y="73"/>
                  <a:pt x="47" y="73"/>
                  <a:pt x="50" y="74"/>
                </a:cubicBezTo>
                <a:cubicBezTo>
                  <a:pt x="55" y="74"/>
                  <a:pt x="55" y="74"/>
                  <a:pt x="55" y="74"/>
                </a:cubicBezTo>
                <a:cubicBezTo>
                  <a:pt x="58" y="73"/>
                  <a:pt x="61" y="73"/>
                  <a:pt x="64" y="72"/>
                </a:cubicBezTo>
                <a:cubicBezTo>
                  <a:pt x="67" y="75"/>
                  <a:pt x="67" y="75"/>
                  <a:pt x="67" y="75"/>
                </a:cubicBezTo>
                <a:cubicBezTo>
                  <a:pt x="65" y="77"/>
                  <a:pt x="62" y="78"/>
                  <a:pt x="59" y="79"/>
                </a:cubicBezTo>
                <a:lnTo>
                  <a:pt x="59" y="81"/>
                </a:lnTo>
                <a:close/>
                <a:moveTo>
                  <a:pt x="23" y="29"/>
                </a:moveTo>
                <a:cubicBezTo>
                  <a:pt x="23" y="13"/>
                  <a:pt x="36" y="0"/>
                  <a:pt x="52" y="0"/>
                </a:cubicBezTo>
                <a:cubicBezTo>
                  <a:pt x="68" y="0"/>
                  <a:pt x="81" y="13"/>
                  <a:pt x="81" y="29"/>
                </a:cubicBezTo>
                <a:cubicBezTo>
                  <a:pt x="81" y="46"/>
                  <a:pt x="68" y="59"/>
                  <a:pt x="52" y="59"/>
                </a:cubicBezTo>
                <a:cubicBezTo>
                  <a:pt x="36" y="59"/>
                  <a:pt x="23" y="46"/>
                  <a:pt x="23" y="2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66"/>
          <p:cNvSpPr>
            <a:spLocks noEditPoints="1"/>
          </p:cNvSpPr>
          <p:nvPr/>
        </p:nvSpPr>
        <p:spPr bwMode="auto">
          <a:xfrm>
            <a:off x="7446998" y="4947523"/>
            <a:ext cx="428039" cy="451879"/>
          </a:xfrm>
          <a:custGeom>
            <a:avLst/>
            <a:gdLst>
              <a:gd name="T0" fmla="*/ 0 w 395"/>
              <a:gd name="T1" fmla="*/ 303 h 417"/>
              <a:gd name="T2" fmla="*/ 86 w 395"/>
              <a:gd name="T3" fmla="*/ 303 h 417"/>
              <a:gd name="T4" fmla="*/ 86 w 395"/>
              <a:gd name="T5" fmla="*/ 417 h 417"/>
              <a:gd name="T6" fmla="*/ 0 w 395"/>
              <a:gd name="T7" fmla="*/ 417 h 417"/>
              <a:gd name="T8" fmla="*/ 0 w 395"/>
              <a:gd name="T9" fmla="*/ 303 h 417"/>
              <a:gd name="T10" fmla="*/ 156 w 395"/>
              <a:gd name="T11" fmla="*/ 417 h 417"/>
              <a:gd name="T12" fmla="*/ 241 w 395"/>
              <a:gd name="T13" fmla="*/ 417 h 417"/>
              <a:gd name="T14" fmla="*/ 241 w 395"/>
              <a:gd name="T15" fmla="*/ 247 h 417"/>
              <a:gd name="T16" fmla="*/ 156 w 395"/>
              <a:gd name="T17" fmla="*/ 247 h 417"/>
              <a:gd name="T18" fmla="*/ 156 w 395"/>
              <a:gd name="T19" fmla="*/ 417 h 417"/>
              <a:gd name="T20" fmla="*/ 310 w 395"/>
              <a:gd name="T21" fmla="*/ 152 h 417"/>
              <a:gd name="T22" fmla="*/ 310 w 395"/>
              <a:gd name="T23" fmla="*/ 417 h 417"/>
              <a:gd name="T24" fmla="*/ 395 w 395"/>
              <a:gd name="T25" fmla="*/ 417 h 417"/>
              <a:gd name="T26" fmla="*/ 395 w 395"/>
              <a:gd name="T27" fmla="*/ 152 h 417"/>
              <a:gd name="T28" fmla="*/ 310 w 395"/>
              <a:gd name="T29" fmla="*/ 152 h 417"/>
              <a:gd name="T30" fmla="*/ 319 w 395"/>
              <a:gd name="T31" fmla="*/ 62 h 417"/>
              <a:gd name="T32" fmla="*/ 338 w 395"/>
              <a:gd name="T33" fmla="*/ 83 h 417"/>
              <a:gd name="T34" fmla="*/ 360 w 395"/>
              <a:gd name="T35" fmla="*/ 0 h 417"/>
              <a:gd name="T36" fmla="*/ 279 w 395"/>
              <a:gd name="T37" fmla="*/ 22 h 417"/>
              <a:gd name="T38" fmla="*/ 298 w 395"/>
              <a:gd name="T39" fmla="*/ 43 h 417"/>
              <a:gd name="T40" fmla="*/ 190 w 395"/>
              <a:gd name="T41" fmla="*/ 152 h 417"/>
              <a:gd name="T42" fmla="*/ 119 w 395"/>
              <a:gd name="T43" fmla="*/ 83 h 417"/>
              <a:gd name="T44" fmla="*/ 12 w 395"/>
              <a:gd name="T45" fmla="*/ 190 h 417"/>
              <a:gd name="T46" fmla="*/ 34 w 395"/>
              <a:gd name="T47" fmla="*/ 209 h 417"/>
              <a:gd name="T48" fmla="*/ 119 w 395"/>
              <a:gd name="T49" fmla="*/ 123 h 417"/>
              <a:gd name="T50" fmla="*/ 190 w 395"/>
              <a:gd name="T51" fmla="*/ 192 h 417"/>
              <a:gd name="T52" fmla="*/ 319 w 395"/>
              <a:gd name="T53" fmla="*/ 6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95" h="417">
                <a:moveTo>
                  <a:pt x="0" y="303"/>
                </a:moveTo>
                <a:lnTo>
                  <a:pt x="86" y="303"/>
                </a:lnTo>
                <a:lnTo>
                  <a:pt x="86" y="417"/>
                </a:lnTo>
                <a:lnTo>
                  <a:pt x="0" y="417"/>
                </a:lnTo>
                <a:lnTo>
                  <a:pt x="0" y="303"/>
                </a:lnTo>
                <a:close/>
                <a:moveTo>
                  <a:pt x="156" y="417"/>
                </a:moveTo>
                <a:lnTo>
                  <a:pt x="241" y="417"/>
                </a:lnTo>
                <a:lnTo>
                  <a:pt x="241" y="247"/>
                </a:lnTo>
                <a:lnTo>
                  <a:pt x="156" y="247"/>
                </a:lnTo>
                <a:lnTo>
                  <a:pt x="156" y="417"/>
                </a:lnTo>
                <a:close/>
                <a:moveTo>
                  <a:pt x="310" y="152"/>
                </a:moveTo>
                <a:lnTo>
                  <a:pt x="310" y="417"/>
                </a:lnTo>
                <a:lnTo>
                  <a:pt x="395" y="417"/>
                </a:lnTo>
                <a:lnTo>
                  <a:pt x="395" y="152"/>
                </a:lnTo>
                <a:lnTo>
                  <a:pt x="310" y="152"/>
                </a:lnTo>
                <a:close/>
                <a:moveTo>
                  <a:pt x="319" y="62"/>
                </a:moveTo>
                <a:lnTo>
                  <a:pt x="338" y="83"/>
                </a:lnTo>
                <a:lnTo>
                  <a:pt x="360" y="0"/>
                </a:lnTo>
                <a:lnTo>
                  <a:pt x="279" y="22"/>
                </a:lnTo>
                <a:lnTo>
                  <a:pt x="298" y="43"/>
                </a:lnTo>
                <a:lnTo>
                  <a:pt x="190" y="152"/>
                </a:lnTo>
                <a:lnTo>
                  <a:pt x="119" y="83"/>
                </a:lnTo>
                <a:lnTo>
                  <a:pt x="12" y="190"/>
                </a:lnTo>
                <a:lnTo>
                  <a:pt x="34" y="209"/>
                </a:lnTo>
                <a:lnTo>
                  <a:pt x="119" y="123"/>
                </a:lnTo>
                <a:lnTo>
                  <a:pt x="190" y="192"/>
                </a:lnTo>
                <a:lnTo>
                  <a:pt x="319" y="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3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1" grpId="0"/>
      <p:bldP spid="24" grpId="0"/>
      <p:bldP spid="31" grpId="0" animBg="1"/>
      <p:bldP spid="35" grpId="0" animBg="1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ál 22">
            <a:extLst>
              <a:ext uri="{FF2B5EF4-FFF2-40B4-BE49-F238E27FC236}">
                <a16:creationId xmlns:a16="http://schemas.microsoft.com/office/drawing/2014/main" id="{61B5EA39-2844-4BB7-9774-0E6C079551DD}"/>
              </a:ext>
            </a:extLst>
          </p:cNvPr>
          <p:cNvSpPr/>
          <p:nvPr/>
        </p:nvSpPr>
        <p:spPr>
          <a:xfrm>
            <a:off x="4932135" y="3156869"/>
            <a:ext cx="2306740" cy="21601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Kvalitní škola</a:t>
            </a:r>
          </a:p>
        </p:txBody>
      </p:sp>
      <p:sp>
        <p:nvSpPr>
          <p:cNvPr id="3" name="Ohnutý pruh 2">
            <a:extLst>
              <a:ext uri="{FF2B5EF4-FFF2-40B4-BE49-F238E27FC236}">
                <a16:creationId xmlns:a16="http://schemas.microsoft.com/office/drawing/2014/main" id="{564BECE4-EE8A-48B8-9CD9-7D7A2A49F5D8}"/>
              </a:ext>
            </a:extLst>
          </p:cNvPr>
          <p:cNvSpPr/>
          <p:nvPr/>
        </p:nvSpPr>
        <p:spPr>
          <a:xfrm>
            <a:off x="3643680" y="1974350"/>
            <a:ext cx="4883650" cy="4573206"/>
          </a:xfrm>
          <a:prstGeom prst="blockArc">
            <a:avLst>
              <a:gd name="adj1" fmla="val 10800000"/>
              <a:gd name="adj2" fmla="val 21585191"/>
              <a:gd name="adj3" fmla="val 4129"/>
            </a:avLst>
          </a:prstGeom>
          <a:solidFill>
            <a:schemeClr val="bg1"/>
          </a:solidFill>
          <a:ln>
            <a:noFill/>
          </a:ln>
          <a:effectLst>
            <a:outerShdw blurRad="1016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6" name="Oval 35">
            <a:extLst>
              <a:ext uri="{FF2B5EF4-FFF2-40B4-BE49-F238E27FC236}">
                <a16:creationId xmlns:a16="http://schemas.microsoft.com/office/drawing/2014/main" id="{4899181D-ADE1-4917-A90A-3093E6A80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402" y="4093633"/>
            <a:ext cx="645086" cy="604079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F3B7BFEF-5CCE-4040-99B1-47D6EEFE0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522" y="4093633"/>
            <a:ext cx="645086" cy="604079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8" name="Oval 35">
            <a:extLst>
              <a:ext uri="{FF2B5EF4-FFF2-40B4-BE49-F238E27FC236}">
                <a16:creationId xmlns:a16="http://schemas.microsoft.com/office/drawing/2014/main" id="{C00261ED-55F2-4103-976E-9B5726AC7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558" y="2796894"/>
            <a:ext cx="645086" cy="604079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DED367A1-0A46-46BC-A888-A9E0C9B80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5859" y="2796894"/>
            <a:ext cx="645086" cy="604079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" name="Oval 35">
            <a:extLst>
              <a:ext uri="{FF2B5EF4-FFF2-40B4-BE49-F238E27FC236}">
                <a16:creationId xmlns:a16="http://schemas.microsoft.com/office/drawing/2014/main" id="{1F6B09CC-ADF8-4E0F-93C0-C7FC64192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135" y="1920524"/>
            <a:ext cx="645086" cy="604079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1" name="Oval 35">
            <a:extLst>
              <a:ext uri="{FF2B5EF4-FFF2-40B4-BE49-F238E27FC236}">
                <a16:creationId xmlns:a16="http://schemas.microsoft.com/office/drawing/2014/main" id="{2287E5DD-A319-40AA-88FB-DBDEF4359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0894" y="1893611"/>
            <a:ext cx="645086" cy="604079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2" name="Rectangle 49">
            <a:extLst>
              <a:ext uri="{FF2B5EF4-FFF2-40B4-BE49-F238E27FC236}">
                <a16:creationId xmlns:a16="http://schemas.microsoft.com/office/drawing/2014/main" id="{2AACCC12-3436-4D1F-8166-A1670C7352D5}"/>
              </a:ext>
            </a:extLst>
          </p:cNvPr>
          <p:cNvSpPr/>
          <p:nvPr/>
        </p:nvSpPr>
        <p:spPr>
          <a:xfrm>
            <a:off x="624229" y="4258711"/>
            <a:ext cx="2347850" cy="2739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9000"/>
              </a:lnSpc>
            </a:pPr>
            <a:r>
              <a:rPr lang="cs-CZ" sz="2000" dirty="0"/>
              <a:t>Koncepce školy</a:t>
            </a:r>
          </a:p>
        </p:txBody>
      </p:sp>
      <p:sp>
        <p:nvSpPr>
          <p:cNvPr id="33" name="Rectangle 81">
            <a:extLst>
              <a:ext uri="{FF2B5EF4-FFF2-40B4-BE49-F238E27FC236}">
                <a16:creationId xmlns:a16="http://schemas.microsoft.com/office/drawing/2014/main" id="{B9A745C5-3FB1-411E-86BC-C09830CA632D}"/>
              </a:ext>
            </a:extLst>
          </p:cNvPr>
          <p:cNvSpPr/>
          <p:nvPr/>
        </p:nvSpPr>
        <p:spPr>
          <a:xfrm>
            <a:off x="1570856" y="2925067"/>
            <a:ext cx="1699197" cy="2739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9000"/>
              </a:lnSpc>
            </a:pPr>
            <a:r>
              <a:rPr lang="cs-CZ" sz="2000" dirty="0"/>
              <a:t>Vedení školy</a:t>
            </a:r>
          </a:p>
        </p:txBody>
      </p:sp>
      <p:sp>
        <p:nvSpPr>
          <p:cNvPr id="34" name="Rectangle 82">
            <a:extLst>
              <a:ext uri="{FF2B5EF4-FFF2-40B4-BE49-F238E27FC236}">
                <a16:creationId xmlns:a16="http://schemas.microsoft.com/office/drawing/2014/main" id="{14F37E89-D168-4DD9-A630-E62487D2F2DB}"/>
              </a:ext>
            </a:extLst>
          </p:cNvPr>
          <p:cNvSpPr/>
          <p:nvPr/>
        </p:nvSpPr>
        <p:spPr>
          <a:xfrm>
            <a:off x="2136896" y="1865173"/>
            <a:ext cx="2266315" cy="2739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9000"/>
              </a:lnSpc>
            </a:pPr>
            <a:r>
              <a:rPr lang="cs-CZ" sz="2000" dirty="0"/>
              <a:t>Kvalita pedagogů</a:t>
            </a:r>
          </a:p>
        </p:txBody>
      </p:sp>
      <p:sp>
        <p:nvSpPr>
          <p:cNvPr id="39" name="Rectangle 49">
            <a:extLst>
              <a:ext uri="{FF2B5EF4-FFF2-40B4-BE49-F238E27FC236}">
                <a16:creationId xmlns:a16="http://schemas.microsoft.com/office/drawing/2014/main" id="{85BC50FB-84D4-4EE3-9B1C-C36854474381}"/>
              </a:ext>
            </a:extLst>
          </p:cNvPr>
          <p:cNvSpPr/>
          <p:nvPr/>
        </p:nvSpPr>
        <p:spPr>
          <a:xfrm>
            <a:off x="9246176" y="4149870"/>
            <a:ext cx="2257466" cy="54784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89000"/>
              </a:lnSpc>
            </a:pPr>
            <a:r>
              <a:rPr lang="cs-CZ" sz="2000" dirty="0"/>
              <a:t>Podpora žáků při vzdělávání </a:t>
            </a:r>
          </a:p>
        </p:txBody>
      </p:sp>
      <p:sp>
        <p:nvSpPr>
          <p:cNvPr id="41" name="Rectangle 49">
            <a:extLst>
              <a:ext uri="{FF2B5EF4-FFF2-40B4-BE49-F238E27FC236}">
                <a16:creationId xmlns:a16="http://schemas.microsoft.com/office/drawing/2014/main" id="{E715E2FF-D12D-45AB-8488-18C44476B1C3}"/>
              </a:ext>
            </a:extLst>
          </p:cNvPr>
          <p:cNvSpPr/>
          <p:nvPr/>
        </p:nvSpPr>
        <p:spPr>
          <a:xfrm>
            <a:off x="8833702" y="2886011"/>
            <a:ext cx="2257466" cy="2739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89000"/>
              </a:lnSpc>
            </a:pPr>
            <a:r>
              <a:rPr lang="cs-CZ" sz="2000" dirty="0"/>
              <a:t>Vzdělávací výsledky</a:t>
            </a:r>
          </a:p>
        </p:txBody>
      </p:sp>
      <p:sp>
        <p:nvSpPr>
          <p:cNvPr id="43" name="Rectangle 49">
            <a:extLst>
              <a:ext uri="{FF2B5EF4-FFF2-40B4-BE49-F238E27FC236}">
                <a16:creationId xmlns:a16="http://schemas.microsoft.com/office/drawing/2014/main" id="{DD182F35-2058-4D3F-9017-92122F8E2A0A}"/>
              </a:ext>
            </a:extLst>
          </p:cNvPr>
          <p:cNvSpPr/>
          <p:nvPr/>
        </p:nvSpPr>
        <p:spPr>
          <a:xfrm>
            <a:off x="7945884" y="1903689"/>
            <a:ext cx="2257466" cy="2739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89000"/>
              </a:lnSpc>
            </a:pPr>
            <a:r>
              <a:rPr lang="cs-CZ" sz="2000" dirty="0"/>
              <a:t>Výuka</a:t>
            </a:r>
          </a:p>
        </p:txBody>
      </p:sp>
      <p:sp>
        <p:nvSpPr>
          <p:cNvPr id="16" name="TextBox 9"/>
          <p:cNvSpPr txBox="1"/>
          <p:nvPr/>
        </p:nvSpPr>
        <p:spPr>
          <a:xfrm>
            <a:off x="1188171" y="421166"/>
            <a:ext cx="386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rgbClr val="0073CF"/>
                </a:solidFill>
                <a:latin typeface="+mj-lt"/>
              </a:rPr>
              <a:t>KVALITNÍ ŠKOLA</a:t>
            </a:r>
            <a:endParaRPr lang="en-US" sz="3600" dirty="0">
              <a:solidFill>
                <a:srgbClr val="0073C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648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8402664" y="1997437"/>
            <a:ext cx="1847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ZŘIZOVATEL</a:t>
            </a:r>
            <a:endParaRPr lang="id-ID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1345155" y="302604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 ŘEDITEL</a:t>
            </a:r>
            <a:endParaRPr lang="id-ID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1480244" y="5181415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UČITELÉ</a:t>
            </a:r>
            <a:endParaRPr lang="id-ID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9"/>
          <p:cNvSpPr txBox="1"/>
          <p:nvPr/>
        </p:nvSpPr>
        <p:spPr>
          <a:xfrm>
            <a:off x="1023550" y="592636"/>
            <a:ext cx="10796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>
                <a:solidFill>
                  <a:schemeClr val="accent2"/>
                </a:solidFill>
              </a:rPr>
              <a:t>Kvalitní škola je organickou součástí své obce a regionu </a:t>
            </a:r>
            <a:endParaRPr lang="en-US" sz="3200" i="1" dirty="0">
              <a:solidFill>
                <a:schemeClr val="accent2"/>
              </a:solidFill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 rot="2595548">
            <a:off x="6027447" y="3242797"/>
            <a:ext cx="1797053" cy="1797981"/>
          </a:xfrm>
          <a:custGeom>
            <a:avLst/>
            <a:gdLst>
              <a:gd name="T0" fmla="*/ 183 w 819"/>
              <a:gd name="T1" fmla="*/ 603 h 819"/>
              <a:gd name="T2" fmla="*/ 256 w 819"/>
              <a:gd name="T3" fmla="*/ 638 h 819"/>
              <a:gd name="T4" fmla="*/ 218 w 819"/>
              <a:gd name="T5" fmla="*/ 731 h 819"/>
              <a:gd name="T6" fmla="*/ 386 w 819"/>
              <a:gd name="T7" fmla="*/ 731 h 819"/>
              <a:gd name="T8" fmla="*/ 347 w 819"/>
              <a:gd name="T9" fmla="*/ 638 h 819"/>
              <a:gd name="T10" fmla="*/ 420 w 819"/>
              <a:gd name="T11" fmla="*/ 603 h 819"/>
              <a:gd name="T12" fmla="*/ 603 w 819"/>
              <a:gd name="T13" fmla="*/ 603 h 819"/>
              <a:gd name="T14" fmla="*/ 603 w 819"/>
              <a:gd name="T15" fmla="*/ 420 h 819"/>
              <a:gd name="T16" fmla="*/ 639 w 819"/>
              <a:gd name="T17" fmla="*/ 347 h 819"/>
              <a:gd name="T18" fmla="*/ 731 w 819"/>
              <a:gd name="T19" fmla="*/ 385 h 819"/>
              <a:gd name="T20" fmla="*/ 731 w 819"/>
              <a:gd name="T21" fmla="*/ 217 h 819"/>
              <a:gd name="T22" fmla="*/ 639 w 819"/>
              <a:gd name="T23" fmla="*/ 256 h 819"/>
              <a:gd name="T24" fmla="*/ 603 w 819"/>
              <a:gd name="T25" fmla="*/ 183 h 819"/>
              <a:gd name="T26" fmla="*/ 603 w 819"/>
              <a:gd name="T27" fmla="*/ 0 h 819"/>
              <a:gd name="T28" fmla="*/ 420 w 819"/>
              <a:gd name="T29" fmla="*/ 0 h 819"/>
              <a:gd name="T30" fmla="*/ 347 w 819"/>
              <a:gd name="T31" fmla="*/ 35 h 819"/>
              <a:gd name="T32" fmla="*/ 386 w 819"/>
              <a:gd name="T33" fmla="*/ 128 h 819"/>
              <a:gd name="T34" fmla="*/ 218 w 819"/>
              <a:gd name="T35" fmla="*/ 128 h 819"/>
              <a:gd name="T36" fmla="*/ 256 w 819"/>
              <a:gd name="T37" fmla="*/ 35 h 819"/>
              <a:gd name="T38" fmla="*/ 183 w 819"/>
              <a:gd name="T39" fmla="*/ 0 h 819"/>
              <a:gd name="T40" fmla="*/ 0 w 819"/>
              <a:gd name="T41" fmla="*/ 0 h 819"/>
              <a:gd name="T42" fmla="*/ 0 w 819"/>
              <a:gd name="T43" fmla="*/ 183 h 819"/>
              <a:gd name="T44" fmla="*/ 35 w 819"/>
              <a:gd name="T45" fmla="*/ 256 h 819"/>
              <a:gd name="T46" fmla="*/ 128 w 819"/>
              <a:gd name="T47" fmla="*/ 217 h 819"/>
              <a:gd name="T48" fmla="*/ 128 w 819"/>
              <a:gd name="T49" fmla="*/ 385 h 819"/>
              <a:gd name="T50" fmla="*/ 35 w 819"/>
              <a:gd name="T51" fmla="*/ 347 h 819"/>
              <a:gd name="T52" fmla="*/ 0 w 819"/>
              <a:gd name="T53" fmla="*/ 420 h 819"/>
              <a:gd name="T54" fmla="*/ 0 w 819"/>
              <a:gd name="T55" fmla="*/ 603 h 819"/>
              <a:gd name="T56" fmla="*/ 183 w 819"/>
              <a:gd name="T57" fmla="*/ 603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4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4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 rot="2595548">
            <a:off x="4775572" y="3881726"/>
            <a:ext cx="1797053" cy="1797981"/>
          </a:xfrm>
          <a:custGeom>
            <a:avLst/>
            <a:gdLst>
              <a:gd name="T0" fmla="*/ 216 w 819"/>
              <a:gd name="T1" fmla="*/ 420 h 819"/>
              <a:gd name="T2" fmla="*/ 181 w 819"/>
              <a:gd name="T3" fmla="*/ 347 h 819"/>
              <a:gd name="T4" fmla="*/ 88 w 819"/>
              <a:gd name="T5" fmla="*/ 386 h 819"/>
              <a:gd name="T6" fmla="*/ 88 w 819"/>
              <a:gd name="T7" fmla="*/ 218 h 819"/>
              <a:gd name="T8" fmla="*/ 181 w 819"/>
              <a:gd name="T9" fmla="*/ 256 h 819"/>
              <a:gd name="T10" fmla="*/ 216 w 819"/>
              <a:gd name="T11" fmla="*/ 183 h 819"/>
              <a:gd name="T12" fmla="*/ 216 w 819"/>
              <a:gd name="T13" fmla="*/ 0 h 819"/>
              <a:gd name="T14" fmla="*/ 399 w 819"/>
              <a:gd name="T15" fmla="*/ 0 h 819"/>
              <a:gd name="T16" fmla="*/ 472 w 819"/>
              <a:gd name="T17" fmla="*/ 35 h 819"/>
              <a:gd name="T18" fmla="*/ 434 w 819"/>
              <a:gd name="T19" fmla="*/ 128 h 819"/>
              <a:gd name="T20" fmla="*/ 602 w 819"/>
              <a:gd name="T21" fmla="*/ 128 h 819"/>
              <a:gd name="T22" fmla="*/ 563 w 819"/>
              <a:gd name="T23" fmla="*/ 35 h 819"/>
              <a:gd name="T24" fmla="*/ 636 w 819"/>
              <a:gd name="T25" fmla="*/ 0 h 819"/>
              <a:gd name="T26" fmla="*/ 819 w 819"/>
              <a:gd name="T27" fmla="*/ 0 h 819"/>
              <a:gd name="T28" fmla="*/ 819 w 819"/>
              <a:gd name="T29" fmla="*/ 183 h 819"/>
              <a:gd name="T30" fmla="*/ 784 w 819"/>
              <a:gd name="T31" fmla="*/ 256 h 819"/>
              <a:gd name="T32" fmla="*/ 691 w 819"/>
              <a:gd name="T33" fmla="*/ 218 h 819"/>
              <a:gd name="T34" fmla="*/ 691 w 819"/>
              <a:gd name="T35" fmla="*/ 386 h 819"/>
              <a:gd name="T36" fmla="*/ 784 w 819"/>
              <a:gd name="T37" fmla="*/ 347 h 819"/>
              <a:gd name="T38" fmla="*/ 819 w 819"/>
              <a:gd name="T39" fmla="*/ 420 h 819"/>
              <a:gd name="T40" fmla="*/ 819 w 819"/>
              <a:gd name="T41" fmla="*/ 603 h 819"/>
              <a:gd name="T42" fmla="*/ 636 w 819"/>
              <a:gd name="T43" fmla="*/ 603 h 819"/>
              <a:gd name="T44" fmla="*/ 563 w 819"/>
              <a:gd name="T45" fmla="*/ 639 h 819"/>
              <a:gd name="T46" fmla="*/ 602 w 819"/>
              <a:gd name="T47" fmla="*/ 731 h 819"/>
              <a:gd name="T48" fmla="*/ 434 w 819"/>
              <a:gd name="T49" fmla="*/ 731 h 819"/>
              <a:gd name="T50" fmla="*/ 472 w 819"/>
              <a:gd name="T51" fmla="*/ 639 h 819"/>
              <a:gd name="T52" fmla="*/ 399 w 819"/>
              <a:gd name="T53" fmla="*/ 603 h 819"/>
              <a:gd name="T54" fmla="*/ 216 w 819"/>
              <a:gd name="T55" fmla="*/ 603 h 819"/>
              <a:gd name="T56" fmla="*/ 216 w 819"/>
              <a:gd name="T57" fmla="*/ 420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19" h="819">
                <a:moveTo>
                  <a:pt x="216" y="420"/>
                </a:moveTo>
                <a:cubicBezTo>
                  <a:pt x="216" y="354"/>
                  <a:pt x="200" y="339"/>
                  <a:pt x="181" y="347"/>
                </a:cubicBezTo>
                <a:cubicBezTo>
                  <a:pt x="144" y="364"/>
                  <a:pt x="139" y="394"/>
                  <a:pt x="88" y="386"/>
                </a:cubicBezTo>
                <a:cubicBezTo>
                  <a:pt x="0" y="372"/>
                  <a:pt x="0" y="231"/>
                  <a:pt x="88" y="218"/>
                </a:cubicBezTo>
                <a:cubicBezTo>
                  <a:pt x="139" y="210"/>
                  <a:pt x="144" y="239"/>
                  <a:pt x="181" y="256"/>
                </a:cubicBezTo>
                <a:cubicBezTo>
                  <a:pt x="200" y="265"/>
                  <a:pt x="216" y="249"/>
                  <a:pt x="216" y="183"/>
                </a:cubicBezTo>
                <a:cubicBezTo>
                  <a:pt x="216" y="0"/>
                  <a:pt x="216" y="0"/>
                  <a:pt x="216" y="0"/>
                </a:cubicBezTo>
                <a:cubicBezTo>
                  <a:pt x="399" y="0"/>
                  <a:pt x="399" y="0"/>
                  <a:pt x="399" y="0"/>
                </a:cubicBezTo>
                <a:cubicBezTo>
                  <a:pt x="465" y="0"/>
                  <a:pt x="481" y="16"/>
                  <a:pt x="472" y="35"/>
                </a:cubicBezTo>
                <a:cubicBezTo>
                  <a:pt x="455" y="72"/>
                  <a:pt x="426" y="77"/>
                  <a:pt x="434" y="128"/>
                </a:cubicBezTo>
                <a:cubicBezTo>
                  <a:pt x="447" y="216"/>
                  <a:pt x="588" y="216"/>
                  <a:pt x="602" y="128"/>
                </a:cubicBezTo>
                <a:cubicBezTo>
                  <a:pt x="610" y="77"/>
                  <a:pt x="580" y="72"/>
                  <a:pt x="563" y="35"/>
                </a:cubicBezTo>
                <a:cubicBezTo>
                  <a:pt x="555" y="16"/>
                  <a:pt x="570" y="0"/>
                  <a:pt x="636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83"/>
                  <a:pt x="819" y="183"/>
                  <a:pt x="819" y="183"/>
                </a:cubicBezTo>
                <a:cubicBezTo>
                  <a:pt x="819" y="249"/>
                  <a:pt x="803" y="265"/>
                  <a:pt x="784" y="256"/>
                </a:cubicBezTo>
                <a:cubicBezTo>
                  <a:pt x="747" y="239"/>
                  <a:pt x="743" y="210"/>
                  <a:pt x="691" y="218"/>
                </a:cubicBezTo>
                <a:cubicBezTo>
                  <a:pt x="603" y="231"/>
                  <a:pt x="603" y="372"/>
                  <a:pt x="691" y="386"/>
                </a:cubicBezTo>
                <a:cubicBezTo>
                  <a:pt x="743" y="394"/>
                  <a:pt x="747" y="364"/>
                  <a:pt x="784" y="347"/>
                </a:cubicBezTo>
                <a:cubicBezTo>
                  <a:pt x="803" y="339"/>
                  <a:pt x="819" y="354"/>
                  <a:pt x="819" y="420"/>
                </a:cubicBezTo>
                <a:cubicBezTo>
                  <a:pt x="819" y="603"/>
                  <a:pt x="819" y="603"/>
                  <a:pt x="819" y="603"/>
                </a:cubicBezTo>
                <a:cubicBezTo>
                  <a:pt x="636" y="603"/>
                  <a:pt x="636" y="603"/>
                  <a:pt x="636" y="603"/>
                </a:cubicBezTo>
                <a:cubicBezTo>
                  <a:pt x="570" y="603"/>
                  <a:pt x="555" y="619"/>
                  <a:pt x="563" y="639"/>
                </a:cubicBezTo>
                <a:cubicBezTo>
                  <a:pt x="580" y="675"/>
                  <a:pt x="610" y="680"/>
                  <a:pt x="602" y="731"/>
                </a:cubicBezTo>
                <a:cubicBezTo>
                  <a:pt x="588" y="819"/>
                  <a:pt x="447" y="819"/>
                  <a:pt x="434" y="731"/>
                </a:cubicBezTo>
                <a:cubicBezTo>
                  <a:pt x="426" y="680"/>
                  <a:pt x="455" y="675"/>
                  <a:pt x="472" y="639"/>
                </a:cubicBezTo>
                <a:cubicBezTo>
                  <a:pt x="481" y="619"/>
                  <a:pt x="465" y="603"/>
                  <a:pt x="399" y="603"/>
                </a:cubicBezTo>
                <a:cubicBezTo>
                  <a:pt x="216" y="603"/>
                  <a:pt x="216" y="603"/>
                  <a:pt x="216" y="603"/>
                </a:cubicBezTo>
                <a:lnTo>
                  <a:pt x="21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 rot="2595548">
            <a:off x="5388836" y="2009779"/>
            <a:ext cx="1797053" cy="1797052"/>
          </a:xfrm>
          <a:custGeom>
            <a:avLst/>
            <a:gdLst>
              <a:gd name="T0" fmla="*/ 183 w 819"/>
              <a:gd name="T1" fmla="*/ 216 h 819"/>
              <a:gd name="T2" fmla="*/ 256 w 819"/>
              <a:gd name="T3" fmla="*/ 180 h 819"/>
              <a:gd name="T4" fmla="*/ 217 w 819"/>
              <a:gd name="T5" fmla="*/ 88 h 819"/>
              <a:gd name="T6" fmla="*/ 385 w 819"/>
              <a:gd name="T7" fmla="*/ 88 h 819"/>
              <a:gd name="T8" fmla="*/ 347 w 819"/>
              <a:gd name="T9" fmla="*/ 180 h 819"/>
              <a:gd name="T10" fmla="*/ 420 w 819"/>
              <a:gd name="T11" fmla="*/ 216 h 819"/>
              <a:gd name="T12" fmla="*/ 603 w 819"/>
              <a:gd name="T13" fmla="*/ 216 h 819"/>
              <a:gd name="T14" fmla="*/ 603 w 819"/>
              <a:gd name="T15" fmla="*/ 399 h 819"/>
              <a:gd name="T16" fmla="*/ 638 w 819"/>
              <a:gd name="T17" fmla="*/ 472 h 819"/>
              <a:gd name="T18" fmla="*/ 731 w 819"/>
              <a:gd name="T19" fmla="*/ 433 h 819"/>
              <a:gd name="T20" fmla="*/ 731 w 819"/>
              <a:gd name="T21" fmla="*/ 601 h 819"/>
              <a:gd name="T22" fmla="*/ 638 w 819"/>
              <a:gd name="T23" fmla="*/ 563 h 819"/>
              <a:gd name="T24" fmla="*/ 603 w 819"/>
              <a:gd name="T25" fmla="*/ 636 h 819"/>
              <a:gd name="T26" fmla="*/ 603 w 819"/>
              <a:gd name="T27" fmla="*/ 819 h 819"/>
              <a:gd name="T28" fmla="*/ 420 w 819"/>
              <a:gd name="T29" fmla="*/ 819 h 819"/>
              <a:gd name="T30" fmla="*/ 347 w 819"/>
              <a:gd name="T31" fmla="*/ 784 h 819"/>
              <a:gd name="T32" fmla="*/ 385 w 819"/>
              <a:gd name="T33" fmla="*/ 691 h 819"/>
              <a:gd name="T34" fmla="*/ 217 w 819"/>
              <a:gd name="T35" fmla="*/ 691 h 819"/>
              <a:gd name="T36" fmla="*/ 256 w 819"/>
              <a:gd name="T37" fmla="*/ 784 h 819"/>
              <a:gd name="T38" fmla="*/ 183 w 819"/>
              <a:gd name="T39" fmla="*/ 819 h 819"/>
              <a:gd name="T40" fmla="*/ 0 w 819"/>
              <a:gd name="T41" fmla="*/ 819 h 819"/>
              <a:gd name="T42" fmla="*/ 0 w 819"/>
              <a:gd name="T43" fmla="*/ 636 h 819"/>
              <a:gd name="T44" fmla="*/ 35 w 819"/>
              <a:gd name="T45" fmla="*/ 563 h 819"/>
              <a:gd name="T46" fmla="*/ 128 w 819"/>
              <a:gd name="T47" fmla="*/ 601 h 819"/>
              <a:gd name="T48" fmla="*/ 128 w 819"/>
              <a:gd name="T49" fmla="*/ 433 h 819"/>
              <a:gd name="T50" fmla="*/ 35 w 819"/>
              <a:gd name="T51" fmla="*/ 472 h 819"/>
              <a:gd name="T52" fmla="*/ 0 w 819"/>
              <a:gd name="T53" fmla="*/ 399 h 819"/>
              <a:gd name="T54" fmla="*/ 0 w 819"/>
              <a:gd name="T55" fmla="*/ 216 h 819"/>
              <a:gd name="T56" fmla="*/ 183 w 819"/>
              <a:gd name="T57" fmla="*/ 216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10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10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 rot="2595548">
            <a:off x="4136960" y="2629977"/>
            <a:ext cx="1797053" cy="1797053"/>
          </a:xfrm>
          <a:custGeom>
            <a:avLst/>
            <a:gdLst>
              <a:gd name="T0" fmla="*/ 399 w 819"/>
              <a:gd name="T1" fmla="*/ 216 h 819"/>
              <a:gd name="T2" fmla="*/ 472 w 819"/>
              <a:gd name="T3" fmla="*/ 181 h 819"/>
              <a:gd name="T4" fmla="*/ 433 w 819"/>
              <a:gd name="T5" fmla="*/ 88 h 819"/>
              <a:gd name="T6" fmla="*/ 601 w 819"/>
              <a:gd name="T7" fmla="*/ 88 h 819"/>
              <a:gd name="T8" fmla="*/ 563 w 819"/>
              <a:gd name="T9" fmla="*/ 181 h 819"/>
              <a:gd name="T10" fmla="*/ 636 w 819"/>
              <a:gd name="T11" fmla="*/ 216 h 819"/>
              <a:gd name="T12" fmla="*/ 819 w 819"/>
              <a:gd name="T13" fmla="*/ 216 h 819"/>
              <a:gd name="T14" fmla="*/ 819 w 819"/>
              <a:gd name="T15" fmla="*/ 399 h 819"/>
              <a:gd name="T16" fmla="*/ 784 w 819"/>
              <a:gd name="T17" fmla="*/ 472 h 819"/>
              <a:gd name="T18" fmla="*/ 691 w 819"/>
              <a:gd name="T19" fmla="*/ 434 h 819"/>
              <a:gd name="T20" fmla="*/ 691 w 819"/>
              <a:gd name="T21" fmla="*/ 602 h 819"/>
              <a:gd name="T22" fmla="*/ 784 w 819"/>
              <a:gd name="T23" fmla="*/ 563 h 819"/>
              <a:gd name="T24" fmla="*/ 819 w 819"/>
              <a:gd name="T25" fmla="*/ 636 h 819"/>
              <a:gd name="T26" fmla="*/ 819 w 819"/>
              <a:gd name="T27" fmla="*/ 819 h 819"/>
              <a:gd name="T28" fmla="*/ 636 w 819"/>
              <a:gd name="T29" fmla="*/ 819 h 819"/>
              <a:gd name="T30" fmla="*/ 563 w 819"/>
              <a:gd name="T31" fmla="*/ 784 h 819"/>
              <a:gd name="T32" fmla="*/ 601 w 819"/>
              <a:gd name="T33" fmla="*/ 691 h 819"/>
              <a:gd name="T34" fmla="*/ 433 w 819"/>
              <a:gd name="T35" fmla="*/ 691 h 819"/>
              <a:gd name="T36" fmla="*/ 472 w 819"/>
              <a:gd name="T37" fmla="*/ 784 h 819"/>
              <a:gd name="T38" fmla="*/ 399 w 819"/>
              <a:gd name="T39" fmla="*/ 819 h 819"/>
              <a:gd name="T40" fmla="*/ 216 w 819"/>
              <a:gd name="T41" fmla="*/ 819 h 819"/>
              <a:gd name="T42" fmla="*/ 216 w 819"/>
              <a:gd name="T43" fmla="*/ 636 h 819"/>
              <a:gd name="T44" fmla="*/ 180 w 819"/>
              <a:gd name="T45" fmla="*/ 563 h 819"/>
              <a:gd name="T46" fmla="*/ 88 w 819"/>
              <a:gd name="T47" fmla="*/ 602 h 819"/>
              <a:gd name="T48" fmla="*/ 88 w 819"/>
              <a:gd name="T49" fmla="*/ 434 h 819"/>
              <a:gd name="T50" fmla="*/ 180 w 819"/>
              <a:gd name="T51" fmla="*/ 472 h 819"/>
              <a:gd name="T52" fmla="*/ 216 w 819"/>
              <a:gd name="T53" fmla="*/ 399 h 819"/>
              <a:gd name="T54" fmla="*/ 216 w 819"/>
              <a:gd name="T55" fmla="*/ 216 h 819"/>
              <a:gd name="T56" fmla="*/ 399 w 819"/>
              <a:gd name="T57" fmla="*/ 216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19" h="819">
                <a:moveTo>
                  <a:pt x="399" y="216"/>
                </a:moveTo>
                <a:cubicBezTo>
                  <a:pt x="465" y="216"/>
                  <a:pt x="480" y="200"/>
                  <a:pt x="472" y="181"/>
                </a:cubicBezTo>
                <a:cubicBezTo>
                  <a:pt x="455" y="144"/>
                  <a:pt x="425" y="139"/>
                  <a:pt x="433" y="88"/>
                </a:cubicBezTo>
                <a:cubicBezTo>
                  <a:pt x="447" y="0"/>
                  <a:pt x="588" y="0"/>
                  <a:pt x="601" y="88"/>
                </a:cubicBezTo>
                <a:cubicBezTo>
                  <a:pt x="609" y="139"/>
                  <a:pt x="580" y="144"/>
                  <a:pt x="563" y="181"/>
                </a:cubicBezTo>
                <a:cubicBezTo>
                  <a:pt x="554" y="200"/>
                  <a:pt x="570" y="216"/>
                  <a:pt x="636" y="216"/>
                </a:cubicBezTo>
                <a:cubicBezTo>
                  <a:pt x="819" y="216"/>
                  <a:pt x="819" y="216"/>
                  <a:pt x="819" y="216"/>
                </a:cubicBezTo>
                <a:cubicBezTo>
                  <a:pt x="819" y="399"/>
                  <a:pt x="819" y="399"/>
                  <a:pt x="819" y="399"/>
                </a:cubicBezTo>
                <a:cubicBezTo>
                  <a:pt x="819" y="465"/>
                  <a:pt x="803" y="481"/>
                  <a:pt x="784" y="472"/>
                </a:cubicBezTo>
                <a:cubicBezTo>
                  <a:pt x="747" y="455"/>
                  <a:pt x="742" y="426"/>
                  <a:pt x="691" y="434"/>
                </a:cubicBezTo>
                <a:cubicBezTo>
                  <a:pt x="603" y="447"/>
                  <a:pt x="603" y="588"/>
                  <a:pt x="691" y="602"/>
                </a:cubicBezTo>
                <a:cubicBezTo>
                  <a:pt x="742" y="610"/>
                  <a:pt x="747" y="580"/>
                  <a:pt x="784" y="563"/>
                </a:cubicBezTo>
                <a:cubicBezTo>
                  <a:pt x="803" y="555"/>
                  <a:pt x="819" y="570"/>
                  <a:pt x="819" y="636"/>
                </a:cubicBezTo>
                <a:cubicBezTo>
                  <a:pt x="819" y="819"/>
                  <a:pt x="819" y="819"/>
                  <a:pt x="819" y="819"/>
                </a:cubicBezTo>
                <a:cubicBezTo>
                  <a:pt x="636" y="819"/>
                  <a:pt x="636" y="819"/>
                  <a:pt x="636" y="819"/>
                </a:cubicBezTo>
                <a:cubicBezTo>
                  <a:pt x="570" y="819"/>
                  <a:pt x="554" y="803"/>
                  <a:pt x="563" y="784"/>
                </a:cubicBezTo>
                <a:cubicBezTo>
                  <a:pt x="580" y="747"/>
                  <a:pt x="609" y="743"/>
                  <a:pt x="601" y="691"/>
                </a:cubicBezTo>
                <a:cubicBezTo>
                  <a:pt x="588" y="603"/>
                  <a:pt x="447" y="603"/>
                  <a:pt x="433" y="691"/>
                </a:cubicBezTo>
                <a:cubicBezTo>
                  <a:pt x="425" y="743"/>
                  <a:pt x="455" y="747"/>
                  <a:pt x="472" y="784"/>
                </a:cubicBezTo>
                <a:cubicBezTo>
                  <a:pt x="480" y="803"/>
                  <a:pt x="465" y="819"/>
                  <a:pt x="399" y="819"/>
                </a:cubicBezTo>
                <a:cubicBezTo>
                  <a:pt x="216" y="819"/>
                  <a:pt x="216" y="819"/>
                  <a:pt x="216" y="819"/>
                </a:cubicBezTo>
                <a:cubicBezTo>
                  <a:pt x="216" y="636"/>
                  <a:pt x="216" y="636"/>
                  <a:pt x="216" y="636"/>
                </a:cubicBezTo>
                <a:cubicBezTo>
                  <a:pt x="216" y="570"/>
                  <a:pt x="200" y="555"/>
                  <a:pt x="180" y="563"/>
                </a:cubicBezTo>
                <a:cubicBezTo>
                  <a:pt x="144" y="580"/>
                  <a:pt x="139" y="610"/>
                  <a:pt x="88" y="602"/>
                </a:cubicBezTo>
                <a:cubicBezTo>
                  <a:pt x="0" y="588"/>
                  <a:pt x="0" y="447"/>
                  <a:pt x="88" y="434"/>
                </a:cubicBezTo>
                <a:cubicBezTo>
                  <a:pt x="139" y="426"/>
                  <a:pt x="144" y="455"/>
                  <a:pt x="180" y="472"/>
                </a:cubicBezTo>
                <a:cubicBezTo>
                  <a:pt x="200" y="481"/>
                  <a:pt x="216" y="465"/>
                  <a:pt x="216" y="399"/>
                </a:cubicBezTo>
                <a:cubicBezTo>
                  <a:pt x="216" y="216"/>
                  <a:pt x="216" y="216"/>
                  <a:pt x="216" y="216"/>
                </a:cubicBezTo>
                <a:lnTo>
                  <a:pt x="399" y="2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cxnSp>
        <p:nvCxnSpPr>
          <p:cNvPr id="22" name="Straight Connector 19"/>
          <p:cNvCxnSpPr/>
          <p:nvPr/>
        </p:nvCxnSpPr>
        <p:spPr>
          <a:xfrm>
            <a:off x="2714441" y="3256881"/>
            <a:ext cx="1644648" cy="0"/>
          </a:xfrm>
          <a:prstGeom prst="line">
            <a:avLst/>
          </a:prstGeom>
          <a:ln w="9525">
            <a:solidFill>
              <a:schemeClr val="accent4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9"/>
          <p:cNvCxnSpPr/>
          <p:nvPr/>
        </p:nvCxnSpPr>
        <p:spPr>
          <a:xfrm>
            <a:off x="6628589" y="2228270"/>
            <a:ext cx="1644648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9"/>
          <p:cNvCxnSpPr/>
          <p:nvPr/>
        </p:nvCxnSpPr>
        <p:spPr>
          <a:xfrm>
            <a:off x="3697711" y="5418822"/>
            <a:ext cx="1644648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9"/>
          <p:cNvCxnSpPr/>
          <p:nvPr/>
        </p:nvCxnSpPr>
        <p:spPr>
          <a:xfrm>
            <a:off x="7580340" y="4410271"/>
            <a:ext cx="164464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9"/>
          <p:cNvSpPr txBox="1"/>
          <p:nvPr/>
        </p:nvSpPr>
        <p:spPr>
          <a:xfrm>
            <a:off x="9314404" y="4159695"/>
            <a:ext cx="2344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 ŽÁCI A RODIČE</a:t>
            </a:r>
            <a:endParaRPr lang="id-ID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9314404" y="415969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d-ID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 animBg="1"/>
      <p:bldP spid="15" grpId="0" animBg="1"/>
      <p:bldP spid="16" grpId="0" animBg="1"/>
      <p:bldP spid="17" grpId="0" animBg="1"/>
      <p:bldP spid="2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7" y="508000"/>
            <a:ext cx="4245396" cy="952500"/>
          </a:xfrm>
          <a:solidFill>
            <a:schemeClr val="tx2"/>
          </a:solidFill>
        </p:spPr>
        <p:txBody>
          <a:bodyPr lIns="36000" rIns="216000" anchor="ctr" anchorCtr="0">
            <a:no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Koncepce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a rámec školy</a:t>
            </a:r>
          </a:p>
        </p:txBody>
      </p:sp>
      <p:sp>
        <p:nvSpPr>
          <p:cNvPr id="28" name="Zástupný symbol pro text 27"/>
          <p:cNvSpPr>
            <a:spLocks noGrp="1"/>
          </p:cNvSpPr>
          <p:nvPr>
            <p:ph type="body" sz="half" idx="2"/>
          </p:nvPr>
        </p:nvSpPr>
        <p:spPr>
          <a:xfrm>
            <a:off x="839788" y="1460500"/>
            <a:ext cx="4245395" cy="4408488"/>
          </a:xfrm>
          <a:solidFill>
            <a:schemeClr val="bg1">
              <a:lumMod val="95000"/>
            </a:schemeClr>
          </a:solidFill>
        </p:spPr>
        <p:txBody>
          <a:bodyPr rIns="216000" anchor="ctr">
            <a:normAutofit/>
          </a:bodyPr>
          <a:lstStyle/>
          <a:p>
            <a:pPr algn="r"/>
            <a:r>
              <a:rPr lang="cs-CZ" sz="4400" dirty="0"/>
              <a:t>Kvalitní škola ví, kam chce směřovat, </a:t>
            </a:r>
            <a:br>
              <a:rPr lang="cs-CZ" sz="4400" dirty="0"/>
            </a:br>
            <a:r>
              <a:rPr lang="cs-CZ" sz="4400" dirty="0"/>
              <a:t>a jde úspěšně za svým cílem</a:t>
            </a:r>
          </a:p>
        </p:txBody>
      </p:sp>
      <p:pic>
        <p:nvPicPr>
          <p:cNvPr id="31" name="Zástupný symbol pro obsah 30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 t="9104" r="-1199" b="6591"/>
          <a:stretch/>
        </p:blipFill>
        <p:spPr>
          <a:xfrm>
            <a:off x="5085183" y="508000"/>
            <a:ext cx="7212563" cy="5360988"/>
          </a:xfrm>
        </p:spPr>
      </p:pic>
    </p:spTree>
    <p:extLst>
      <p:ext uri="{BB962C8B-B14F-4D97-AF65-F5344CB8AC3E}">
        <p14:creationId xmlns:p14="http://schemas.microsoft.com/office/powerpoint/2010/main" val="369859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663" y="457159"/>
            <a:ext cx="6599238" cy="498598"/>
          </a:xfrm>
        </p:spPr>
        <p:txBody>
          <a:bodyPr anchor="ctr"/>
          <a:lstStyle/>
          <a:p>
            <a:r>
              <a:rPr lang="cs-CZ" sz="3600" dirty="0"/>
              <a:t>Kritéria hodnocení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8851900" y="393702"/>
            <a:ext cx="3340100" cy="609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Koncepce a rámec školy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305800" y="409617"/>
            <a:ext cx="546100" cy="59368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cs-CZ" sz="48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994171" y="4394549"/>
            <a:ext cx="9913938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/>
              <a:t>Škola je </a:t>
            </a:r>
            <a:r>
              <a:rPr lang="cs-CZ" sz="2000" dirty="0">
                <a:solidFill>
                  <a:schemeClr val="bg2"/>
                </a:solidFill>
              </a:rPr>
              <a:t>vstřícné a bezpečné místo pro děti</a:t>
            </a:r>
            <a:r>
              <a:rPr lang="cs-CZ" sz="2000" dirty="0"/>
              <a:t>, jejich rodiče i pedagogy </a:t>
            </a:r>
            <a:r>
              <a:rPr lang="cs-CZ" sz="2000" dirty="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993734" y="5008945"/>
            <a:ext cx="98680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dirty="0"/>
              <a:t>Škola </a:t>
            </a:r>
            <a:r>
              <a:rPr lang="pl-PL" sz="2000" dirty="0">
                <a:solidFill>
                  <a:schemeClr val="bg2"/>
                </a:solidFill>
              </a:rPr>
              <a:t>spolupracuje s vnějšími partnery </a:t>
            </a:r>
            <a:r>
              <a:rPr lang="cs-CZ" sz="2000" dirty="0">
                <a:solidFill>
                  <a:schemeClr val="bg2"/>
                </a:solidFill>
              </a:rPr>
              <a:t> </a:t>
            </a:r>
            <a:r>
              <a:rPr lang="cs-CZ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000" dirty="0">
                <a:solidFill>
                  <a:schemeClr val="tx2"/>
                </a:solidFill>
              </a:rPr>
              <a:t>ÚČINNOST a EFEKTIVITA spolupráce vzhledem k  žákům</a:t>
            </a:r>
          </a:p>
        </p:txBody>
      </p:sp>
      <p:sp>
        <p:nvSpPr>
          <p:cNvPr id="7" name="Ovál 6"/>
          <p:cNvSpPr/>
          <p:nvPr/>
        </p:nvSpPr>
        <p:spPr>
          <a:xfrm>
            <a:off x="958848" y="1629716"/>
            <a:ext cx="711200" cy="711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855246" y="1672380"/>
            <a:ext cx="9696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lnSpc>
                <a:spcPct val="90000"/>
              </a:lnSpc>
              <a:buNone/>
              <a:defRPr/>
            </a:pPr>
            <a:r>
              <a:rPr lang="cs-CZ" sz="2000" dirty="0"/>
              <a:t>Škola má jasně </a:t>
            </a:r>
            <a:r>
              <a:rPr lang="cs-CZ" sz="2000" dirty="0">
                <a:solidFill>
                  <a:schemeClr val="bg2"/>
                </a:solidFill>
              </a:rPr>
              <a:t>formulovanou vizi </a:t>
            </a:r>
            <a:r>
              <a:rPr lang="cs-CZ" sz="2000" dirty="0"/>
              <a:t>a realistickou strategii rozvoje, které pedagogové sdílejí a naplňují</a:t>
            </a:r>
          </a:p>
        </p:txBody>
      </p:sp>
      <p:sp>
        <p:nvSpPr>
          <p:cNvPr id="9" name="Ovál 8"/>
          <p:cNvSpPr/>
          <p:nvPr/>
        </p:nvSpPr>
        <p:spPr>
          <a:xfrm>
            <a:off x="982663" y="5008945"/>
            <a:ext cx="711200" cy="711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958848" y="2455399"/>
            <a:ext cx="711200" cy="711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958848" y="4145014"/>
            <a:ext cx="711200" cy="711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958848" y="3281083"/>
            <a:ext cx="711200" cy="711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901555" y="3382700"/>
            <a:ext cx="10006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/>
              <a:t>Škola </a:t>
            </a:r>
            <a:r>
              <a:rPr lang="cs-CZ" sz="2000" dirty="0">
                <a:solidFill>
                  <a:schemeClr val="bg2"/>
                </a:solidFill>
              </a:rPr>
              <a:t>funguje podle jasných pravidel </a:t>
            </a:r>
            <a:r>
              <a:rPr lang="cs-CZ" sz="2000" dirty="0"/>
              <a:t>umožňujících konstruktivní </a:t>
            </a:r>
            <a:r>
              <a:rPr lang="cs-CZ" sz="2000" dirty="0">
                <a:solidFill>
                  <a:schemeClr val="bg2"/>
                </a:solidFill>
              </a:rPr>
              <a:t>komunikaci</a:t>
            </a:r>
            <a:r>
              <a:rPr lang="cs-CZ" sz="2000" dirty="0"/>
              <a:t> všech aktérů (vedení, pedagogové, rodiče, </a:t>
            </a:r>
            <a:r>
              <a:rPr lang="cs-CZ" sz="2000" b="1" dirty="0">
                <a:solidFill>
                  <a:schemeClr val="bg2"/>
                </a:solidFill>
              </a:rPr>
              <a:t>zřizovatel)</a:t>
            </a:r>
            <a:r>
              <a:rPr lang="cs-CZ" sz="2000" dirty="0">
                <a:solidFill>
                  <a:schemeClr val="bg2"/>
                </a:solidFill>
              </a:rPr>
              <a:t> </a:t>
            </a:r>
            <a:r>
              <a:rPr lang="cs-CZ" sz="2000" dirty="0"/>
              <a:t>a jejich participaci na chodu škol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903692" y="2425441"/>
            <a:ext cx="9843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lnSpc>
                <a:spcPct val="90000"/>
              </a:lnSpc>
              <a:buNone/>
              <a:defRPr/>
            </a:pPr>
            <a:r>
              <a:rPr lang="cs-CZ" sz="2000" dirty="0"/>
              <a:t>Škola má vzdělávací program </a:t>
            </a:r>
            <a:r>
              <a:rPr lang="cs-CZ" sz="2000" dirty="0">
                <a:solidFill>
                  <a:schemeClr val="bg2"/>
                </a:solidFill>
              </a:rPr>
              <a:t>(ŠVP), </a:t>
            </a:r>
            <a:r>
              <a:rPr lang="cs-CZ" sz="2000" u="sng" dirty="0"/>
              <a:t>který vychází z vize </a:t>
            </a:r>
            <a:r>
              <a:rPr lang="cs-CZ" sz="2000" dirty="0"/>
              <a:t>a strategie rozvoje školy a je </a:t>
            </a:r>
            <a:br>
              <a:rPr lang="cs-CZ" sz="2000" dirty="0"/>
            </a:br>
            <a:r>
              <a:rPr lang="cs-CZ" sz="2000" dirty="0"/>
              <a:t>v souladu s </a:t>
            </a:r>
            <a:r>
              <a:rPr lang="cs-CZ" sz="2000" dirty="0" err="1"/>
              <a:t>kurikulárními</a:t>
            </a:r>
            <a:r>
              <a:rPr lang="cs-CZ" sz="2000" dirty="0"/>
              <a:t> dokumenty (RVP PV); jeho </a:t>
            </a:r>
            <a:r>
              <a:rPr lang="cs-CZ" sz="2000" dirty="0">
                <a:solidFill>
                  <a:schemeClr val="bg2"/>
                </a:solidFill>
              </a:rPr>
              <a:t>cíle jsou srozumitelné </a:t>
            </a:r>
            <a:r>
              <a:rPr lang="cs-CZ" sz="2000" dirty="0"/>
              <a:t>pro pedagogy i rodiče</a:t>
            </a:r>
          </a:p>
        </p:txBody>
      </p:sp>
    </p:spTree>
    <p:extLst>
      <p:ext uri="{BB962C8B-B14F-4D97-AF65-F5344CB8AC3E}">
        <p14:creationId xmlns:p14="http://schemas.microsoft.com/office/powerpoint/2010/main" val="33163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1_Motiv Office">
  <a:themeElements>
    <a:clrScheme name="Vlastní 107">
      <a:dk1>
        <a:sysClr val="windowText" lastClr="000000"/>
      </a:dk1>
      <a:lt1>
        <a:sysClr val="window" lastClr="FFFFFF"/>
      </a:lt1>
      <a:dk2>
        <a:srgbClr val="0073CF"/>
      </a:dk2>
      <a:lt2>
        <a:srgbClr val="C60C30"/>
      </a:lt2>
      <a:accent1>
        <a:srgbClr val="0073CF"/>
      </a:accent1>
      <a:accent2>
        <a:srgbClr val="C60C30"/>
      </a:accent2>
      <a:accent3>
        <a:srgbClr val="9A9B9C"/>
      </a:accent3>
      <a:accent4>
        <a:srgbClr val="FEB729"/>
      </a:accent4>
      <a:accent5>
        <a:srgbClr val="A3502B"/>
      </a:accent5>
      <a:accent6>
        <a:srgbClr val="00A650"/>
      </a:accent6>
      <a:hlink>
        <a:srgbClr val="0073CF"/>
      </a:hlink>
      <a:folHlink>
        <a:srgbClr val="C60C30"/>
      </a:folHlink>
    </a:clrScheme>
    <a:fontScheme name="Vlastní 209">
      <a:majorFont>
        <a:latin typeface="Crimson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nové snímky VZ 17-18_DRAFT 3" id="{0EA9F788-DADC-4F47-9CB5-C48D898E9794}" vid="{790416D6-71A5-4B6C-8FB9-83485F1E2045}"/>
    </a:ext>
  </a:extLst>
</a:theme>
</file>

<file path=ppt/theme/theme2.xml><?xml version="1.0" encoding="utf-8"?>
<a:theme xmlns:a="http://schemas.openxmlformats.org/drawingml/2006/main" name="Motiv Office">
  <a:themeElements>
    <a:clrScheme name="Vlastní 107">
      <a:dk1>
        <a:sysClr val="windowText" lastClr="000000"/>
      </a:dk1>
      <a:lt1>
        <a:sysClr val="window" lastClr="FFFFFF"/>
      </a:lt1>
      <a:dk2>
        <a:srgbClr val="0073CF"/>
      </a:dk2>
      <a:lt2>
        <a:srgbClr val="C60C30"/>
      </a:lt2>
      <a:accent1>
        <a:srgbClr val="0073CF"/>
      </a:accent1>
      <a:accent2>
        <a:srgbClr val="C60C30"/>
      </a:accent2>
      <a:accent3>
        <a:srgbClr val="9A9B9C"/>
      </a:accent3>
      <a:accent4>
        <a:srgbClr val="FEB729"/>
      </a:accent4>
      <a:accent5>
        <a:srgbClr val="A3502B"/>
      </a:accent5>
      <a:accent6>
        <a:srgbClr val="00A650"/>
      </a:accent6>
      <a:hlink>
        <a:srgbClr val="0073CF"/>
      </a:hlink>
      <a:folHlink>
        <a:srgbClr val="C60C30"/>
      </a:folHlink>
    </a:clrScheme>
    <a:fontScheme name="Vlastní 209">
      <a:majorFont>
        <a:latin typeface="Crimson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novĂ© snĂ­mky VZ 17-18_DRAFT 3</Template>
  <TotalTime>16338</TotalTime>
  <Words>806</Words>
  <Application>Microsoft Office PowerPoint</Application>
  <PresentationFormat>Širokoúhlá obrazovka</PresentationFormat>
  <Paragraphs>164</Paragraphs>
  <Slides>20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9" baseType="lpstr">
      <vt:lpstr>Arial</vt:lpstr>
      <vt:lpstr>Calibri</vt:lpstr>
      <vt:lpstr>Crimson</vt:lpstr>
      <vt:lpstr>Segoe UI</vt:lpstr>
      <vt:lpstr>Segoe UI Semibold</vt:lpstr>
      <vt:lpstr>Times New Roman</vt:lpstr>
      <vt:lpstr>Wingdings</vt:lpstr>
      <vt:lpstr>1_Motiv Office</vt:lpstr>
      <vt:lpstr>Motiv Office</vt:lpstr>
      <vt:lpstr>Podpora kvality vzdělávání  a práce školy ze strany zřizovatelů</vt:lpstr>
      <vt:lpstr>Prezentace aplikace PowerPoint</vt:lpstr>
      <vt:lpstr>Odpovědnost českých ředitelů</vt:lpstr>
      <vt:lpstr>Prezentace aplikace PowerPoint</vt:lpstr>
      <vt:lpstr>Konkurzy</vt:lpstr>
      <vt:lpstr>Prezentace aplikace PowerPoint</vt:lpstr>
      <vt:lpstr>Prezentace aplikace PowerPoint</vt:lpstr>
      <vt:lpstr>Koncepce  a rámec školy</vt:lpstr>
      <vt:lpstr>Kritéria hodnocení</vt:lpstr>
      <vt:lpstr>Pedagogické  vedení školy</vt:lpstr>
      <vt:lpstr>Kritéria hodnocení</vt:lpstr>
      <vt:lpstr>Prezentace aplikace PowerPoint</vt:lpstr>
      <vt:lpstr>Čím spokojenější učitel v konkrétní škole, tím lepší výsledky žáků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 ČŠI 2017/2018</dc:title>
  <dc:creator>Zatloukal Tomáš</dc:creator>
  <cp:lastModifiedBy>Admin</cp:lastModifiedBy>
  <cp:revision>417</cp:revision>
  <cp:lastPrinted>2019-03-13T07:41:31Z</cp:lastPrinted>
  <dcterms:created xsi:type="dcterms:W3CDTF">2018-11-26T08:30:53Z</dcterms:created>
  <dcterms:modified xsi:type="dcterms:W3CDTF">2019-09-11T08:30:00Z</dcterms:modified>
</cp:coreProperties>
</file>