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2"/>
  </p:notesMasterIdLst>
  <p:sldIdLst>
    <p:sldId id="256" r:id="rId2"/>
    <p:sldId id="282" r:id="rId3"/>
    <p:sldId id="273" r:id="rId4"/>
    <p:sldId id="277" r:id="rId5"/>
    <p:sldId id="278" r:id="rId6"/>
    <p:sldId id="280" r:id="rId7"/>
    <p:sldId id="281" r:id="rId8"/>
    <p:sldId id="283" r:id="rId9"/>
    <p:sldId id="279" r:id="rId10"/>
    <p:sldId id="271" r:id="rId11"/>
  </p:sldIdLst>
  <p:sldSz cx="24387175" cy="18289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61" userDrawn="1">
          <p15:clr>
            <a:srgbClr val="A4A3A4"/>
          </p15:clr>
        </p15:guide>
        <p15:guide id="2" pos="76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7354" autoAdjust="0"/>
  </p:normalViewPr>
  <p:slideViewPr>
    <p:cSldViewPr snapToGrid="0" showGuides="1">
      <p:cViewPr varScale="1">
        <p:scale>
          <a:sx n="26" d="100"/>
          <a:sy n="26" d="100"/>
        </p:scale>
        <p:origin x="1228" y="48"/>
      </p:cViewPr>
      <p:guideLst>
        <p:guide orient="horz" pos="5761"/>
        <p:guide pos="7681"/>
      </p:guideLst>
    </p:cSldViewPr>
  </p:slideViewPr>
  <p:notesTextViewPr>
    <p:cViewPr>
      <p:scale>
        <a:sx n="1" d="1"/>
        <a:sy n="1" d="1"/>
      </p:scale>
      <p:origin x="0" y="0"/>
    </p:cViewPr>
  </p:notesTextViewPr>
  <p:notesViewPr>
    <p:cSldViewPr snapToGrid="0">
      <p:cViewPr varScale="1">
        <p:scale>
          <a:sx n="84" d="100"/>
          <a:sy n="84" d="100"/>
        </p:scale>
        <p:origin x="1992"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26"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B07FA9-DE9C-409F-85F2-97F44B920B82}" type="datetimeFigureOut">
              <a:rPr lang="cs-CZ" smtClean="0"/>
              <a:t>10.09.2019</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384A4-C56D-4B31-91D3-4CC689CA894B}" type="slidenum">
              <a:rPr lang="cs-CZ" smtClean="0"/>
              <a:t>‹#›</a:t>
            </a:fld>
            <a:endParaRPr lang="cs-CZ"/>
          </a:p>
        </p:txBody>
      </p:sp>
    </p:spTree>
    <p:extLst>
      <p:ext uri="{BB962C8B-B14F-4D97-AF65-F5344CB8AC3E}">
        <p14:creationId xmlns:p14="http://schemas.microsoft.com/office/powerpoint/2010/main" val="108881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r>
              <a:rPr lang="cs-CZ" dirty="0"/>
              <a:t>Vyjděte prosím z tohoto titulního snímku, který je přímo v prezentaci – přepište název, podnázev (autora) a datum prezentace dle potřeby, vyměňte případně titulní fotografii, a to buď přes pravé tlačítko myši Změnit obrázek, nebo obrázek smažte a vložte nový pomocí ikony uprostřed zástupného symbolu pro vložení obrázku. Klikněte na nově vložený obrázek a přeneste jej do pozadí přes Nástroje obrázku / Formát / Přenést dál / Přenést do pozadí. Některé objekty, jako logo, hnědá horizontální linka a černá svislá linka, jsou proto umístěny přímo na snímku (jinak by byly překryty velkým obrázkem, neboť objekty vložené v šabloně se stávají její pevnou součástí a nelze měnit jejich velikost, umístění ani vrstvu). Pokud byste vložili titulní snímek jako nové rozložení, bylo by třeba logo, horizontální a svislou linku nakopírovat ze vzorové prezentace (po vložení se umístí na správnou pozici). Lépe je ovšem využít výše zmíněný postup, který je výměnou za to, že titulní fotografie zůstane měnitelná vzhledem k možnostech a omezením PowerPointu.</a:t>
            </a:r>
          </a:p>
        </p:txBody>
      </p:sp>
      <p:sp>
        <p:nvSpPr>
          <p:cNvPr id="4" name="Zástupný symbol pro číslo snímku 3"/>
          <p:cNvSpPr>
            <a:spLocks noGrp="1"/>
          </p:cNvSpPr>
          <p:nvPr>
            <p:ph type="sldNum" sz="quarter" idx="10"/>
          </p:nvPr>
        </p:nvSpPr>
        <p:spPr/>
        <p:txBody>
          <a:bodyPr/>
          <a:lstStyle/>
          <a:p>
            <a:fld id="{368384A4-C56D-4B31-91D3-4CC689CA894B}" type="slidenum">
              <a:rPr lang="cs-CZ" smtClean="0"/>
              <a:t>1</a:t>
            </a:fld>
            <a:endParaRPr lang="cs-CZ"/>
          </a:p>
        </p:txBody>
      </p:sp>
    </p:spTree>
    <p:extLst>
      <p:ext uri="{BB962C8B-B14F-4D97-AF65-F5344CB8AC3E}">
        <p14:creationId xmlns:p14="http://schemas.microsoft.com/office/powerpoint/2010/main" val="2643312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371600" y="1143000"/>
            <a:ext cx="4114800" cy="3086100"/>
          </a:xfrm>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Vyjděte prosím z tohoto závěrečného snímku, který je přímo v prezentaci – upravte texty dle potřeby, vyměňte případně podkladovou fotografii, a to buď přes pravé tlačítko myši Změnit obrázek, nebo obrázek smažte a vložte nový pomocí ikony uprostřed zástupného symbolu pro vložení obrázku. Klikněte na nově vložený obrázek a přeneste jej do pozadí přes Nástroje obrázku / Formát / Přenést dál / Přenést do pozadí. Toto řešení zachovává možnost výměny podkladového obrázku – více viz poznámka u titulního snímku.</a:t>
            </a:r>
          </a:p>
        </p:txBody>
      </p:sp>
      <p:sp>
        <p:nvSpPr>
          <p:cNvPr id="4" name="Zástupný symbol pro číslo snímku 3"/>
          <p:cNvSpPr>
            <a:spLocks noGrp="1"/>
          </p:cNvSpPr>
          <p:nvPr>
            <p:ph type="sldNum" sz="quarter" idx="10"/>
          </p:nvPr>
        </p:nvSpPr>
        <p:spPr/>
        <p:txBody>
          <a:bodyPr/>
          <a:lstStyle/>
          <a:p>
            <a:fld id="{368384A4-C56D-4B31-91D3-4CC689CA894B}" type="slidenum">
              <a:rPr lang="cs-CZ" smtClean="0"/>
              <a:t>10</a:t>
            </a:fld>
            <a:endParaRPr lang="cs-CZ"/>
          </a:p>
        </p:txBody>
      </p:sp>
    </p:spTree>
    <p:extLst>
      <p:ext uri="{BB962C8B-B14F-4D97-AF65-F5344CB8AC3E}">
        <p14:creationId xmlns:p14="http://schemas.microsoft.com/office/powerpoint/2010/main" val="33659117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spTree>
      <p:nvGrpSpPr>
        <p:cNvPr id="1" name=""/>
        <p:cNvGrpSpPr/>
        <p:nvPr/>
      </p:nvGrpSpPr>
      <p:grpSpPr>
        <a:xfrm>
          <a:off x="0" y="0"/>
          <a:ext cx="0" cy="0"/>
          <a:chOff x="0" y="0"/>
          <a:chExt cx="0" cy="0"/>
        </a:xfrm>
      </p:grpSpPr>
      <p:sp>
        <p:nvSpPr>
          <p:cNvPr id="12" name="Zástupný symbol podkladový obrázek">
            <a:extLst>
              <a:ext uri="{FF2B5EF4-FFF2-40B4-BE49-F238E27FC236}">
                <a16:creationId xmlns:a16="http://schemas.microsoft.com/office/drawing/2014/main" id="{1484CE54-FF2E-408A-B4CF-FF94338BEBE8}"/>
              </a:ext>
            </a:extLst>
          </p:cNvPr>
          <p:cNvSpPr>
            <a:spLocks noGrp="1" noChangeAspect="1"/>
          </p:cNvSpPr>
          <p:nvPr>
            <p:ph type="pic" sz="quarter" idx="13"/>
          </p:nvPr>
        </p:nvSpPr>
        <p:spPr>
          <a:xfrm>
            <a:off x="457200" y="457200"/>
            <a:ext cx="23472000" cy="17377200"/>
          </a:xfrm>
        </p:spPr>
        <p:txBody>
          <a:bodyPr/>
          <a:lstStyle/>
          <a:p>
            <a:r>
              <a:rPr lang="cs-CZ" smtClean="0"/>
              <a:t>Kliknutím na ikonu přidáte obrázek.</a:t>
            </a:r>
            <a:endParaRPr lang="cs-CZ"/>
          </a:p>
        </p:txBody>
      </p:sp>
      <p:sp>
        <p:nvSpPr>
          <p:cNvPr id="6" name="Bílý podklad">
            <a:extLst>
              <a:ext uri="{FF2B5EF4-FFF2-40B4-BE49-F238E27FC236}">
                <a16:creationId xmlns:a16="http://schemas.microsoft.com/office/drawing/2014/main" id="{F70F13C3-16CD-4EC9-A61B-A853E6F0F19D}"/>
              </a:ext>
            </a:extLst>
          </p:cNvPr>
          <p:cNvSpPr>
            <a:spLocks noGrp="1"/>
          </p:cNvSpPr>
          <p:nvPr>
            <p:ph type="body" sz="quarter" idx="12" hasCustomPrompt="1"/>
          </p:nvPr>
        </p:nvSpPr>
        <p:spPr>
          <a:xfrm>
            <a:off x="0" y="1522800"/>
            <a:ext cx="14940000" cy="3420000"/>
          </a:xfrm>
          <a:solidFill>
            <a:srgbClr val="FFFFFF">
              <a:alpha val="85098"/>
            </a:srgbClr>
          </a:solidFill>
        </p:spPr>
        <p:txBody>
          <a:bodyPr/>
          <a:lstStyle>
            <a:lvl1pPr marL="0" indent="0">
              <a:buFontTx/>
              <a:buNone/>
              <a:defRPr/>
            </a:lvl1pPr>
          </a:lstStyle>
          <a:p>
            <a:pPr lvl="0"/>
            <a:r>
              <a:rPr lang="cs-CZ" dirty="0"/>
              <a:t> </a:t>
            </a:r>
          </a:p>
        </p:txBody>
      </p:sp>
      <p:sp>
        <p:nvSpPr>
          <p:cNvPr id="9" name="Bílá pod nadpisem" hidden="1"/>
          <p:cNvSpPr/>
          <p:nvPr userDrawn="1"/>
        </p:nvSpPr>
        <p:spPr>
          <a:xfrm>
            <a:off x="4500000" y="2030576"/>
            <a:ext cx="10440000" cy="4560396"/>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a:p>
        </p:txBody>
      </p:sp>
      <p:cxnSp>
        <p:nvCxnSpPr>
          <p:cNvPr id="18" name="Přímá spojnice 17" hidden="1">
            <a:extLst>
              <a:ext uri="{FF2B5EF4-FFF2-40B4-BE49-F238E27FC236}">
                <a16:creationId xmlns:a16="http://schemas.microsoft.com/office/drawing/2014/main" id="{BCC887BD-1330-4E6F-92EE-65D69E01A7EE}"/>
              </a:ext>
            </a:extLst>
          </p:cNvPr>
          <p:cNvCxnSpPr/>
          <p:nvPr userDrawn="1"/>
        </p:nvCxnSpPr>
        <p:spPr>
          <a:xfrm>
            <a:off x="4114800" y="2870449"/>
            <a:ext cx="0" cy="30530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Logo MZe" hidden="1">
            <a:extLst>
              <a:ext uri="{FF2B5EF4-FFF2-40B4-BE49-F238E27FC236}">
                <a16:creationId xmlns:a16="http://schemas.microsoft.com/office/drawing/2014/main" id="{D7F392D9-0192-44DF-B5B6-E60B0F320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9462" y="4287962"/>
            <a:ext cx="3133350" cy="1804577"/>
          </a:xfrm>
          <a:prstGeom prst="rect">
            <a:avLst/>
          </a:prstGeom>
        </p:spPr>
      </p:pic>
      <p:pic>
        <p:nvPicPr>
          <p:cNvPr id="8" name="Logo MZe png" hidden="1">
            <a:extLst>
              <a:ext uri="{FF2B5EF4-FFF2-40B4-BE49-F238E27FC236}">
                <a16:creationId xmlns:a16="http://schemas.microsoft.com/office/drawing/2014/main" id="{129EC058-4951-49A8-B2F1-71C45ED316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6725" y="4286951"/>
            <a:ext cx="3133350" cy="1804577"/>
          </a:xfrm>
          <a:prstGeom prst="rect">
            <a:avLst/>
          </a:prstGeom>
        </p:spPr>
      </p:pic>
      <p:sp>
        <p:nvSpPr>
          <p:cNvPr id="16" name="Datum">
            <a:extLst>
              <a:ext uri="{FF2B5EF4-FFF2-40B4-BE49-F238E27FC236}">
                <a16:creationId xmlns:a16="http://schemas.microsoft.com/office/drawing/2014/main" id="{19795874-6BF3-4E26-B86E-D2075A368DBC}"/>
              </a:ext>
            </a:extLst>
          </p:cNvPr>
          <p:cNvSpPr>
            <a:spLocks noGrp="1"/>
          </p:cNvSpPr>
          <p:nvPr>
            <p:ph type="body" sz="quarter" idx="11" hasCustomPrompt="1"/>
          </p:nvPr>
        </p:nvSpPr>
        <p:spPr>
          <a:xfrm>
            <a:off x="828000" y="2160000"/>
            <a:ext cx="2880000" cy="720000"/>
          </a:xfrm>
          <a:noFill/>
        </p:spPr>
        <p:txBody>
          <a:bodyPr tIns="0" rIns="0">
            <a:noAutofit/>
          </a:bodyPr>
          <a:lstStyle>
            <a:lvl1pPr marL="0" indent="0" algn="r">
              <a:spcBef>
                <a:spcPts val="0"/>
              </a:spcBef>
              <a:buFontTx/>
              <a:buNone/>
              <a:defRPr sz="2800"/>
            </a:lvl1pPr>
          </a:lstStyle>
          <a:p>
            <a:pPr lvl="0"/>
            <a:r>
              <a:rPr lang="cs-CZ" dirty="0"/>
              <a:t>Datum</a:t>
            </a:r>
          </a:p>
        </p:txBody>
      </p:sp>
      <p:sp>
        <p:nvSpPr>
          <p:cNvPr id="3" name="Subtitle 2"/>
          <p:cNvSpPr>
            <a:spLocks noGrp="1"/>
          </p:cNvSpPr>
          <p:nvPr>
            <p:ph type="subTitle" idx="1" hasCustomPrompt="1"/>
          </p:nvPr>
        </p:nvSpPr>
        <p:spPr>
          <a:xfrm>
            <a:off x="4500000" y="4140000"/>
            <a:ext cx="9972000" cy="720000"/>
          </a:xfrm>
        </p:spPr>
        <p:txBody>
          <a:bodyPr>
            <a:noAutofit/>
          </a:bodyPr>
          <a:lstStyle>
            <a:lvl1pPr marL="0" indent="0" algn="l">
              <a:spcBef>
                <a:spcPts val="0"/>
              </a:spcBef>
              <a:buNone/>
              <a:defRPr sz="2800" cap="all" baseline="0"/>
            </a:lvl1pPr>
            <a:lvl2pPr marL="1219261" indent="0" algn="ctr">
              <a:buNone/>
              <a:defRPr sz="5334"/>
            </a:lvl2pPr>
            <a:lvl3pPr marL="2438522" indent="0" algn="ctr">
              <a:buNone/>
              <a:defRPr sz="4800"/>
            </a:lvl3pPr>
            <a:lvl4pPr marL="3657783" indent="0" algn="ctr">
              <a:buNone/>
              <a:defRPr sz="4267"/>
            </a:lvl4pPr>
            <a:lvl5pPr marL="4877044" indent="0" algn="ctr">
              <a:buNone/>
              <a:defRPr sz="4267"/>
            </a:lvl5pPr>
            <a:lvl6pPr marL="6096305" indent="0" algn="ctr">
              <a:buNone/>
              <a:defRPr sz="4267"/>
            </a:lvl6pPr>
            <a:lvl7pPr marL="7315566" indent="0" algn="ctr">
              <a:buNone/>
              <a:defRPr sz="4267"/>
            </a:lvl7pPr>
            <a:lvl8pPr marL="8534827" indent="0" algn="ctr">
              <a:buNone/>
              <a:defRPr sz="4267"/>
            </a:lvl8pPr>
            <a:lvl9pPr marL="9754088" indent="0" algn="ctr">
              <a:buNone/>
              <a:defRPr sz="4267"/>
            </a:lvl9pPr>
          </a:lstStyle>
          <a:p>
            <a:r>
              <a:rPr lang="cs-CZ" dirty="0"/>
              <a:t>Autor prezentace</a:t>
            </a:r>
            <a:endParaRPr lang="en-US" dirty="0"/>
          </a:p>
        </p:txBody>
      </p:sp>
      <p:sp>
        <p:nvSpPr>
          <p:cNvPr id="2" name="Title 1"/>
          <p:cNvSpPr>
            <a:spLocks noGrp="1"/>
          </p:cNvSpPr>
          <p:nvPr>
            <p:ph type="ctrTitle" hasCustomPrompt="1"/>
          </p:nvPr>
        </p:nvSpPr>
        <p:spPr>
          <a:xfrm>
            <a:off x="4500000" y="1990800"/>
            <a:ext cx="9972000" cy="1980000"/>
          </a:xfrm>
          <a:noFill/>
        </p:spPr>
        <p:txBody>
          <a:bodyPr lIns="0" tIns="0" anchor="t" anchorCtr="0">
            <a:noAutofit/>
          </a:bodyPr>
          <a:lstStyle>
            <a:lvl1pPr algn="l">
              <a:lnSpc>
                <a:spcPts val="7800"/>
              </a:lnSpc>
              <a:defRPr sz="6600"/>
            </a:lvl1pPr>
          </a:lstStyle>
          <a:p>
            <a:r>
              <a:rPr lang="cs-CZ" dirty="0"/>
              <a:t>Název</a:t>
            </a:r>
            <a:br>
              <a:rPr lang="cs-CZ" dirty="0"/>
            </a:br>
            <a:r>
              <a:rPr lang="cs-CZ" dirty="0"/>
              <a:t>Prezentace</a:t>
            </a:r>
            <a:endParaRPr lang="en-US" dirty="0"/>
          </a:p>
        </p:txBody>
      </p:sp>
    </p:spTree>
    <p:extLst>
      <p:ext uri="{BB962C8B-B14F-4D97-AF65-F5344CB8AC3E}">
        <p14:creationId xmlns:p14="http://schemas.microsoft.com/office/powerpoint/2010/main" val="3348332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Úzký obrázek, číslovaný text">
    <p:spTree>
      <p:nvGrpSpPr>
        <p:cNvPr id="1" name=""/>
        <p:cNvGrpSpPr/>
        <p:nvPr/>
      </p:nvGrpSpPr>
      <p:grpSpPr>
        <a:xfrm>
          <a:off x="0" y="0"/>
          <a:ext cx="0" cy="0"/>
          <a:chOff x="0" y="0"/>
          <a:chExt cx="0" cy="0"/>
        </a:xfrm>
      </p:grpSpPr>
      <p:sp>
        <p:nvSpPr>
          <p:cNvPr id="2" name="Title 1"/>
          <p:cNvSpPr>
            <a:spLocks noGrp="1"/>
          </p:cNvSpPr>
          <p:nvPr>
            <p:ph type="title"/>
          </p:nvPr>
        </p:nvSpPr>
        <p:spPr>
          <a:xfrm>
            <a:off x="7920000" y="2640229"/>
            <a:ext cx="15217200" cy="1680146"/>
          </a:xfrm>
        </p:spPr>
        <p:txBody>
          <a:bodyPr anchor="b" anchorCtr="0"/>
          <a:lstStyle>
            <a:lvl1pPr>
              <a:defRPr/>
            </a:lvl1pPr>
          </a:lstStyle>
          <a:p>
            <a:r>
              <a:rPr lang="cs-CZ" smtClean="0"/>
              <a:t>Kliknutím lze upravit styl.</a:t>
            </a:r>
            <a:endParaRPr lang="en-US" dirty="0"/>
          </a:p>
        </p:txBody>
      </p:sp>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8" name="Zástupný symbol pro obrázek 7"/>
          <p:cNvSpPr>
            <a:spLocks noGrp="1"/>
          </p:cNvSpPr>
          <p:nvPr>
            <p:ph type="pic" sz="quarter" idx="13"/>
          </p:nvPr>
        </p:nvSpPr>
        <p:spPr>
          <a:xfrm>
            <a:off x="457200" y="609653"/>
            <a:ext cx="5835600" cy="17070282"/>
          </a:xfrm>
        </p:spPr>
        <p:txBody>
          <a:bodyPr/>
          <a:lstStyle/>
          <a:p>
            <a:r>
              <a:rPr lang="cs-CZ" smtClean="0"/>
              <a:t>Kliknutím na ikonu přidáte obrázek.</a:t>
            </a:r>
            <a:endParaRPr lang="cs-CZ" dirty="0"/>
          </a:p>
        </p:txBody>
      </p:sp>
      <p:sp>
        <p:nvSpPr>
          <p:cNvPr id="12" name="Zástupný symbol pro text 13"/>
          <p:cNvSpPr>
            <a:spLocks noGrp="1"/>
          </p:cNvSpPr>
          <p:nvPr>
            <p:ph type="body" sz="quarter" idx="19"/>
          </p:nvPr>
        </p:nvSpPr>
        <p:spPr>
          <a:xfrm>
            <a:off x="7920000" y="4560396"/>
            <a:ext cx="15217200" cy="2208192"/>
          </a:xfrm>
        </p:spPr>
        <p:txBody>
          <a:bodyPr>
            <a:normAutofit/>
          </a:bodyPr>
          <a:lstStyle>
            <a:lvl1pPr marL="0" indent="0">
              <a:spcBef>
                <a:spcPts val="0"/>
              </a:spcBef>
              <a:buFontTx/>
              <a:buNone/>
              <a:defRPr sz="2800" cap="none" baseline="0"/>
            </a:lvl1pPr>
          </a:lstStyle>
          <a:p>
            <a:pPr lvl="0"/>
            <a:r>
              <a:rPr lang="cs-CZ" smtClean="0"/>
              <a:t>Upravte styly předlohy textu.</a:t>
            </a:r>
          </a:p>
        </p:txBody>
      </p:sp>
      <p:pic>
        <p:nvPicPr>
          <p:cNvPr id="20" name="Obrázek 19">
            <a:extLst>
              <a:ext uri="{FF2B5EF4-FFF2-40B4-BE49-F238E27FC236}">
                <a16:creationId xmlns:a16="http://schemas.microsoft.com/office/drawing/2014/main" id="{B985BDA0-83BF-4CD1-88C1-35ED2255594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6715125" y="587427"/>
            <a:ext cx="700888" cy="17092509"/>
          </a:xfrm>
          <a:prstGeom prst="rect">
            <a:avLst/>
          </a:prstGeom>
        </p:spPr>
      </p:pic>
      <p:sp>
        <p:nvSpPr>
          <p:cNvPr id="5" name="Zástupný symbol pro text 4"/>
          <p:cNvSpPr>
            <a:spLocks noGrp="1"/>
          </p:cNvSpPr>
          <p:nvPr>
            <p:ph type="body" sz="quarter" idx="29"/>
          </p:nvPr>
        </p:nvSpPr>
        <p:spPr>
          <a:xfrm>
            <a:off x="7920000" y="6960204"/>
            <a:ext cx="15217200" cy="9652838"/>
          </a:xfrm>
        </p:spPr>
        <p:txBody>
          <a:bodyPr/>
          <a:lstStyle>
            <a:lvl1pPr marL="672034" indent="-672034">
              <a:buFontTx/>
              <a:buBlip>
                <a:blip r:embed="rId3"/>
              </a:buBlip>
              <a:defRPr cap="all" baseline="0">
                <a:solidFill>
                  <a:schemeClr val="accent2"/>
                </a:solidFill>
              </a:defRPr>
            </a:lvl1pPr>
            <a:lvl2pPr marL="1344067" indent="-672034">
              <a:buClr>
                <a:schemeClr val="accent2"/>
              </a:buClr>
              <a:buFont typeface="+mj-lt"/>
              <a:buAutoNum type="arabicPeriod"/>
              <a:defRPr/>
            </a:lvl2pPr>
          </a:lstStyle>
          <a:p>
            <a:pPr lvl="0"/>
            <a:r>
              <a:rPr lang="cs-CZ" smtClean="0"/>
              <a:t>Upravte styly předlohy textu.</a:t>
            </a:r>
          </a:p>
          <a:p>
            <a:pPr lvl="1"/>
            <a:r>
              <a:rPr lang="cs-CZ" smtClean="0"/>
              <a:t>Druhá úroveň</a:t>
            </a:r>
          </a:p>
        </p:txBody>
      </p:sp>
    </p:spTree>
    <p:extLst>
      <p:ext uri="{BB962C8B-B14F-4D97-AF65-F5344CB8AC3E}">
        <p14:creationId xmlns:p14="http://schemas.microsoft.com/office/powerpoint/2010/main" val="131548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zký text s obrázek, střední obrázek či graf s po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49200" y="2640229"/>
            <a:ext cx="4500000" cy="2640229"/>
          </a:xfrm>
        </p:spPr>
        <p:txBody>
          <a:bodyPr/>
          <a:lstStyle>
            <a:lvl1pPr>
              <a:defRPr/>
            </a:lvl1pPr>
          </a:lstStyle>
          <a:p>
            <a:r>
              <a:rPr lang="cs-CZ" dirty="0"/>
              <a:t>Kliknutím</a:t>
            </a:r>
            <a:br>
              <a:rPr lang="cs-CZ" dirty="0"/>
            </a:br>
            <a:r>
              <a:rPr lang="cs-CZ" dirty="0"/>
              <a:t>vložíte</a:t>
            </a:r>
            <a:br>
              <a:rPr lang="cs-CZ" dirty="0"/>
            </a:br>
            <a:r>
              <a:rPr lang="cs-CZ" dirty="0"/>
              <a:t>nadpis</a:t>
            </a:r>
            <a:endParaRPr lang="en-US" dirty="0"/>
          </a:p>
        </p:txBody>
      </p:sp>
      <p:sp>
        <p:nvSpPr>
          <p:cNvPr id="14" name="Zástupný symbol pro text 13"/>
          <p:cNvSpPr>
            <a:spLocks noGrp="1"/>
          </p:cNvSpPr>
          <p:nvPr>
            <p:ph type="body" sz="quarter" idx="14"/>
          </p:nvPr>
        </p:nvSpPr>
        <p:spPr>
          <a:xfrm>
            <a:off x="1249200" y="5664492"/>
            <a:ext cx="4500000" cy="5472475"/>
          </a:xfrm>
        </p:spPr>
        <p:txBody>
          <a:bodyPr>
            <a:normAutofit/>
          </a:bodyPr>
          <a:lstStyle>
            <a:lvl1pPr marL="0" indent="0">
              <a:spcBef>
                <a:spcPts val="0"/>
              </a:spcBef>
              <a:buFontTx/>
              <a:buNone/>
              <a:defRPr sz="3200" cap="none" baseline="0"/>
            </a:lvl1pPr>
          </a:lstStyle>
          <a:p>
            <a:pPr lvl="0"/>
            <a:r>
              <a:rPr lang="cs-CZ" smtClean="0"/>
              <a:t>Upravte styly předlohy textu.</a:t>
            </a:r>
          </a:p>
        </p:txBody>
      </p:sp>
      <p:sp>
        <p:nvSpPr>
          <p:cNvPr id="5" name="Zástupný symbol pro obsah 4"/>
          <p:cNvSpPr>
            <a:spLocks noGrp="1"/>
          </p:cNvSpPr>
          <p:nvPr>
            <p:ph sz="quarter" idx="15" hasCustomPrompt="1"/>
          </p:nvPr>
        </p:nvSpPr>
        <p:spPr>
          <a:xfrm>
            <a:off x="7239600" y="2639712"/>
            <a:ext cx="10248300" cy="13201146"/>
          </a:xfrm>
        </p:spPr>
        <p:txBody>
          <a:bodyPr/>
          <a:lstStyle>
            <a:lvl1pPr>
              <a:defRPr/>
            </a:lvl1pPr>
          </a:lstStyle>
          <a:p>
            <a:pPr lvl="0"/>
            <a:r>
              <a:rPr lang="cs-CZ" dirty="0"/>
              <a:t>Obrázek nebo graf se zdrojem, případně text</a:t>
            </a:r>
          </a:p>
        </p:txBody>
      </p:sp>
      <p:sp>
        <p:nvSpPr>
          <p:cNvPr id="9" name="Zástupný symbol pro text 13"/>
          <p:cNvSpPr>
            <a:spLocks noGrp="1"/>
          </p:cNvSpPr>
          <p:nvPr>
            <p:ph type="body" sz="quarter" idx="25" hasCustomPrompt="1"/>
          </p:nvPr>
        </p:nvSpPr>
        <p:spPr>
          <a:xfrm>
            <a:off x="7239600" y="16149402"/>
            <a:ext cx="15897600" cy="576050"/>
          </a:xfrm>
        </p:spPr>
        <p:txBody>
          <a:bodyPr anchor="b" anchorCtr="0">
            <a:normAutofit/>
          </a:bodyPr>
          <a:lstStyle>
            <a:lvl1pPr marL="0" indent="0">
              <a:buFontTx/>
              <a:buNone/>
              <a:defRPr sz="3734" b="0" i="1" cap="none" baseline="0">
                <a:solidFill>
                  <a:schemeClr val="bg2"/>
                </a:solidFill>
                <a:latin typeface="+mn-lt"/>
              </a:defRPr>
            </a:lvl1pPr>
          </a:lstStyle>
          <a:p>
            <a:pPr lvl="0"/>
            <a:r>
              <a:rPr lang="cs-CZ" dirty="0"/>
              <a:t>Zdroj:</a:t>
            </a:r>
          </a:p>
        </p:txBody>
      </p:sp>
      <p:sp>
        <p:nvSpPr>
          <p:cNvPr id="6" name="Zástupný symbol pro obrázek 5"/>
          <p:cNvSpPr>
            <a:spLocks noGrp="1"/>
          </p:cNvSpPr>
          <p:nvPr>
            <p:ph type="pic" sz="quarter" idx="26"/>
          </p:nvPr>
        </p:nvSpPr>
        <p:spPr>
          <a:xfrm>
            <a:off x="1249200" y="11573805"/>
            <a:ext cx="4500000" cy="5050038"/>
          </a:xfrm>
        </p:spPr>
        <p:txBody>
          <a:bodyPr/>
          <a:lstStyle/>
          <a:p>
            <a:r>
              <a:rPr lang="cs-CZ" smtClean="0"/>
              <a:t>Kliknutím na ikonu přidáte obrázek.</a:t>
            </a:r>
            <a:endParaRPr lang="cs-CZ" dirty="0"/>
          </a:p>
        </p:txBody>
      </p:sp>
      <p:sp>
        <p:nvSpPr>
          <p:cNvPr id="11" name="Zástupný symbol pro text 13"/>
          <p:cNvSpPr>
            <a:spLocks noGrp="1"/>
          </p:cNvSpPr>
          <p:nvPr>
            <p:ph type="body" sz="quarter" idx="17" hasCustomPrompt="1"/>
          </p:nvPr>
        </p:nvSpPr>
        <p:spPr>
          <a:xfrm>
            <a:off x="18072000" y="3840333"/>
            <a:ext cx="2880000" cy="576050"/>
          </a:xfrm>
        </p:spPr>
        <p:txBody>
          <a:bodyPr anchor="t" anchorCtr="0">
            <a:no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2" name="Zástupný symbol pro text 13"/>
          <p:cNvSpPr>
            <a:spLocks noGrp="1"/>
          </p:cNvSpPr>
          <p:nvPr>
            <p:ph type="body" sz="quarter" idx="18" hasCustomPrompt="1"/>
          </p:nvPr>
        </p:nvSpPr>
        <p:spPr>
          <a:xfrm>
            <a:off x="18072000" y="4560396"/>
            <a:ext cx="2880000" cy="1920167"/>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3" name="Zástupný symbol pro text 13"/>
          <p:cNvSpPr>
            <a:spLocks noGrp="1"/>
          </p:cNvSpPr>
          <p:nvPr>
            <p:ph type="body" sz="quarter" idx="27" hasCustomPrompt="1"/>
          </p:nvPr>
        </p:nvSpPr>
        <p:spPr>
          <a:xfrm>
            <a:off x="18072000" y="6880597"/>
            <a:ext cx="2880000" cy="576050"/>
          </a:xfrm>
        </p:spPr>
        <p:txBody>
          <a:bodyPr anchor="t" anchorCtr="0">
            <a:no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5" name="Zástupný symbol pro text 13"/>
          <p:cNvSpPr>
            <a:spLocks noGrp="1"/>
          </p:cNvSpPr>
          <p:nvPr>
            <p:ph type="body" sz="quarter" idx="28" hasCustomPrompt="1"/>
          </p:nvPr>
        </p:nvSpPr>
        <p:spPr>
          <a:xfrm>
            <a:off x="18072000" y="7632663"/>
            <a:ext cx="2880000" cy="1920167"/>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6" name="Zástupný symbol pro text 13"/>
          <p:cNvSpPr>
            <a:spLocks noGrp="1"/>
          </p:cNvSpPr>
          <p:nvPr>
            <p:ph type="body" sz="quarter" idx="29" hasCustomPrompt="1"/>
          </p:nvPr>
        </p:nvSpPr>
        <p:spPr>
          <a:xfrm>
            <a:off x="18072000" y="9920861"/>
            <a:ext cx="2880000" cy="576050"/>
          </a:xfrm>
        </p:spPr>
        <p:txBody>
          <a:bodyPr anchor="t" anchorCtr="0">
            <a:no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7" name="Zástupný symbol pro text 13"/>
          <p:cNvSpPr>
            <a:spLocks noGrp="1"/>
          </p:cNvSpPr>
          <p:nvPr>
            <p:ph type="body" sz="quarter" idx="30" hasCustomPrompt="1"/>
          </p:nvPr>
        </p:nvSpPr>
        <p:spPr>
          <a:xfrm>
            <a:off x="18072000" y="10656925"/>
            <a:ext cx="2880000" cy="1920167"/>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8" name="Zástupný symbol pro text 13"/>
          <p:cNvSpPr>
            <a:spLocks noGrp="1"/>
          </p:cNvSpPr>
          <p:nvPr>
            <p:ph type="body" sz="quarter" idx="31" hasCustomPrompt="1"/>
          </p:nvPr>
        </p:nvSpPr>
        <p:spPr>
          <a:xfrm>
            <a:off x="18072000" y="12961125"/>
            <a:ext cx="2880000" cy="576050"/>
          </a:xfrm>
        </p:spPr>
        <p:txBody>
          <a:bodyPr anchor="t" anchorCtr="0">
            <a:no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9" name="Zástupný symbol pro text 13"/>
          <p:cNvSpPr>
            <a:spLocks noGrp="1"/>
          </p:cNvSpPr>
          <p:nvPr>
            <p:ph type="body" sz="quarter" idx="32" hasCustomPrompt="1"/>
          </p:nvPr>
        </p:nvSpPr>
        <p:spPr>
          <a:xfrm>
            <a:off x="18072000" y="13681188"/>
            <a:ext cx="2880000" cy="1920167"/>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pic>
        <p:nvPicPr>
          <p:cNvPr id="20" name="Obrázek 19">
            <a:extLst>
              <a:ext uri="{FF2B5EF4-FFF2-40B4-BE49-F238E27FC236}">
                <a16:creationId xmlns:a16="http://schemas.microsoft.com/office/drawing/2014/main" id="{3269660E-B4FE-4175-AA01-54B65588DE0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20546"/>
          <a:stretch/>
        </p:blipFill>
        <p:spPr>
          <a:xfrm flipH="1">
            <a:off x="6257925" y="2683107"/>
            <a:ext cx="700888" cy="13940737"/>
          </a:xfrm>
          <a:prstGeom prst="rect">
            <a:avLst/>
          </a:prstGeom>
        </p:spPr>
      </p:pic>
      <p:sp>
        <p:nvSpPr>
          <p:cNvPr id="3" name="Zástupný symbol pro datum 2">
            <a:extLst>
              <a:ext uri="{FF2B5EF4-FFF2-40B4-BE49-F238E27FC236}">
                <a16:creationId xmlns:a16="http://schemas.microsoft.com/office/drawing/2014/main" id="{94112CEA-A89A-40F5-9B5A-7589038E7C10}"/>
              </a:ext>
            </a:extLst>
          </p:cNvPr>
          <p:cNvSpPr>
            <a:spLocks noGrp="1"/>
          </p:cNvSpPr>
          <p:nvPr>
            <p:ph type="dt" sz="half" idx="33"/>
          </p:nvPr>
        </p:nvSpPr>
        <p:spPr/>
        <p:txBody>
          <a:bodyPr/>
          <a:lstStyle/>
          <a:p>
            <a:fld id="{9B3895B8-0BD6-4EDC-959F-D82D66CA15D6}" type="datetimeFigureOut">
              <a:rPr lang="cs-CZ" smtClean="0"/>
              <a:t>10.09.2019</a:t>
            </a:fld>
            <a:endParaRPr lang="cs-CZ" dirty="0"/>
          </a:p>
        </p:txBody>
      </p:sp>
      <p:sp>
        <p:nvSpPr>
          <p:cNvPr id="7" name="Zástupný symbol pro zápatí 6">
            <a:extLst>
              <a:ext uri="{FF2B5EF4-FFF2-40B4-BE49-F238E27FC236}">
                <a16:creationId xmlns:a16="http://schemas.microsoft.com/office/drawing/2014/main" id="{09A95665-5191-4CEE-B676-2081A6A1E177}"/>
              </a:ext>
            </a:extLst>
          </p:cNvPr>
          <p:cNvSpPr>
            <a:spLocks noGrp="1"/>
          </p:cNvSpPr>
          <p:nvPr>
            <p:ph type="ftr" sz="quarter" idx="34"/>
          </p:nvPr>
        </p:nvSpPr>
        <p:spPr/>
        <p:txBody>
          <a:bodyPr/>
          <a:lstStyle/>
          <a:p>
            <a:endParaRPr lang="cs-CZ" dirty="0"/>
          </a:p>
        </p:txBody>
      </p:sp>
      <p:sp>
        <p:nvSpPr>
          <p:cNvPr id="8" name="Zástupný symbol pro číslo snímku 7">
            <a:extLst>
              <a:ext uri="{FF2B5EF4-FFF2-40B4-BE49-F238E27FC236}">
                <a16:creationId xmlns:a16="http://schemas.microsoft.com/office/drawing/2014/main" id="{D92B6150-2864-4F6A-814F-8C54C94CA5FD}"/>
              </a:ext>
            </a:extLst>
          </p:cNvPr>
          <p:cNvSpPr>
            <a:spLocks noGrp="1"/>
          </p:cNvSpPr>
          <p:nvPr>
            <p:ph type="sldNum" sz="quarter" idx="35"/>
          </p:nvPr>
        </p:nvSpPr>
        <p:spPr/>
        <p:txBody>
          <a:bodyPr/>
          <a:lstStyle/>
          <a:p>
            <a:fld id="{C79EEDCB-EB91-4C4F-A503-5C6FE3AC84D2}" type="slidenum">
              <a:rPr lang="cs-CZ" smtClean="0"/>
              <a:t>‹#›</a:t>
            </a:fld>
            <a:endParaRPr lang="cs-CZ" dirty="0"/>
          </a:p>
        </p:txBody>
      </p:sp>
    </p:spTree>
    <p:extLst>
      <p:ext uri="{BB962C8B-B14F-4D97-AF65-F5344CB8AC3E}">
        <p14:creationId xmlns:p14="http://schemas.microsoft.com/office/powerpoint/2010/main" val="2892229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ázdný snímek s lístke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pic>
        <p:nvPicPr>
          <p:cNvPr id="10" name="Lístek s linkou">
            <a:extLst>
              <a:ext uri="{FF2B5EF4-FFF2-40B4-BE49-F238E27FC236}">
                <a16:creationId xmlns:a16="http://schemas.microsoft.com/office/drawing/2014/main" id="{F1E5EC0C-7B1D-47EC-A3E1-2B402F0B6CB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428625" y="600126"/>
            <a:ext cx="700888" cy="17092509"/>
          </a:xfrm>
          <a:prstGeom prst="rect">
            <a:avLst/>
          </a:prstGeom>
        </p:spPr>
      </p:pic>
    </p:spTree>
    <p:extLst>
      <p:ext uri="{BB962C8B-B14F-4D97-AF65-F5344CB8AC3E}">
        <p14:creationId xmlns:p14="http://schemas.microsoft.com/office/powerpoint/2010/main" val="78766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Jeden obsah">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2" name="Nadpis 1"/>
          <p:cNvSpPr>
            <a:spLocks noGrp="1"/>
          </p:cNvSpPr>
          <p:nvPr>
            <p:ph type="title"/>
          </p:nvPr>
        </p:nvSpPr>
        <p:spPr/>
        <p:txBody>
          <a:bodyPr/>
          <a:lstStyle/>
          <a:p>
            <a:r>
              <a:rPr lang="cs-CZ" smtClean="0"/>
              <a:t>Kliknutím lze upravit styl.</a:t>
            </a:r>
            <a:endParaRPr lang="cs-CZ" dirty="0"/>
          </a:p>
        </p:txBody>
      </p:sp>
      <p:sp>
        <p:nvSpPr>
          <p:cNvPr id="4" name="Zástupný symbol pro obsah 3"/>
          <p:cNvSpPr>
            <a:spLocks noGrp="1"/>
          </p:cNvSpPr>
          <p:nvPr>
            <p:ph sz="quarter" idx="13"/>
          </p:nvPr>
        </p:nvSpPr>
        <p:spPr>
          <a:xfrm>
            <a:off x="1249200" y="4320375"/>
            <a:ext cx="21888000" cy="123034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pic>
        <p:nvPicPr>
          <p:cNvPr id="5" name="Lístek s linkou">
            <a:extLst>
              <a:ext uri="{FF2B5EF4-FFF2-40B4-BE49-F238E27FC236}">
                <a16:creationId xmlns:a16="http://schemas.microsoft.com/office/drawing/2014/main" id="{DDC20ECA-0F4E-4CDF-9306-D0EAA2E2DC3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428625" y="600126"/>
            <a:ext cx="700888" cy="17092509"/>
          </a:xfrm>
          <a:prstGeom prst="rect">
            <a:avLst/>
          </a:prstGeom>
        </p:spPr>
      </p:pic>
    </p:spTree>
    <p:extLst>
      <p:ext uri="{BB962C8B-B14F-4D97-AF65-F5344CB8AC3E}">
        <p14:creationId xmlns:p14="http://schemas.microsoft.com/office/powerpoint/2010/main" val="1522145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2" name="Nadpis 1"/>
          <p:cNvSpPr>
            <a:spLocks noGrp="1"/>
          </p:cNvSpPr>
          <p:nvPr>
            <p:ph type="title"/>
          </p:nvPr>
        </p:nvSpPr>
        <p:spPr/>
        <p:txBody>
          <a:bodyPr/>
          <a:lstStyle/>
          <a:p>
            <a:r>
              <a:rPr lang="cs-CZ" smtClean="0"/>
              <a:t>Kliknutím lze upravit styl.</a:t>
            </a:r>
            <a:endParaRPr lang="cs-CZ" dirty="0"/>
          </a:p>
        </p:txBody>
      </p:sp>
      <p:sp>
        <p:nvSpPr>
          <p:cNvPr id="4" name="Zástupný symbol pro obsah 3"/>
          <p:cNvSpPr>
            <a:spLocks noGrp="1"/>
          </p:cNvSpPr>
          <p:nvPr>
            <p:ph sz="quarter" idx="13"/>
          </p:nvPr>
        </p:nvSpPr>
        <p:spPr>
          <a:xfrm>
            <a:off x="1249200" y="4320375"/>
            <a:ext cx="10321200" cy="123034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3"/>
          <p:cNvSpPr>
            <a:spLocks noGrp="1"/>
          </p:cNvSpPr>
          <p:nvPr>
            <p:ph sz="quarter" idx="14"/>
          </p:nvPr>
        </p:nvSpPr>
        <p:spPr>
          <a:xfrm>
            <a:off x="12816000" y="4320375"/>
            <a:ext cx="10321200" cy="1230346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pic>
        <p:nvPicPr>
          <p:cNvPr id="7" name="Lístek s linkou">
            <a:extLst>
              <a:ext uri="{FF2B5EF4-FFF2-40B4-BE49-F238E27FC236}">
                <a16:creationId xmlns:a16="http://schemas.microsoft.com/office/drawing/2014/main" id="{6A87444F-6CF2-428D-BE9B-749D181F16A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428625" y="600126"/>
            <a:ext cx="700888" cy="17092509"/>
          </a:xfrm>
          <a:prstGeom prst="rect">
            <a:avLst/>
          </a:prstGeom>
        </p:spPr>
      </p:pic>
    </p:spTree>
    <p:extLst>
      <p:ext uri="{BB962C8B-B14F-4D97-AF65-F5344CB8AC3E}">
        <p14:creationId xmlns:p14="http://schemas.microsoft.com/office/powerpoint/2010/main" val="4149270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ěkujeme za pozornost">
    <p:spTree>
      <p:nvGrpSpPr>
        <p:cNvPr id="1" name=""/>
        <p:cNvGrpSpPr/>
        <p:nvPr/>
      </p:nvGrpSpPr>
      <p:grpSpPr>
        <a:xfrm>
          <a:off x="0" y="0"/>
          <a:ext cx="0" cy="0"/>
          <a:chOff x="0" y="0"/>
          <a:chExt cx="0" cy="0"/>
        </a:xfrm>
      </p:grpSpPr>
      <p:sp>
        <p:nvSpPr>
          <p:cNvPr id="9" name="Bílý podklad">
            <a:extLst>
              <a:ext uri="{FF2B5EF4-FFF2-40B4-BE49-F238E27FC236}">
                <a16:creationId xmlns:a16="http://schemas.microsoft.com/office/drawing/2014/main" id="{92AF821C-5C62-41EB-8EE6-BD2D59AAC7FE}"/>
              </a:ext>
            </a:extLst>
          </p:cNvPr>
          <p:cNvSpPr>
            <a:spLocks noGrp="1"/>
          </p:cNvSpPr>
          <p:nvPr>
            <p:ph type="body" sz="quarter" idx="12" hasCustomPrompt="1"/>
          </p:nvPr>
        </p:nvSpPr>
        <p:spPr>
          <a:xfrm>
            <a:off x="5713587" y="6624794"/>
            <a:ext cx="12960000" cy="5040000"/>
          </a:xfrm>
          <a:solidFill>
            <a:srgbClr val="FFFFFF">
              <a:alpha val="85098"/>
            </a:srgbClr>
          </a:solidFill>
        </p:spPr>
        <p:txBody>
          <a:bodyPr/>
          <a:lstStyle>
            <a:lvl1pPr marL="0" indent="0">
              <a:buFontTx/>
              <a:buNone/>
              <a:defRPr/>
            </a:lvl1pPr>
          </a:lstStyle>
          <a:p>
            <a:pPr lvl="0"/>
            <a:r>
              <a:rPr lang="cs-CZ" dirty="0"/>
              <a:t> </a:t>
            </a:r>
          </a:p>
        </p:txBody>
      </p:sp>
      <p:sp>
        <p:nvSpPr>
          <p:cNvPr id="2" name="Title 1"/>
          <p:cNvSpPr>
            <a:spLocks noGrp="1"/>
          </p:cNvSpPr>
          <p:nvPr>
            <p:ph type="ctrTitle" hasCustomPrompt="1"/>
          </p:nvPr>
        </p:nvSpPr>
        <p:spPr>
          <a:xfrm>
            <a:off x="10861201" y="6624000"/>
            <a:ext cx="7812387" cy="3780000"/>
          </a:xfrm>
          <a:noFill/>
        </p:spPr>
        <p:txBody>
          <a:bodyPr lIns="0" tIns="0" anchor="ctr" anchorCtr="0">
            <a:normAutofit/>
          </a:bodyPr>
          <a:lstStyle>
            <a:lvl1pPr algn="l">
              <a:lnSpc>
                <a:spcPts val="7800"/>
              </a:lnSpc>
              <a:defRPr sz="6600" baseline="0"/>
            </a:lvl1pPr>
          </a:lstStyle>
          <a:p>
            <a:r>
              <a:rPr lang="cs-CZ" dirty="0"/>
              <a:t>Děkujeme</a:t>
            </a:r>
            <a:br>
              <a:rPr lang="cs-CZ" dirty="0"/>
            </a:br>
            <a:r>
              <a:rPr lang="cs-CZ" dirty="0"/>
              <a:t>za pozornost</a:t>
            </a:r>
            <a:endParaRPr lang="en-US" dirty="0"/>
          </a:p>
        </p:txBody>
      </p:sp>
      <p:sp>
        <p:nvSpPr>
          <p:cNvPr id="3" name="Subtitle 2"/>
          <p:cNvSpPr>
            <a:spLocks noGrp="1"/>
          </p:cNvSpPr>
          <p:nvPr>
            <p:ph type="subTitle" idx="1" hasCustomPrompt="1"/>
          </p:nvPr>
        </p:nvSpPr>
        <p:spPr>
          <a:xfrm>
            <a:off x="5713587" y="10442917"/>
            <a:ext cx="12960000" cy="1260000"/>
          </a:xfrm>
          <a:noFill/>
        </p:spPr>
        <p:txBody>
          <a:bodyPr anchor="ctr" anchorCtr="1">
            <a:normAutofit/>
          </a:bodyPr>
          <a:lstStyle>
            <a:lvl1pPr marL="0" indent="0" algn="ctr">
              <a:spcBef>
                <a:spcPts val="600"/>
              </a:spcBef>
              <a:spcAft>
                <a:spcPts val="600"/>
              </a:spcAft>
              <a:buNone/>
              <a:defRPr sz="2800" cap="none" baseline="0"/>
            </a:lvl1pPr>
            <a:lvl2pPr marL="1219261" indent="0" algn="ctr">
              <a:buNone/>
              <a:defRPr sz="5334"/>
            </a:lvl2pPr>
            <a:lvl3pPr marL="2438522" indent="0" algn="ctr">
              <a:buNone/>
              <a:defRPr sz="4800"/>
            </a:lvl3pPr>
            <a:lvl4pPr marL="3657783" indent="0" algn="ctr">
              <a:buNone/>
              <a:defRPr sz="4267"/>
            </a:lvl4pPr>
            <a:lvl5pPr marL="4877044" indent="0" algn="ctr">
              <a:buNone/>
              <a:defRPr sz="4267"/>
            </a:lvl5pPr>
            <a:lvl6pPr marL="6096305" indent="0" algn="ctr">
              <a:buNone/>
              <a:defRPr sz="4267"/>
            </a:lvl6pPr>
            <a:lvl7pPr marL="7315566" indent="0" algn="ctr">
              <a:buNone/>
              <a:defRPr sz="4267"/>
            </a:lvl7pPr>
            <a:lvl8pPr marL="8534827" indent="0" algn="ctr">
              <a:buNone/>
              <a:defRPr sz="4267"/>
            </a:lvl8pPr>
            <a:lvl9pPr marL="9754088" indent="0" algn="ctr">
              <a:buNone/>
              <a:defRPr sz="4267"/>
            </a:lvl9pPr>
          </a:lstStyle>
          <a:p>
            <a:r>
              <a:rPr lang="cs-CZ" dirty="0"/>
              <a:t>Kontakty:  Jméno, adresa, e-mail, telefonní číslo</a:t>
            </a:r>
            <a:br>
              <a:rPr lang="cs-CZ" dirty="0"/>
            </a:br>
            <a:r>
              <a:rPr lang="cs-CZ" dirty="0"/>
              <a:t>Autor fotografií: Jméno</a:t>
            </a:r>
            <a:endParaRPr lang="en-US" dirty="0"/>
          </a:p>
        </p:txBody>
      </p:sp>
      <p:sp>
        <p:nvSpPr>
          <p:cNvPr id="5" name="Zástup Podkladový obrázek"/>
          <p:cNvSpPr>
            <a:spLocks noGrp="1" noChangeAspect="1"/>
          </p:cNvSpPr>
          <p:nvPr>
            <p:ph type="pic" sz="quarter" idx="13"/>
          </p:nvPr>
        </p:nvSpPr>
        <p:spPr>
          <a:xfrm>
            <a:off x="457200" y="457200"/>
            <a:ext cx="23472000" cy="17377200"/>
          </a:xfrm>
        </p:spPr>
        <p:txBody>
          <a:bodyPr/>
          <a:lstStyle/>
          <a:p>
            <a:r>
              <a:rPr lang="cs-CZ" smtClean="0"/>
              <a:t>Kliknutím na ikonu přidáte obrázek.</a:t>
            </a:r>
            <a:endParaRPr lang="cs-CZ" dirty="0"/>
          </a:p>
        </p:txBody>
      </p:sp>
    </p:spTree>
    <p:extLst>
      <p:ext uri="{BB962C8B-B14F-4D97-AF65-F5344CB8AC3E}">
        <p14:creationId xmlns:p14="http://schemas.microsoft.com/office/powerpoint/2010/main" val="141681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531600" y="2640229"/>
            <a:ext cx="10614150" cy="1632142"/>
          </a:xfrm>
        </p:spPr>
        <p:txBody>
          <a:bodyPr/>
          <a:lstStyle>
            <a:lvl1pPr>
              <a:defRPr>
                <a:solidFill>
                  <a:schemeClr val="accent1"/>
                </a:solidFill>
              </a:defRPr>
            </a:lvl1pPr>
          </a:lstStyle>
          <a:p>
            <a:r>
              <a:rPr lang="cs-CZ" dirty="0"/>
              <a:t>OBSAH</a:t>
            </a:r>
            <a:endParaRPr lang="en-US" dirty="0"/>
          </a:p>
        </p:txBody>
      </p:sp>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8" name="Zástupný symbol pro obrázek 7"/>
          <p:cNvSpPr>
            <a:spLocks noGrp="1"/>
          </p:cNvSpPr>
          <p:nvPr>
            <p:ph type="pic" sz="quarter" idx="13"/>
          </p:nvPr>
        </p:nvSpPr>
        <p:spPr>
          <a:xfrm>
            <a:off x="457200" y="609653"/>
            <a:ext cx="10825200" cy="17070282"/>
          </a:xfrm>
        </p:spPr>
        <p:txBody>
          <a:bodyPr/>
          <a:lstStyle/>
          <a:p>
            <a:r>
              <a:rPr lang="cs-CZ" smtClean="0"/>
              <a:t>Kliknutím na ikonu přidáte obrázek.</a:t>
            </a:r>
            <a:endParaRPr lang="cs-CZ" dirty="0"/>
          </a:p>
        </p:txBody>
      </p:sp>
      <p:pic>
        <p:nvPicPr>
          <p:cNvPr id="10" name="Lístek s linkou">
            <a:extLst>
              <a:ext uri="{FF2B5EF4-FFF2-40B4-BE49-F238E27FC236}">
                <a16:creationId xmlns:a16="http://schemas.microsoft.com/office/drawing/2014/main" id="{F1E5EC0C-7B1D-47EC-A3E1-2B402F0B6CB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11706225" y="600126"/>
            <a:ext cx="700888" cy="17092509"/>
          </a:xfrm>
          <a:prstGeom prst="rect">
            <a:avLst/>
          </a:prstGeom>
        </p:spPr>
      </p:pic>
      <p:sp>
        <p:nvSpPr>
          <p:cNvPr id="14" name="Zástup Položka obsahu 1"/>
          <p:cNvSpPr>
            <a:spLocks noGrp="1"/>
          </p:cNvSpPr>
          <p:nvPr>
            <p:ph type="body" sz="quarter" idx="14" hasCustomPrompt="1"/>
          </p:nvPr>
        </p:nvSpPr>
        <p:spPr>
          <a:xfrm>
            <a:off x="12531600" y="4896425"/>
            <a:ext cx="10605600" cy="11716617"/>
          </a:xfrm>
        </p:spPr>
        <p:txBody>
          <a:bodyPr>
            <a:normAutofit/>
          </a:bodyPr>
          <a:lstStyle>
            <a:lvl1pPr marL="864043" indent="-864043">
              <a:spcBef>
                <a:spcPts val="0"/>
              </a:spcBef>
              <a:spcAft>
                <a:spcPts val="12001"/>
              </a:spcAft>
              <a:buSzPct val="150000"/>
              <a:buFontTx/>
              <a:buBlip>
                <a:blip r:embed="rId3"/>
              </a:buBlip>
              <a:defRPr sz="3600" cap="all" baseline="0">
                <a:solidFill>
                  <a:schemeClr val="accent1"/>
                </a:solidFill>
              </a:defRPr>
            </a:lvl1pPr>
          </a:lstStyle>
          <a:p>
            <a:pPr lvl="0"/>
            <a:r>
              <a:rPr lang="cs-CZ" dirty="0"/>
              <a:t>Položka obsahu</a:t>
            </a:r>
          </a:p>
        </p:txBody>
      </p:sp>
    </p:spTree>
    <p:extLst>
      <p:ext uri="{BB962C8B-B14F-4D97-AF65-F5344CB8AC3E}">
        <p14:creationId xmlns:p14="http://schemas.microsoft.com/office/powerpoint/2010/main" val="78357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Úzký text, široký obráze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49200" y="2640229"/>
            <a:ext cx="4968000" cy="2640229"/>
          </a:xfrm>
        </p:spPr>
        <p:txBody>
          <a:bodyPr/>
          <a:lstStyle>
            <a:lvl1pPr>
              <a:defRPr/>
            </a:lvl1pPr>
          </a:lstStyle>
          <a:p>
            <a:r>
              <a:rPr lang="cs-CZ" dirty="0"/>
              <a:t>Kliknutím</a:t>
            </a:r>
            <a:br>
              <a:rPr lang="cs-CZ" dirty="0"/>
            </a:br>
            <a:r>
              <a:rPr lang="cs-CZ" dirty="0"/>
              <a:t>vložíte</a:t>
            </a:r>
            <a:br>
              <a:rPr lang="cs-CZ" dirty="0"/>
            </a:br>
            <a:r>
              <a:rPr lang="cs-CZ" dirty="0"/>
              <a:t>nadpis</a:t>
            </a:r>
            <a:endParaRPr lang="en-US" dirty="0"/>
          </a:p>
        </p:txBody>
      </p:sp>
      <p:sp>
        <p:nvSpPr>
          <p:cNvPr id="8" name="Zástupný symbol pro obrázek 7"/>
          <p:cNvSpPr>
            <a:spLocks noGrp="1"/>
          </p:cNvSpPr>
          <p:nvPr>
            <p:ph type="pic" sz="quarter" idx="13"/>
          </p:nvPr>
        </p:nvSpPr>
        <p:spPr>
          <a:xfrm>
            <a:off x="7239600" y="609653"/>
            <a:ext cx="16689600" cy="17070282"/>
          </a:xfrm>
        </p:spPr>
        <p:txBody>
          <a:bodyPr/>
          <a:lstStyle/>
          <a:p>
            <a:r>
              <a:rPr lang="cs-CZ" smtClean="0"/>
              <a:t>Kliknutím na ikonu přidáte obrázek.</a:t>
            </a:r>
            <a:endParaRPr lang="cs-CZ" dirty="0"/>
          </a:p>
        </p:txBody>
      </p:sp>
      <p:sp>
        <p:nvSpPr>
          <p:cNvPr id="14" name="Zástupný symbol pro text 13"/>
          <p:cNvSpPr>
            <a:spLocks noGrp="1"/>
          </p:cNvSpPr>
          <p:nvPr>
            <p:ph type="body" sz="quarter" idx="14"/>
          </p:nvPr>
        </p:nvSpPr>
        <p:spPr>
          <a:xfrm>
            <a:off x="1249200" y="5664492"/>
            <a:ext cx="4968000" cy="10948551"/>
          </a:xfrm>
        </p:spPr>
        <p:txBody>
          <a:bodyPr>
            <a:normAutofit/>
          </a:bodyPr>
          <a:lstStyle>
            <a:lvl1pPr marL="0" indent="0">
              <a:spcBef>
                <a:spcPts val="0"/>
              </a:spcBef>
              <a:buFontTx/>
              <a:buNone/>
              <a:defRPr sz="3200" cap="none" baseline="0"/>
            </a:lvl1pPr>
          </a:lstStyle>
          <a:p>
            <a:pPr lvl="0"/>
            <a:r>
              <a:rPr lang="cs-CZ" smtClean="0"/>
              <a:t>Upravte styly předlohy textu.</a:t>
            </a:r>
          </a:p>
        </p:txBody>
      </p:sp>
      <p:pic>
        <p:nvPicPr>
          <p:cNvPr id="6" name="Obrázek 5">
            <a:extLst>
              <a:ext uri="{FF2B5EF4-FFF2-40B4-BE49-F238E27FC236}">
                <a16:creationId xmlns:a16="http://schemas.microsoft.com/office/drawing/2014/main" id="{1F1858FF-BDE0-4C5E-8D26-8CEB645524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79" r="70308" b="14837"/>
          <a:stretch/>
        </p:blipFill>
        <p:spPr>
          <a:xfrm flipH="1">
            <a:off x="6257925" y="2695810"/>
            <a:ext cx="700888" cy="14984126"/>
          </a:xfrm>
          <a:prstGeom prst="rect">
            <a:avLst/>
          </a:prstGeom>
        </p:spPr>
      </p:pic>
    </p:spTree>
    <p:extLst>
      <p:ext uri="{BB962C8B-B14F-4D97-AF65-F5344CB8AC3E}">
        <p14:creationId xmlns:p14="http://schemas.microsoft.com/office/powerpoint/2010/main" val="421612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Úzký obrázek a text v blocích">
    <p:spTree>
      <p:nvGrpSpPr>
        <p:cNvPr id="1" name=""/>
        <p:cNvGrpSpPr/>
        <p:nvPr/>
      </p:nvGrpSpPr>
      <p:grpSpPr>
        <a:xfrm>
          <a:off x="0" y="0"/>
          <a:ext cx="0" cy="0"/>
          <a:chOff x="0" y="0"/>
          <a:chExt cx="0" cy="0"/>
        </a:xfrm>
      </p:grpSpPr>
      <p:sp>
        <p:nvSpPr>
          <p:cNvPr id="2" name="Title 1"/>
          <p:cNvSpPr>
            <a:spLocks noGrp="1"/>
          </p:cNvSpPr>
          <p:nvPr>
            <p:ph type="title"/>
          </p:nvPr>
        </p:nvSpPr>
        <p:spPr>
          <a:xfrm>
            <a:off x="7272000" y="2640229"/>
            <a:ext cx="4032000" cy="2640229"/>
          </a:xfrm>
        </p:spPr>
        <p:txBody>
          <a:bodyPr/>
          <a:lstStyle>
            <a:lvl1pPr>
              <a:defRPr/>
            </a:lvl1pPr>
          </a:lstStyle>
          <a:p>
            <a:r>
              <a:rPr lang="cs-CZ" smtClean="0"/>
              <a:t>Kliknutím lze upravit styl.</a:t>
            </a:r>
            <a:endParaRPr lang="en-US" dirty="0"/>
          </a:p>
        </p:txBody>
      </p:sp>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8" name="Zástupný symbol pro obrázek 7"/>
          <p:cNvSpPr>
            <a:spLocks noGrp="1"/>
          </p:cNvSpPr>
          <p:nvPr>
            <p:ph type="pic" sz="quarter" idx="13"/>
          </p:nvPr>
        </p:nvSpPr>
        <p:spPr>
          <a:xfrm>
            <a:off x="457200" y="609653"/>
            <a:ext cx="5835600" cy="17070282"/>
          </a:xfrm>
        </p:spPr>
        <p:txBody>
          <a:bodyPr/>
          <a:lstStyle/>
          <a:p>
            <a:r>
              <a:rPr lang="cs-CZ" smtClean="0"/>
              <a:t>Kliknutím na ikonu přidáte obrázek.</a:t>
            </a:r>
            <a:endParaRPr lang="cs-CZ" dirty="0"/>
          </a:p>
        </p:txBody>
      </p:sp>
      <p:sp>
        <p:nvSpPr>
          <p:cNvPr id="14" name="Zástupný symbol pro text 13"/>
          <p:cNvSpPr>
            <a:spLocks noGrp="1"/>
          </p:cNvSpPr>
          <p:nvPr>
            <p:ph type="body" sz="quarter" idx="14"/>
          </p:nvPr>
        </p:nvSpPr>
        <p:spPr>
          <a:xfrm>
            <a:off x="7272000" y="5664492"/>
            <a:ext cx="4068000" cy="10948551"/>
          </a:xfrm>
        </p:spPr>
        <p:txBody>
          <a:bodyPr>
            <a:normAutofit/>
          </a:bodyPr>
          <a:lstStyle>
            <a:lvl1pPr marL="0" indent="0">
              <a:spcBef>
                <a:spcPts val="0"/>
              </a:spcBef>
              <a:buFontTx/>
              <a:buNone/>
              <a:defRPr sz="3200" cap="none" baseline="0"/>
            </a:lvl1pPr>
          </a:lstStyle>
          <a:p>
            <a:pPr lvl="0"/>
            <a:r>
              <a:rPr lang="cs-CZ" smtClean="0"/>
              <a:t>Upravte styly předlohy textu.</a:t>
            </a:r>
          </a:p>
        </p:txBody>
      </p:sp>
      <p:sp>
        <p:nvSpPr>
          <p:cNvPr id="11" name="Zástupný symbol pro text 13"/>
          <p:cNvSpPr>
            <a:spLocks noGrp="1"/>
          </p:cNvSpPr>
          <p:nvPr>
            <p:ph type="body" sz="quarter" idx="15" hasCustomPrompt="1"/>
          </p:nvPr>
        </p:nvSpPr>
        <p:spPr>
          <a:xfrm>
            <a:off x="12693600" y="2640229"/>
            <a:ext cx="4320000" cy="720063"/>
          </a:xfrm>
        </p:spPr>
        <p:txBody>
          <a:bodyPr>
            <a:normAutofit/>
          </a:bodyPr>
          <a:lstStyle>
            <a:lvl1pPr marL="0" indent="0">
              <a:spcBef>
                <a:spcPts val="0"/>
              </a:spcBef>
              <a:buFontTx/>
              <a:buNone/>
              <a:defRPr sz="3200" cap="all" baseline="0">
                <a:solidFill>
                  <a:schemeClr val="accent1"/>
                </a:solidFill>
              </a:defRPr>
            </a:lvl1pPr>
          </a:lstStyle>
          <a:p>
            <a:pPr lvl="0"/>
            <a:r>
              <a:rPr lang="cs-CZ" dirty="0"/>
              <a:t>Podnadpis</a:t>
            </a:r>
          </a:p>
        </p:txBody>
      </p:sp>
      <p:sp>
        <p:nvSpPr>
          <p:cNvPr id="7" name="Zástupný symbol pro text 13"/>
          <p:cNvSpPr>
            <a:spLocks noGrp="1"/>
          </p:cNvSpPr>
          <p:nvPr>
            <p:ph type="body" sz="quarter" idx="16" hasCustomPrompt="1"/>
          </p:nvPr>
        </p:nvSpPr>
        <p:spPr>
          <a:xfrm>
            <a:off x="17906400" y="2640229"/>
            <a:ext cx="4320000" cy="720063"/>
          </a:xfrm>
        </p:spPr>
        <p:txBody>
          <a:bodyPr>
            <a:normAutofit/>
          </a:bodyPr>
          <a:lstStyle>
            <a:lvl1pPr marL="0" indent="0">
              <a:spcBef>
                <a:spcPts val="0"/>
              </a:spcBef>
              <a:buFontTx/>
              <a:buNone/>
              <a:defRPr sz="3200" cap="all" baseline="0">
                <a:solidFill>
                  <a:schemeClr val="accent1"/>
                </a:solidFill>
              </a:defRPr>
            </a:lvl1pPr>
          </a:lstStyle>
          <a:p>
            <a:pPr lvl="0"/>
            <a:r>
              <a:rPr lang="cs-CZ" dirty="0"/>
              <a:t>Podnadpis</a:t>
            </a:r>
          </a:p>
        </p:txBody>
      </p:sp>
      <p:sp>
        <p:nvSpPr>
          <p:cNvPr id="9" name="Zástupný symbol pro text 13"/>
          <p:cNvSpPr>
            <a:spLocks noGrp="1"/>
          </p:cNvSpPr>
          <p:nvPr>
            <p:ph type="body" sz="quarter" idx="17" hasCustomPrompt="1"/>
          </p:nvPr>
        </p:nvSpPr>
        <p:spPr>
          <a:xfrm>
            <a:off x="12693600" y="8928775"/>
            <a:ext cx="4320000" cy="720063"/>
          </a:xfrm>
        </p:spPr>
        <p:txBody>
          <a:bodyPr>
            <a:normAutofit/>
          </a:bodyPr>
          <a:lstStyle>
            <a:lvl1pPr marL="0" indent="0">
              <a:spcBef>
                <a:spcPts val="0"/>
              </a:spcBef>
              <a:buFontTx/>
              <a:buNone/>
              <a:defRPr sz="3200" cap="all" baseline="0">
                <a:solidFill>
                  <a:schemeClr val="accent1"/>
                </a:solidFill>
              </a:defRPr>
            </a:lvl1pPr>
          </a:lstStyle>
          <a:p>
            <a:pPr lvl="0"/>
            <a:r>
              <a:rPr lang="cs-CZ" dirty="0"/>
              <a:t>Podnadpis</a:t>
            </a:r>
          </a:p>
        </p:txBody>
      </p:sp>
      <p:sp>
        <p:nvSpPr>
          <p:cNvPr id="10" name="Zástupný symbol pro text 13"/>
          <p:cNvSpPr>
            <a:spLocks noGrp="1"/>
          </p:cNvSpPr>
          <p:nvPr>
            <p:ph type="body" sz="quarter" idx="18" hasCustomPrompt="1"/>
          </p:nvPr>
        </p:nvSpPr>
        <p:spPr>
          <a:xfrm>
            <a:off x="17906400" y="8928775"/>
            <a:ext cx="4320000" cy="720063"/>
          </a:xfrm>
        </p:spPr>
        <p:txBody>
          <a:bodyPr>
            <a:normAutofit/>
          </a:bodyPr>
          <a:lstStyle>
            <a:lvl1pPr marL="0" indent="0">
              <a:spcBef>
                <a:spcPts val="0"/>
              </a:spcBef>
              <a:buFontTx/>
              <a:buNone/>
              <a:defRPr sz="3200" cap="all" baseline="0">
                <a:solidFill>
                  <a:schemeClr val="accent1"/>
                </a:solidFill>
              </a:defRPr>
            </a:lvl1pPr>
          </a:lstStyle>
          <a:p>
            <a:pPr lvl="0"/>
            <a:r>
              <a:rPr lang="cs-CZ" dirty="0"/>
              <a:t>Podnadpis</a:t>
            </a:r>
          </a:p>
        </p:txBody>
      </p:sp>
      <p:sp>
        <p:nvSpPr>
          <p:cNvPr id="12" name="Zástupný symbol pro text 13"/>
          <p:cNvSpPr>
            <a:spLocks noGrp="1"/>
          </p:cNvSpPr>
          <p:nvPr>
            <p:ph type="body" sz="quarter" idx="19"/>
          </p:nvPr>
        </p:nvSpPr>
        <p:spPr>
          <a:xfrm>
            <a:off x="12693600" y="3504304"/>
            <a:ext cx="4320000" cy="5040438"/>
          </a:xfrm>
        </p:spPr>
        <p:txBody>
          <a:bodyPr>
            <a:normAutofit/>
          </a:bodyPr>
          <a:lstStyle>
            <a:lvl1pPr marL="0" indent="0">
              <a:spcBef>
                <a:spcPts val="0"/>
              </a:spcBef>
              <a:buFontTx/>
              <a:buNone/>
              <a:defRPr sz="2800" cap="none" baseline="0"/>
            </a:lvl1pPr>
          </a:lstStyle>
          <a:p>
            <a:pPr lvl="0"/>
            <a:r>
              <a:rPr lang="cs-CZ" smtClean="0"/>
              <a:t>Upravte styly předlohy textu.</a:t>
            </a:r>
          </a:p>
        </p:txBody>
      </p:sp>
      <p:sp>
        <p:nvSpPr>
          <p:cNvPr id="13" name="Zástupný symbol pro text 13"/>
          <p:cNvSpPr>
            <a:spLocks noGrp="1"/>
          </p:cNvSpPr>
          <p:nvPr>
            <p:ph type="body" sz="quarter" idx="20"/>
          </p:nvPr>
        </p:nvSpPr>
        <p:spPr>
          <a:xfrm>
            <a:off x="17906400" y="3504304"/>
            <a:ext cx="4320000" cy="5040438"/>
          </a:xfrm>
        </p:spPr>
        <p:txBody>
          <a:bodyPr>
            <a:normAutofit/>
          </a:bodyPr>
          <a:lstStyle>
            <a:lvl1pPr marL="0" indent="0">
              <a:spcBef>
                <a:spcPts val="0"/>
              </a:spcBef>
              <a:buFontTx/>
              <a:buNone/>
              <a:defRPr sz="2800" cap="none" baseline="0"/>
            </a:lvl1pPr>
          </a:lstStyle>
          <a:p>
            <a:pPr lvl="0"/>
            <a:r>
              <a:rPr lang="cs-CZ" smtClean="0"/>
              <a:t>Upravte styly předlohy textu.</a:t>
            </a:r>
          </a:p>
        </p:txBody>
      </p:sp>
      <p:sp>
        <p:nvSpPr>
          <p:cNvPr id="15" name="Zástupný symbol pro text 13"/>
          <p:cNvSpPr>
            <a:spLocks noGrp="1"/>
          </p:cNvSpPr>
          <p:nvPr>
            <p:ph type="body" sz="quarter" idx="21"/>
          </p:nvPr>
        </p:nvSpPr>
        <p:spPr>
          <a:xfrm>
            <a:off x="12693600" y="9792850"/>
            <a:ext cx="4320000" cy="5040438"/>
          </a:xfrm>
        </p:spPr>
        <p:txBody>
          <a:bodyPr>
            <a:normAutofit/>
          </a:bodyPr>
          <a:lstStyle>
            <a:lvl1pPr marL="0" indent="0">
              <a:spcBef>
                <a:spcPts val="0"/>
              </a:spcBef>
              <a:buFontTx/>
              <a:buNone/>
              <a:defRPr sz="2800" cap="none" baseline="0"/>
            </a:lvl1pPr>
          </a:lstStyle>
          <a:p>
            <a:pPr lvl="0"/>
            <a:r>
              <a:rPr lang="cs-CZ" smtClean="0"/>
              <a:t>Upravte styly předlohy textu.</a:t>
            </a:r>
          </a:p>
        </p:txBody>
      </p:sp>
      <p:sp>
        <p:nvSpPr>
          <p:cNvPr id="16" name="Zástupný symbol pro text 13"/>
          <p:cNvSpPr>
            <a:spLocks noGrp="1"/>
          </p:cNvSpPr>
          <p:nvPr>
            <p:ph type="body" sz="quarter" idx="22"/>
          </p:nvPr>
        </p:nvSpPr>
        <p:spPr>
          <a:xfrm>
            <a:off x="17906400" y="9792850"/>
            <a:ext cx="4320000" cy="5040438"/>
          </a:xfrm>
        </p:spPr>
        <p:txBody>
          <a:bodyPr>
            <a:normAutofit/>
          </a:bodyPr>
          <a:lstStyle>
            <a:lvl1pPr marL="0" indent="0">
              <a:spcBef>
                <a:spcPts val="0"/>
              </a:spcBef>
              <a:buFontTx/>
              <a:buNone/>
              <a:defRPr sz="2800" cap="none" baseline="0"/>
            </a:lvl1pPr>
          </a:lstStyle>
          <a:p>
            <a:pPr lvl="0"/>
            <a:r>
              <a:rPr lang="cs-CZ" smtClean="0"/>
              <a:t>Upravte styly předlohy textu.</a:t>
            </a:r>
          </a:p>
        </p:txBody>
      </p:sp>
      <p:cxnSp>
        <p:nvCxnSpPr>
          <p:cNvPr id="4" name="Přímá spojnice 3"/>
          <p:cNvCxnSpPr>
            <a:cxnSpLocks/>
          </p:cNvCxnSpPr>
          <p:nvPr userDrawn="1"/>
        </p:nvCxnSpPr>
        <p:spPr>
          <a:xfrm>
            <a:off x="11851200" y="2640229"/>
            <a:ext cx="0" cy="1503970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0" name="Obrázek 19">
            <a:extLst>
              <a:ext uri="{FF2B5EF4-FFF2-40B4-BE49-F238E27FC236}">
                <a16:creationId xmlns:a16="http://schemas.microsoft.com/office/drawing/2014/main" id="{B985BDA0-83BF-4CD1-88C1-35ED2255594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6715125" y="587427"/>
            <a:ext cx="700888" cy="17092509"/>
          </a:xfrm>
          <a:prstGeom prst="rect">
            <a:avLst/>
          </a:prstGeom>
        </p:spPr>
      </p:pic>
    </p:spTree>
    <p:extLst>
      <p:ext uri="{BB962C8B-B14F-4D97-AF65-F5344CB8AC3E}">
        <p14:creationId xmlns:p14="http://schemas.microsoft.com/office/powerpoint/2010/main" val="355933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řední obrázek, text, data">
    <p:spTree>
      <p:nvGrpSpPr>
        <p:cNvPr id="1" name=""/>
        <p:cNvGrpSpPr/>
        <p:nvPr/>
      </p:nvGrpSpPr>
      <p:grpSpPr>
        <a:xfrm>
          <a:off x="0" y="0"/>
          <a:ext cx="0" cy="0"/>
          <a:chOff x="0" y="0"/>
          <a:chExt cx="0" cy="0"/>
        </a:xfrm>
      </p:grpSpPr>
      <p:sp>
        <p:nvSpPr>
          <p:cNvPr id="2" name="Title 1"/>
          <p:cNvSpPr>
            <a:spLocks noGrp="1"/>
          </p:cNvSpPr>
          <p:nvPr>
            <p:ph type="title"/>
          </p:nvPr>
        </p:nvSpPr>
        <p:spPr>
          <a:xfrm>
            <a:off x="12682800" y="4320375"/>
            <a:ext cx="10454400" cy="1776154"/>
          </a:xfrm>
        </p:spPr>
        <p:txBody>
          <a:bodyPr anchor="b" anchorCtr="0"/>
          <a:lstStyle>
            <a:lvl1pPr>
              <a:defRPr/>
            </a:lvl1pPr>
          </a:lstStyle>
          <a:p>
            <a:r>
              <a:rPr lang="cs-CZ" smtClean="0"/>
              <a:t>Kliknutím lze upravit styl.</a:t>
            </a:r>
            <a:endParaRPr lang="en-US" dirty="0"/>
          </a:p>
        </p:txBody>
      </p:sp>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8" name="Zástupný symbol pro obrázek 7"/>
          <p:cNvSpPr>
            <a:spLocks noGrp="1"/>
          </p:cNvSpPr>
          <p:nvPr>
            <p:ph type="pic" sz="quarter" idx="13"/>
          </p:nvPr>
        </p:nvSpPr>
        <p:spPr>
          <a:xfrm>
            <a:off x="457200" y="609653"/>
            <a:ext cx="10562400" cy="17070282"/>
          </a:xfrm>
        </p:spPr>
        <p:txBody>
          <a:bodyPr/>
          <a:lstStyle/>
          <a:p>
            <a:r>
              <a:rPr lang="cs-CZ" smtClean="0"/>
              <a:t>Kliknutím na ikonu přidáte obrázek.</a:t>
            </a:r>
            <a:endParaRPr lang="cs-CZ" dirty="0"/>
          </a:p>
        </p:txBody>
      </p:sp>
      <p:sp>
        <p:nvSpPr>
          <p:cNvPr id="14" name="Zástupný symbol pro text 13"/>
          <p:cNvSpPr>
            <a:spLocks noGrp="1"/>
          </p:cNvSpPr>
          <p:nvPr>
            <p:ph type="body" sz="quarter" idx="14"/>
          </p:nvPr>
        </p:nvSpPr>
        <p:spPr>
          <a:xfrm>
            <a:off x="12682800" y="6240542"/>
            <a:ext cx="10454400" cy="5760500"/>
          </a:xfrm>
        </p:spPr>
        <p:txBody>
          <a:bodyPr>
            <a:normAutofit/>
          </a:bodyPr>
          <a:lstStyle>
            <a:lvl1pPr marL="0" indent="0">
              <a:spcBef>
                <a:spcPts val="0"/>
              </a:spcBef>
              <a:buFontTx/>
              <a:buNone/>
              <a:defRPr sz="3200" cap="none" baseline="0"/>
            </a:lvl1pPr>
          </a:lstStyle>
          <a:p>
            <a:pPr lvl="0"/>
            <a:r>
              <a:rPr lang="cs-CZ" smtClean="0"/>
              <a:t>Upravte styly předlohy textu.</a:t>
            </a:r>
          </a:p>
        </p:txBody>
      </p:sp>
      <p:sp>
        <p:nvSpPr>
          <p:cNvPr id="9" name="Zástupný symbol pro text 13"/>
          <p:cNvSpPr>
            <a:spLocks noGrp="1"/>
          </p:cNvSpPr>
          <p:nvPr>
            <p:ph type="body" sz="quarter" idx="17" hasCustomPrompt="1"/>
          </p:nvPr>
        </p:nvSpPr>
        <p:spPr>
          <a:xfrm>
            <a:off x="16002000" y="13921209"/>
            <a:ext cx="2160000" cy="1440125"/>
          </a:xfrm>
        </p:spPr>
        <p:txBody>
          <a:bodyPr anchor="ctr" anchorCtr="0">
            <a:normAutofit/>
          </a:bodyPr>
          <a:lstStyle>
            <a:lvl1pPr marL="0" indent="0">
              <a:spcBef>
                <a:spcPts val="0"/>
              </a:spcBef>
              <a:buFontTx/>
              <a:buNone/>
              <a:defRPr sz="9600" b="1" cap="all" baseline="0">
                <a:solidFill>
                  <a:schemeClr val="accent1"/>
                </a:solidFill>
                <a:latin typeface="+mj-lt"/>
              </a:defRPr>
            </a:lvl1pPr>
          </a:lstStyle>
          <a:p>
            <a:pPr lvl="0"/>
            <a:r>
              <a:rPr lang="cs-CZ" dirty="0"/>
              <a:t>0</a:t>
            </a:r>
          </a:p>
        </p:txBody>
      </p:sp>
      <p:sp>
        <p:nvSpPr>
          <p:cNvPr id="10" name="Zástupný symbol pro text 13"/>
          <p:cNvSpPr>
            <a:spLocks noGrp="1"/>
          </p:cNvSpPr>
          <p:nvPr>
            <p:ph type="body" sz="quarter" idx="18" hasCustomPrompt="1"/>
          </p:nvPr>
        </p:nvSpPr>
        <p:spPr>
          <a:xfrm>
            <a:off x="16002000" y="15514111"/>
            <a:ext cx="2160000" cy="1056092"/>
          </a:xfrm>
        </p:spPr>
        <p:txBody>
          <a:bodyPr>
            <a:normAutofit/>
          </a:bodyPr>
          <a:lstStyle>
            <a:lvl1pPr marL="0" indent="0">
              <a:spcBef>
                <a:spcPts val="0"/>
              </a:spcBef>
              <a:buFontTx/>
              <a:buNone/>
              <a:defRPr sz="3600" b="1" cap="all" baseline="0">
                <a:solidFill>
                  <a:schemeClr val="accent1"/>
                </a:solidFill>
                <a:latin typeface="+mj-lt"/>
              </a:defRPr>
            </a:lvl1pPr>
          </a:lstStyle>
          <a:p>
            <a:pPr lvl="0"/>
            <a:r>
              <a:rPr lang="cs-CZ" dirty="0"/>
              <a:t>MJ</a:t>
            </a:r>
          </a:p>
        </p:txBody>
      </p:sp>
      <p:sp>
        <p:nvSpPr>
          <p:cNvPr id="17" name="Zástupný symbol pro obrázek 7"/>
          <p:cNvSpPr>
            <a:spLocks noGrp="1"/>
          </p:cNvSpPr>
          <p:nvPr>
            <p:ph type="pic" sz="quarter" idx="23"/>
          </p:nvPr>
        </p:nvSpPr>
        <p:spPr>
          <a:xfrm>
            <a:off x="12682800" y="12442680"/>
            <a:ext cx="2865600" cy="4181163"/>
          </a:xfrm>
        </p:spPr>
        <p:txBody>
          <a:bodyPr/>
          <a:lstStyle/>
          <a:p>
            <a:r>
              <a:rPr lang="cs-CZ" smtClean="0"/>
              <a:t>Kliknutím na ikonu přidáte obrázek.</a:t>
            </a:r>
            <a:endParaRPr lang="cs-CZ" dirty="0"/>
          </a:p>
        </p:txBody>
      </p:sp>
      <p:sp>
        <p:nvSpPr>
          <p:cNvPr id="18" name="Zástupný symbol pro text 13"/>
          <p:cNvSpPr>
            <a:spLocks noGrp="1"/>
          </p:cNvSpPr>
          <p:nvPr>
            <p:ph type="body" sz="quarter" idx="24" hasCustomPrompt="1"/>
          </p:nvPr>
        </p:nvSpPr>
        <p:spPr>
          <a:xfrm>
            <a:off x="18684000" y="13921209"/>
            <a:ext cx="2160000" cy="1440125"/>
          </a:xfrm>
        </p:spPr>
        <p:txBody>
          <a:bodyPr anchor="ctr" anchorCtr="0">
            <a:normAutofit/>
          </a:bodyPr>
          <a:lstStyle>
            <a:lvl1pPr marL="0" indent="0">
              <a:spcBef>
                <a:spcPts val="0"/>
              </a:spcBef>
              <a:buFontTx/>
              <a:buNone/>
              <a:defRPr sz="9600" b="1" cap="all" baseline="0">
                <a:solidFill>
                  <a:schemeClr val="accent1"/>
                </a:solidFill>
                <a:latin typeface="+mj-lt"/>
              </a:defRPr>
            </a:lvl1pPr>
          </a:lstStyle>
          <a:p>
            <a:pPr lvl="0"/>
            <a:r>
              <a:rPr lang="cs-CZ" dirty="0"/>
              <a:t>0</a:t>
            </a:r>
          </a:p>
        </p:txBody>
      </p:sp>
      <p:sp>
        <p:nvSpPr>
          <p:cNvPr id="19" name="Zástupný symbol pro text 13"/>
          <p:cNvSpPr>
            <a:spLocks noGrp="1"/>
          </p:cNvSpPr>
          <p:nvPr>
            <p:ph type="body" sz="quarter" idx="25" hasCustomPrompt="1"/>
          </p:nvPr>
        </p:nvSpPr>
        <p:spPr>
          <a:xfrm>
            <a:off x="21348000" y="13921209"/>
            <a:ext cx="2160000" cy="1440125"/>
          </a:xfrm>
        </p:spPr>
        <p:txBody>
          <a:bodyPr anchor="ctr" anchorCtr="0">
            <a:normAutofit/>
          </a:bodyPr>
          <a:lstStyle>
            <a:lvl1pPr marL="0" indent="0">
              <a:spcBef>
                <a:spcPts val="0"/>
              </a:spcBef>
              <a:buFontTx/>
              <a:buNone/>
              <a:defRPr sz="9600" b="1" cap="all" baseline="0">
                <a:solidFill>
                  <a:schemeClr val="accent1"/>
                </a:solidFill>
                <a:latin typeface="+mj-lt"/>
              </a:defRPr>
            </a:lvl1pPr>
          </a:lstStyle>
          <a:p>
            <a:pPr lvl="0"/>
            <a:r>
              <a:rPr lang="cs-CZ" dirty="0"/>
              <a:t>0</a:t>
            </a:r>
          </a:p>
        </p:txBody>
      </p:sp>
      <p:sp>
        <p:nvSpPr>
          <p:cNvPr id="20" name="Zástupný symbol pro text 13"/>
          <p:cNvSpPr>
            <a:spLocks noGrp="1"/>
          </p:cNvSpPr>
          <p:nvPr>
            <p:ph type="body" sz="quarter" idx="26" hasCustomPrompt="1"/>
          </p:nvPr>
        </p:nvSpPr>
        <p:spPr>
          <a:xfrm>
            <a:off x="18684000" y="15514947"/>
            <a:ext cx="2160000" cy="1056092"/>
          </a:xfrm>
        </p:spPr>
        <p:txBody>
          <a:bodyPr>
            <a:normAutofit/>
          </a:bodyPr>
          <a:lstStyle>
            <a:lvl1pPr marL="0" indent="0">
              <a:spcBef>
                <a:spcPts val="0"/>
              </a:spcBef>
              <a:buFontTx/>
              <a:buNone/>
              <a:defRPr sz="3600" b="1" cap="all" baseline="0">
                <a:solidFill>
                  <a:schemeClr val="accent1"/>
                </a:solidFill>
                <a:latin typeface="+mj-lt"/>
              </a:defRPr>
            </a:lvl1pPr>
          </a:lstStyle>
          <a:p>
            <a:pPr lvl="0"/>
            <a:r>
              <a:rPr lang="cs-CZ" dirty="0"/>
              <a:t>MJ</a:t>
            </a:r>
          </a:p>
        </p:txBody>
      </p:sp>
      <p:sp>
        <p:nvSpPr>
          <p:cNvPr id="21" name="Zástupný symbol pro text 13"/>
          <p:cNvSpPr>
            <a:spLocks noGrp="1"/>
          </p:cNvSpPr>
          <p:nvPr>
            <p:ph type="body" sz="quarter" idx="27" hasCustomPrompt="1"/>
          </p:nvPr>
        </p:nvSpPr>
        <p:spPr>
          <a:xfrm>
            <a:off x="21348000" y="15514947"/>
            <a:ext cx="2160000" cy="1056092"/>
          </a:xfrm>
        </p:spPr>
        <p:txBody>
          <a:bodyPr>
            <a:normAutofit/>
          </a:bodyPr>
          <a:lstStyle>
            <a:lvl1pPr marL="0" indent="0">
              <a:spcBef>
                <a:spcPts val="0"/>
              </a:spcBef>
              <a:buFontTx/>
              <a:buNone/>
              <a:defRPr sz="3600" b="1" cap="all" baseline="0">
                <a:solidFill>
                  <a:schemeClr val="accent1"/>
                </a:solidFill>
                <a:latin typeface="+mj-lt"/>
              </a:defRPr>
            </a:lvl1pPr>
          </a:lstStyle>
          <a:p>
            <a:pPr lvl="0"/>
            <a:r>
              <a:rPr lang="cs-CZ" dirty="0"/>
              <a:t>MJ</a:t>
            </a:r>
          </a:p>
        </p:txBody>
      </p:sp>
      <p:pic>
        <p:nvPicPr>
          <p:cNvPr id="13" name="Obrázek 12">
            <a:extLst>
              <a:ext uri="{FF2B5EF4-FFF2-40B4-BE49-F238E27FC236}">
                <a16:creationId xmlns:a16="http://schemas.microsoft.com/office/drawing/2014/main" id="{FF8C1C56-B361-4CFD-80E8-87A46189014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11439525" y="587427"/>
            <a:ext cx="700888" cy="17092509"/>
          </a:xfrm>
          <a:prstGeom prst="rect">
            <a:avLst/>
          </a:prstGeom>
        </p:spPr>
      </p:pic>
    </p:spTree>
    <p:extLst>
      <p:ext uri="{BB962C8B-B14F-4D97-AF65-F5344CB8AC3E}">
        <p14:creationId xmlns:p14="http://schemas.microsoft.com/office/powerpoint/2010/main" val="2309680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Úzký text, graf či obrázek s po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49200" y="2640229"/>
            <a:ext cx="4968000" cy="2640229"/>
          </a:xfrm>
        </p:spPr>
        <p:txBody>
          <a:bodyPr/>
          <a:lstStyle>
            <a:lvl1pPr>
              <a:defRPr/>
            </a:lvl1pPr>
          </a:lstStyle>
          <a:p>
            <a:r>
              <a:rPr lang="cs-CZ" dirty="0"/>
              <a:t>Kliknutím</a:t>
            </a:r>
            <a:br>
              <a:rPr lang="cs-CZ" dirty="0"/>
            </a:br>
            <a:r>
              <a:rPr lang="cs-CZ" dirty="0"/>
              <a:t>vložíte</a:t>
            </a:r>
            <a:br>
              <a:rPr lang="cs-CZ" dirty="0"/>
            </a:br>
            <a:r>
              <a:rPr lang="cs-CZ" dirty="0"/>
              <a:t>nadpis</a:t>
            </a:r>
            <a:endParaRPr lang="en-US" dirty="0"/>
          </a:p>
        </p:txBody>
      </p:sp>
      <p:sp>
        <p:nvSpPr>
          <p:cNvPr id="14" name="Zástupný symbol pro text 13"/>
          <p:cNvSpPr>
            <a:spLocks noGrp="1"/>
          </p:cNvSpPr>
          <p:nvPr>
            <p:ph type="body" sz="quarter" idx="14"/>
          </p:nvPr>
        </p:nvSpPr>
        <p:spPr>
          <a:xfrm>
            <a:off x="1249200" y="5664492"/>
            <a:ext cx="4968000" cy="10949751"/>
          </a:xfrm>
        </p:spPr>
        <p:txBody>
          <a:bodyPr>
            <a:normAutofit/>
          </a:bodyPr>
          <a:lstStyle>
            <a:lvl1pPr marL="0" indent="0">
              <a:spcBef>
                <a:spcPts val="0"/>
              </a:spcBef>
              <a:buFontTx/>
              <a:buNone/>
              <a:defRPr sz="3200" cap="none" baseline="0"/>
            </a:lvl1pPr>
          </a:lstStyle>
          <a:p>
            <a:pPr lvl="0"/>
            <a:r>
              <a:rPr lang="cs-CZ" smtClean="0"/>
              <a:t>Upravte styly předlohy textu.</a:t>
            </a:r>
          </a:p>
        </p:txBody>
      </p:sp>
      <p:sp>
        <p:nvSpPr>
          <p:cNvPr id="6" name="Zástupný symbol pro obsah 5"/>
          <p:cNvSpPr>
            <a:spLocks noGrp="1"/>
          </p:cNvSpPr>
          <p:nvPr>
            <p:ph sz="quarter" idx="15" hasCustomPrompt="1"/>
          </p:nvPr>
        </p:nvSpPr>
        <p:spPr>
          <a:xfrm>
            <a:off x="7920000" y="2690518"/>
            <a:ext cx="15217200" cy="8030965"/>
          </a:xfrm>
        </p:spPr>
        <p:txBody>
          <a:bodyPr/>
          <a:lstStyle>
            <a:lvl1pPr>
              <a:defRPr baseline="0"/>
            </a:lvl1pPr>
          </a:lstStyle>
          <a:p>
            <a:pPr lvl="0"/>
            <a:r>
              <a:rPr lang="cs-CZ" dirty="0"/>
              <a:t>Kliknutím lze na ikonu lze vložit graf, ale i jiné objekty či text</a:t>
            </a:r>
          </a:p>
        </p:txBody>
      </p:sp>
      <p:sp>
        <p:nvSpPr>
          <p:cNvPr id="9" name="Zástupný symbol pro text 13"/>
          <p:cNvSpPr>
            <a:spLocks noGrp="1"/>
          </p:cNvSpPr>
          <p:nvPr>
            <p:ph type="body" sz="quarter" idx="17" hasCustomPrompt="1"/>
          </p:nvPr>
        </p:nvSpPr>
        <p:spPr>
          <a:xfrm>
            <a:off x="8910000" y="11569005"/>
            <a:ext cx="2880000" cy="1440125"/>
          </a:xfrm>
        </p:spPr>
        <p:txBody>
          <a:bodyPr anchor="b"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0" name="Zástupný symbol pro text 13"/>
          <p:cNvSpPr>
            <a:spLocks noGrp="1"/>
          </p:cNvSpPr>
          <p:nvPr>
            <p:ph type="body" sz="quarter" idx="18" hasCustomPrompt="1"/>
          </p:nvPr>
        </p:nvSpPr>
        <p:spPr>
          <a:xfrm>
            <a:off x="8910000" y="13153142"/>
            <a:ext cx="2880000" cy="2400208"/>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1" name="Zástupný symbol pro text 13"/>
          <p:cNvSpPr>
            <a:spLocks noGrp="1"/>
          </p:cNvSpPr>
          <p:nvPr>
            <p:ph type="body" sz="quarter" idx="19" hasCustomPrompt="1"/>
          </p:nvPr>
        </p:nvSpPr>
        <p:spPr>
          <a:xfrm>
            <a:off x="12366000" y="11569005"/>
            <a:ext cx="2880000" cy="1440125"/>
          </a:xfrm>
        </p:spPr>
        <p:txBody>
          <a:bodyPr anchor="b"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2" name="Zástupný symbol pro text 13"/>
          <p:cNvSpPr>
            <a:spLocks noGrp="1"/>
          </p:cNvSpPr>
          <p:nvPr>
            <p:ph type="body" sz="quarter" idx="20" hasCustomPrompt="1"/>
          </p:nvPr>
        </p:nvSpPr>
        <p:spPr>
          <a:xfrm>
            <a:off x="12366000" y="13153142"/>
            <a:ext cx="2880000" cy="2400208"/>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3" name="Zástupný symbol pro text 13"/>
          <p:cNvSpPr>
            <a:spLocks noGrp="1"/>
          </p:cNvSpPr>
          <p:nvPr>
            <p:ph type="body" sz="quarter" idx="21" hasCustomPrompt="1"/>
          </p:nvPr>
        </p:nvSpPr>
        <p:spPr>
          <a:xfrm>
            <a:off x="15822000" y="11569005"/>
            <a:ext cx="2880000" cy="1440125"/>
          </a:xfrm>
        </p:spPr>
        <p:txBody>
          <a:bodyPr anchor="b"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5" name="Zástupný symbol pro text 13"/>
          <p:cNvSpPr>
            <a:spLocks noGrp="1"/>
          </p:cNvSpPr>
          <p:nvPr>
            <p:ph type="body" sz="quarter" idx="22" hasCustomPrompt="1"/>
          </p:nvPr>
        </p:nvSpPr>
        <p:spPr>
          <a:xfrm>
            <a:off x="15822000" y="13153142"/>
            <a:ext cx="2880000" cy="2400208"/>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6" name="Zástupný symbol pro text 13"/>
          <p:cNvSpPr>
            <a:spLocks noGrp="1"/>
          </p:cNvSpPr>
          <p:nvPr>
            <p:ph type="body" sz="quarter" idx="23" hasCustomPrompt="1"/>
          </p:nvPr>
        </p:nvSpPr>
        <p:spPr>
          <a:xfrm>
            <a:off x="19278000" y="11569005"/>
            <a:ext cx="2880000" cy="1440125"/>
          </a:xfrm>
        </p:spPr>
        <p:txBody>
          <a:bodyPr anchor="b"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7" name="Zástupný symbol pro text 13"/>
          <p:cNvSpPr>
            <a:spLocks noGrp="1"/>
          </p:cNvSpPr>
          <p:nvPr>
            <p:ph type="body" sz="quarter" idx="24" hasCustomPrompt="1"/>
          </p:nvPr>
        </p:nvSpPr>
        <p:spPr>
          <a:xfrm>
            <a:off x="19278000" y="13153142"/>
            <a:ext cx="2880000" cy="2400208"/>
          </a:xfrm>
        </p:spPr>
        <p:txBody>
          <a:bodyPr>
            <a:normAutofit/>
          </a:bodyPr>
          <a:lstStyle>
            <a:lvl1pPr marL="0" indent="0">
              <a:spcBef>
                <a:spcPts val="0"/>
              </a:spcBef>
              <a:buFontTx/>
              <a:buNone/>
              <a:defRPr sz="2800" b="0" cap="none" baseline="0">
                <a:solidFill>
                  <a:schemeClr val="bg2"/>
                </a:solidFill>
                <a:latin typeface="+mn-lt"/>
              </a:defRPr>
            </a:lvl1pPr>
          </a:lstStyle>
          <a:p>
            <a:pPr lvl="0"/>
            <a:r>
              <a:rPr lang="cs-CZ" dirty="0"/>
              <a:t>Popis</a:t>
            </a:r>
          </a:p>
        </p:txBody>
      </p:sp>
      <p:sp>
        <p:nvSpPr>
          <p:cNvPr id="18" name="Zástupný symbol pro text 13"/>
          <p:cNvSpPr>
            <a:spLocks noGrp="1"/>
          </p:cNvSpPr>
          <p:nvPr>
            <p:ph type="body" sz="quarter" idx="25" hasCustomPrompt="1"/>
          </p:nvPr>
        </p:nvSpPr>
        <p:spPr>
          <a:xfrm>
            <a:off x="7239600" y="16149402"/>
            <a:ext cx="15897600" cy="576050"/>
          </a:xfrm>
        </p:spPr>
        <p:txBody>
          <a:bodyPr anchor="b" anchorCtr="0">
            <a:normAutofit/>
          </a:bodyPr>
          <a:lstStyle>
            <a:lvl1pPr marL="0" indent="0">
              <a:buFontTx/>
              <a:buNone/>
              <a:defRPr sz="2800" b="0" i="1" cap="none" baseline="0">
                <a:solidFill>
                  <a:schemeClr val="bg2"/>
                </a:solidFill>
                <a:latin typeface="+mn-lt"/>
              </a:defRPr>
            </a:lvl1pPr>
          </a:lstStyle>
          <a:p>
            <a:pPr lvl="0"/>
            <a:r>
              <a:rPr lang="cs-CZ" dirty="0"/>
              <a:t>Zdroj:</a:t>
            </a:r>
          </a:p>
        </p:txBody>
      </p:sp>
      <p:pic>
        <p:nvPicPr>
          <p:cNvPr id="19" name="Obrázek 18">
            <a:extLst>
              <a:ext uri="{FF2B5EF4-FFF2-40B4-BE49-F238E27FC236}">
                <a16:creationId xmlns:a16="http://schemas.microsoft.com/office/drawing/2014/main" id="{59D00A5E-2144-4E6A-95AD-4F60472D950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387" t="14411" r="71879" b="8523"/>
          <a:stretch/>
        </p:blipFill>
        <p:spPr>
          <a:xfrm>
            <a:off x="6191251" y="2538622"/>
            <a:ext cx="888788" cy="14085222"/>
          </a:xfrm>
          <a:prstGeom prst="rect">
            <a:avLst/>
          </a:prstGeom>
        </p:spPr>
      </p:pic>
      <p:sp>
        <p:nvSpPr>
          <p:cNvPr id="8" name="Zástupný symbol pro datum 7">
            <a:extLst>
              <a:ext uri="{FF2B5EF4-FFF2-40B4-BE49-F238E27FC236}">
                <a16:creationId xmlns:a16="http://schemas.microsoft.com/office/drawing/2014/main" id="{A0F8F35C-3EBD-4D92-A682-98134090EC07}"/>
              </a:ext>
            </a:extLst>
          </p:cNvPr>
          <p:cNvSpPr>
            <a:spLocks noGrp="1"/>
          </p:cNvSpPr>
          <p:nvPr>
            <p:ph type="dt" sz="half" idx="26"/>
          </p:nvPr>
        </p:nvSpPr>
        <p:spPr/>
        <p:txBody>
          <a:bodyPr/>
          <a:lstStyle/>
          <a:p>
            <a:fld id="{9B3895B8-0BD6-4EDC-959F-D82D66CA15D6}" type="datetimeFigureOut">
              <a:rPr lang="cs-CZ" smtClean="0"/>
              <a:t>10.09.2019</a:t>
            </a:fld>
            <a:endParaRPr lang="cs-CZ" dirty="0"/>
          </a:p>
        </p:txBody>
      </p:sp>
      <p:sp>
        <p:nvSpPr>
          <p:cNvPr id="20" name="Zástupný symbol pro zápatí 19">
            <a:extLst>
              <a:ext uri="{FF2B5EF4-FFF2-40B4-BE49-F238E27FC236}">
                <a16:creationId xmlns:a16="http://schemas.microsoft.com/office/drawing/2014/main" id="{83CB2368-0C7F-4A8D-82C9-F3F9B375AD32}"/>
              </a:ext>
            </a:extLst>
          </p:cNvPr>
          <p:cNvSpPr>
            <a:spLocks noGrp="1"/>
          </p:cNvSpPr>
          <p:nvPr>
            <p:ph type="ftr" sz="quarter" idx="27"/>
          </p:nvPr>
        </p:nvSpPr>
        <p:spPr/>
        <p:txBody>
          <a:bodyPr/>
          <a:lstStyle/>
          <a:p>
            <a:endParaRPr lang="cs-CZ" dirty="0"/>
          </a:p>
        </p:txBody>
      </p:sp>
      <p:sp>
        <p:nvSpPr>
          <p:cNvPr id="21" name="Zástupný symbol pro číslo snímku 20">
            <a:extLst>
              <a:ext uri="{FF2B5EF4-FFF2-40B4-BE49-F238E27FC236}">
                <a16:creationId xmlns:a16="http://schemas.microsoft.com/office/drawing/2014/main" id="{694D55FB-482C-4174-9D72-A2274FB4E155}"/>
              </a:ext>
            </a:extLst>
          </p:cNvPr>
          <p:cNvSpPr>
            <a:spLocks noGrp="1"/>
          </p:cNvSpPr>
          <p:nvPr>
            <p:ph type="sldNum" sz="quarter" idx="28"/>
          </p:nvPr>
        </p:nvSpPr>
        <p:spPr/>
        <p:txBody>
          <a:bodyPr/>
          <a:lstStyle/>
          <a:p>
            <a:fld id="{C79EEDCB-EB91-4C4F-A503-5C6FE3AC84D2}" type="slidenum">
              <a:rPr lang="cs-CZ" smtClean="0"/>
              <a:t>‹#›</a:t>
            </a:fld>
            <a:endParaRPr lang="cs-CZ" dirty="0"/>
          </a:p>
        </p:txBody>
      </p:sp>
    </p:spTree>
    <p:extLst>
      <p:ext uri="{BB962C8B-B14F-4D97-AF65-F5344CB8AC3E}">
        <p14:creationId xmlns:p14="http://schemas.microsoft.com/office/powerpoint/2010/main" val="1474424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Úzký text, tři obrázky s popise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49200" y="2640229"/>
            <a:ext cx="4968000" cy="2640229"/>
          </a:xfrm>
        </p:spPr>
        <p:txBody>
          <a:bodyPr/>
          <a:lstStyle>
            <a:lvl1pPr>
              <a:defRPr/>
            </a:lvl1pPr>
          </a:lstStyle>
          <a:p>
            <a:r>
              <a:rPr lang="cs-CZ" dirty="0"/>
              <a:t>Kliknutím</a:t>
            </a:r>
            <a:br>
              <a:rPr lang="cs-CZ" dirty="0"/>
            </a:br>
            <a:r>
              <a:rPr lang="cs-CZ" dirty="0"/>
              <a:t>vložíte</a:t>
            </a:r>
            <a:br>
              <a:rPr lang="cs-CZ" dirty="0"/>
            </a:br>
            <a:r>
              <a:rPr lang="cs-CZ" dirty="0"/>
              <a:t>nadpis</a:t>
            </a:r>
            <a:endParaRPr lang="en-US" dirty="0"/>
          </a:p>
        </p:txBody>
      </p:sp>
      <p:sp>
        <p:nvSpPr>
          <p:cNvPr id="8" name="Zástupný symbol pro obrázek 7"/>
          <p:cNvSpPr>
            <a:spLocks noGrp="1"/>
          </p:cNvSpPr>
          <p:nvPr>
            <p:ph type="pic" sz="quarter" idx="13"/>
          </p:nvPr>
        </p:nvSpPr>
        <p:spPr>
          <a:xfrm>
            <a:off x="7239600" y="2745839"/>
            <a:ext cx="3812400" cy="7248629"/>
          </a:xfrm>
        </p:spPr>
        <p:txBody>
          <a:bodyPr/>
          <a:lstStyle/>
          <a:p>
            <a:r>
              <a:rPr lang="cs-CZ" smtClean="0"/>
              <a:t>Kliknutím na ikonu přidáte obrázek.</a:t>
            </a:r>
            <a:endParaRPr lang="cs-CZ" dirty="0"/>
          </a:p>
        </p:txBody>
      </p:sp>
      <p:sp>
        <p:nvSpPr>
          <p:cNvPr id="14" name="Zástupný symbol pro text 13"/>
          <p:cNvSpPr>
            <a:spLocks noGrp="1"/>
          </p:cNvSpPr>
          <p:nvPr>
            <p:ph type="body" sz="quarter" idx="14"/>
          </p:nvPr>
        </p:nvSpPr>
        <p:spPr>
          <a:xfrm>
            <a:off x="1249200" y="5664492"/>
            <a:ext cx="4968000" cy="10948551"/>
          </a:xfrm>
        </p:spPr>
        <p:txBody>
          <a:bodyPr>
            <a:normAutofit/>
          </a:bodyPr>
          <a:lstStyle>
            <a:lvl1pPr marL="0" indent="0">
              <a:spcBef>
                <a:spcPts val="0"/>
              </a:spcBef>
              <a:buFontTx/>
              <a:buNone/>
              <a:defRPr sz="3200" cap="none" baseline="0"/>
            </a:lvl1pPr>
          </a:lstStyle>
          <a:p>
            <a:pPr lvl="0"/>
            <a:r>
              <a:rPr lang="cs-CZ" smtClean="0"/>
              <a:t>Upravte styly předlohy textu.</a:t>
            </a:r>
          </a:p>
        </p:txBody>
      </p:sp>
      <p:pic>
        <p:nvPicPr>
          <p:cNvPr id="4" name="Obrázek 3">
            <a:extLst>
              <a:ext uri="{FF2B5EF4-FFF2-40B4-BE49-F238E27FC236}">
                <a16:creationId xmlns:a16="http://schemas.microsoft.com/office/drawing/2014/main" id="{7E7E2288-C6D9-4297-B5DD-4093A2EB356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5387" t="14411" r="71879" b="8523"/>
          <a:stretch/>
        </p:blipFill>
        <p:spPr>
          <a:xfrm>
            <a:off x="6191251" y="2538622"/>
            <a:ext cx="888788" cy="14085222"/>
          </a:xfrm>
          <a:prstGeom prst="rect">
            <a:avLst/>
          </a:prstGeom>
        </p:spPr>
      </p:pic>
      <p:sp>
        <p:nvSpPr>
          <p:cNvPr id="9" name="Zástupný symbol pro obrázek 7"/>
          <p:cNvSpPr>
            <a:spLocks noGrp="1"/>
          </p:cNvSpPr>
          <p:nvPr>
            <p:ph type="pic" sz="quarter" idx="15"/>
          </p:nvPr>
        </p:nvSpPr>
        <p:spPr>
          <a:xfrm>
            <a:off x="12529800" y="2745839"/>
            <a:ext cx="3812400" cy="7248629"/>
          </a:xfrm>
        </p:spPr>
        <p:txBody>
          <a:bodyPr/>
          <a:lstStyle/>
          <a:p>
            <a:r>
              <a:rPr lang="cs-CZ" smtClean="0"/>
              <a:t>Kliknutím na ikonu přidáte obrázek.</a:t>
            </a:r>
            <a:endParaRPr lang="cs-CZ" dirty="0"/>
          </a:p>
        </p:txBody>
      </p:sp>
      <p:sp>
        <p:nvSpPr>
          <p:cNvPr id="10" name="Zástupný symbol pro obrázek 7"/>
          <p:cNvSpPr>
            <a:spLocks noGrp="1"/>
          </p:cNvSpPr>
          <p:nvPr>
            <p:ph type="pic" sz="quarter" idx="16"/>
          </p:nvPr>
        </p:nvSpPr>
        <p:spPr>
          <a:xfrm>
            <a:off x="17820000" y="2745839"/>
            <a:ext cx="3812400" cy="7248629"/>
          </a:xfrm>
        </p:spPr>
        <p:txBody>
          <a:bodyPr/>
          <a:lstStyle/>
          <a:p>
            <a:r>
              <a:rPr lang="cs-CZ" smtClean="0"/>
              <a:t>Kliknutím na ikonu přidáte obrázek.</a:t>
            </a:r>
            <a:endParaRPr lang="cs-CZ" dirty="0"/>
          </a:p>
        </p:txBody>
      </p:sp>
      <p:sp>
        <p:nvSpPr>
          <p:cNvPr id="11" name="Zástupný symbol pro text 13"/>
          <p:cNvSpPr>
            <a:spLocks noGrp="1"/>
          </p:cNvSpPr>
          <p:nvPr>
            <p:ph type="body" sz="quarter" idx="17" hasCustomPrompt="1"/>
          </p:nvPr>
        </p:nvSpPr>
        <p:spPr>
          <a:xfrm>
            <a:off x="7239600" y="10724131"/>
            <a:ext cx="3812400" cy="720063"/>
          </a:xfrm>
        </p:spPr>
        <p:txBody>
          <a:bodyPr anchor="t"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2" name="Zástupný symbol pro text 13"/>
          <p:cNvSpPr>
            <a:spLocks noGrp="1"/>
          </p:cNvSpPr>
          <p:nvPr>
            <p:ph type="body" sz="quarter" idx="18" hasCustomPrompt="1"/>
          </p:nvPr>
        </p:nvSpPr>
        <p:spPr>
          <a:xfrm>
            <a:off x="7239600" y="11617009"/>
            <a:ext cx="3812400" cy="2640229"/>
          </a:xfrm>
        </p:spPr>
        <p:txBody>
          <a:bodyPr>
            <a:normAutofit/>
          </a:bodyPr>
          <a:lstStyle>
            <a:lvl1pPr marL="0" indent="0">
              <a:spcBef>
                <a:spcPts val="0"/>
              </a:spcBef>
              <a:buFontTx/>
              <a:buNone/>
              <a:defRPr sz="2800" b="0" cap="none" baseline="0">
                <a:solidFill>
                  <a:schemeClr val="tx1"/>
                </a:solidFill>
                <a:latin typeface="+mn-lt"/>
              </a:defRPr>
            </a:lvl1pPr>
          </a:lstStyle>
          <a:p>
            <a:pPr lvl="0"/>
            <a:r>
              <a:rPr lang="cs-CZ" dirty="0"/>
              <a:t>Popis</a:t>
            </a:r>
          </a:p>
        </p:txBody>
      </p:sp>
      <p:sp>
        <p:nvSpPr>
          <p:cNvPr id="13" name="Zástupný symbol pro text 13"/>
          <p:cNvSpPr>
            <a:spLocks noGrp="1"/>
          </p:cNvSpPr>
          <p:nvPr>
            <p:ph type="body" sz="quarter" idx="19" hasCustomPrompt="1"/>
          </p:nvPr>
        </p:nvSpPr>
        <p:spPr>
          <a:xfrm>
            <a:off x="12531600" y="10724131"/>
            <a:ext cx="3812400" cy="720063"/>
          </a:xfrm>
        </p:spPr>
        <p:txBody>
          <a:bodyPr anchor="t"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5" name="Zástupný symbol pro text 13"/>
          <p:cNvSpPr>
            <a:spLocks noGrp="1"/>
          </p:cNvSpPr>
          <p:nvPr>
            <p:ph type="body" sz="quarter" idx="20" hasCustomPrompt="1"/>
          </p:nvPr>
        </p:nvSpPr>
        <p:spPr>
          <a:xfrm>
            <a:off x="12531600" y="11617009"/>
            <a:ext cx="3812400" cy="2640229"/>
          </a:xfrm>
        </p:spPr>
        <p:txBody>
          <a:bodyPr>
            <a:normAutofit/>
          </a:bodyPr>
          <a:lstStyle>
            <a:lvl1pPr marL="0" indent="0">
              <a:spcBef>
                <a:spcPts val="0"/>
              </a:spcBef>
              <a:buFontTx/>
              <a:buNone/>
              <a:defRPr sz="2800" b="0" cap="none" baseline="0">
                <a:solidFill>
                  <a:schemeClr val="tx1"/>
                </a:solidFill>
                <a:latin typeface="+mn-lt"/>
              </a:defRPr>
            </a:lvl1pPr>
          </a:lstStyle>
          <a:p>
            <a:pPr lvl="0"/>
            <a:r>
              <a:rPr lang="cs-CZ" dirty="0"/>
              <a:t>Popis</a:t>
            </a:r>
          </a:p>
        </p:txBody>
      </p:sp>
      <p:sp>
        <p:nvSpPr>
          <p:cNvPr id="16" name="Zástupný symbol pro text 13"/>
          <p:cNvSpPr>
            <a:spLocks noGrp="1"/>
          </p:cNvSpPr>
          <p:nvPr>
            <p:ph type="body" sz="quarter" idx="21" hasCustomPrompt="1"/>
          </p:nvPr>
        </p:nvSpPr>
        <p:spPr>
          <a:xfrm>
            <a:off x="17820000" y="10724131"/>
            <a:ext cx="3812400" cy="720063"/>
          </a:xfrm>
        </p:spPr>
        <p:txBody>
          <a:bodyPr anchor="t" anchorCtr="0">
            <a:normAutofit/>
          </a:bodyPr>
          <a:lstStyle>
            <a:lvl1pPr marL="0" indent="0">
              <a:spcBef>
                <a:spcPts val="0"/>
              </a:spcBef>
              <a:buFontTx/>
              <a:buNone/>
              <a:defRPr sz="3200" b="1" cap="all" baseline="0">
                <a:solidFill>
                  <a:schemeClr val="accent2"/>
                </a:solidFill>
                <a:latin typeface="+mj-lt"/>
              </a:defRPr>
            </a:lvl1pPr>
          </a:lstStyle>
          <a:p>
            <a:pPr lvl="0"/>
            <a:r>
              <a:rPr lang="cs-CZ" dirty="0"/>
              <a:t>Podnadpis</a:t>
            </a:r>
          </a:p>
        </p:txBody>
      </p:sp>
      <p:sp>
        <p:nvSpPr>
          <p:cNvPr id="17" name="Zástupný symbol pro text 13"/>
          <p:cNvSpPr>
            <a:spLocks noGrp="1"/>
          </p:cNvSpPr>
          <p:nvPr>
            <p:ph type="body" sz="quarter" idx="22" hasCustomPrompt="1"/>
          </p:nvPr>
        </p:nvSpPr>
        <p:spPr>
          <a:xfrm>
            <a:off x="17820000" y="11617009"/>
            <a:ext cx="3812400" cy="2640229"/>
          </a:xfrm>
        </p:spPr>
        <p:txBody>
          <a:bodyPr>
            <a:normAutofit/>
          </a:bodyPr>
          <a:lstStyle>
            <a:lvl1pPr marL="0" indent="0">
              <a:spcBef>
                <a:spcPts val="0"/>
              </a:spcBef>
              <a:buFontTx/>
              <a:buNone/>
              <a:defRPr sz="2800" b="0" cap="none" baseline="0">
                <a:solidFill>
                  <a:schemeClr val="tx1"/>
                </a:solidFill>
                <a:latin typeface="+mn-lt"/>
              </a:defRPr>
            </a:lvl1pPr>
          </a:lstStyle>
          <a:p>
            <a:pPr lvl="0"/>
            <a:r>
              <a:rPr lang="cs-CZ" dirty="0"/>
              <a:t>Popis</a:t>
            </a:r>
          </a:p>
        </p:txBody>
      </p:sp>
      <p:sp>
        <p:nvSpPr>
          <p:cNvPr id="18" name="Zástupný symbol pro text 13"/>
          <p:cNvSpPr>
            <a:spLocks noGrp="1"/>
          </p:cNvSpPr>
          <p:nvPr>
            <p:ph type="body" sz="quarter" idx="23" hasCustomPrompt="1"/>
          </p:nvPr>
        </p:nvSpPr>
        <p:spPr>
          <a:xfrm>
            <a:off x="7239600" y="14401250"/>
            <a:ext cx="3812400" cy="1728150"/>
          </a:xfrm>
        </p:spPr>
        <p:txBody>
          <a:bodyPr anchor="ctr" anchorCtr="0">
            <a:noAutofit/>
          </a:bodyPr>
          <a:lstStyle>
            <a:lvl1pPr marL="0" indent="0">
              <a:spcBef>
                <a:spcPts val="0"/>
              </a:spcBef>
              <a:buFontTx/>
              <a:buNone/>
              <a:defRPr sz="12600" b="1" cap="all" baseline="0">
                <a:solidFill>
                  <a:schemeClr val="accent1"/>
                </a:solidFill>
                <a:latin typeface="+mj-lt"/>
              </a:defRPr>
            </a:lvl1pPr>
          </a:lstStyle>
          <a:p>
            <a:pPr lvl="0"/>
            <a:r>
              <a:rPr lang="cs-CZ" dirty="0"/>
              <a:t>%</a:t>
            </a:r>
          </a:p>
        </p:txBody>
      </p:sp>
      <p:sp>
        <p:nvSpPr>
          <p:cNvPr id="19" name="Zástupný symbol pro text 13"/>
          <p:cNvSpPr>
            <a:spLocks noGrp="1"/>
          </p:cNvSpPr>
          <p:nvPr>
            <p:ph type="body" sz="quarter" idx="24" hasCustomPrompt="1"/>
          </p:nvPr>
        </p:nvSpPr>
        <p:spPr>
          <a:xfrm>
            <a:off x="7239600" y="16235610"/>
            <a:ext cx="3812400" cy="480042"/>
          </a:xfrm>
        </p:spPr>
        <p:txBody>
          <a:bodyPr anchor="b" anchorCtr="0">
            <a:normAutofit/>
          </a:bodyPr>
          <a:lstStyle>
            <a:lvl1pPr marL="0" indent="0">
              <a:spcBef>
                <a:spcPts val="0"/>
              </a:spcBef>
              <a:buFontTx/>
              <a:buNone/>
              <a:defRPr sz="2400" b="0" i="1" cap="none" baseline="0">
                <a:solidFill>
                  <a:schemeClr val="tx1"/>
                </a:solidFill>
                <a:latin typeface="+mn-lt"/>
              </a:defRPr>
            </a:lvl1pPr>
          </a:lstStyle>
          <a:p>
            <a:pPr lvl="0"/>
            <a:r>
              <a:rPr lang="cs-CZ" dirty="0"/>
              <a:t>z celkového počtu</a:t>
            </a:r>
          </a:p>
        </p:txBody>
      </p:sp>
      <p:sp>
        <p:nvSpPr>
          <p:cNvPr id="20" name="Zástupný symbol pro text 13"/>
          <p:cNvSpPr>
            <a:spLocks noGrp="1"/>
          </p:cNvSpPr>
          <p:nvPr>
            <p:ph type="body" sz="quarter" idx="25" hasCustomPrompt="1"/>
          </p:nvPr>
        </p:nvSpPr>
        <p:spPr>
          <a:xfrm>
            <a:off x="12531600" y="14401250"/>
            <a:ext cx="3816000" cy="1728150"/>
          </a:xfrm>
        </p:spPr>
        <p:txBody>
          <a:bodyPr anchor="ctr" anchorCtr="0">
            <a:noAutofit/>
          </a:bodyPr>
          <a:lstStyle>
            <a:lvl1pPr marL="0" indent="0">
              <a:spcBef>
                <a:spcPts val="0"/>
              </a:spcBef>
              <a:buFontTx/>
              <a:buNone/>
              <a:defRPr sz="12600" b="1" cap="all" baseline="0">
                <a:solidFill>
                  <a:schemeClr val="accent1"/>
                </a:solidFill>
                <a:latin typeface="+mj-lt"/>
              </a:defRPr>
            </a:lvl1pPr>
          </a:lstStyle>
          <a:p>
            <a:pPr lvl="0"/>
            <a:r>
              <a:rPr lang="cs-CZ" dirty="0"/>
              <a:t>%</a:t>
            </a:r>
          </a:p>
        </p:txBody>
      </p:sp>
      <p:sp>
        <p:nvSpPr>
          <p:cNvPr id="21" name="Zástupný symbol pro text 13"/>
          <p:cNvSpPr>
            <a:spLocks noGrp="1"/>
          </p:cNvSpPr>
          <p:nvPr>
            <p:ph type="body" sz="quarter" idx="26" hasCustomPrompt="1"/>
          </p:nvPr>
        </p:nvSpPr>
        <p:spPr>
          <a:xfrm>
            <a:off x="12531600" y="16233809"/>
            <a:ext cx="3812400" cy="480042"/>
          </a:xfrm>
        </p:spPr>
        <p:txBody>
          <a:bodyPr anchor="b" anchorCtr="0">
            <a:normAutofit/>
          </a:bodyPr>
          <a:lstStyle>
            <a:lvl1pPr marL="0" indent="0">
              <a:spcBef>
                <a:spcPts val="0"/>
              </a:spcBef>
              <a:buFontTx/>
              <a:buNone/>
              <a:defRPr sz="2400" b="0" i="1" cap="none" baseline="0">
                <a:solidFill>
                  <a:schemeClr val="tx1"/>
                </a:solidFill>
                <a:latin typeface="+mn-lt"/>
              </a:defRPr>
            </a:lvl1pPr>
          </a:lstStyle>
          <a:p>
            <a:pPr lvl="0"/>
            <a:r>
              <a:rPr lang="cs-CZ" dirty="0"/>
              <a:t>z celkového počtu</a:t>
            </a:r>
          </a:p>
        </p:txBody>
      </p:sp>
      <p:sp>
        <p:nvSpPr>
          <p:cNvPr id="22" name="Zástupný symbol pro text 13"/>
          <p:cNvSpPr>
            <a:spLocks noGrp="1"/>
          </p:cNvSpPr>
          <p:nvPr>
            <p:ph type="body" sz="quarter" idx="27" hasCustomPrompt="1"/>
          </p:nvPr>
        </p:nvSpPr>
        <p:spPr>
          <a:xfrm>
            <a:off x="17820000" y="14401250"/>
            <a:ext cx="3812400" cy="1728150"/>
          </a:xfrm>
        </p:spPr>
        <p:txBody>
          <a:bodyPr anchor="ctr" anchorCtr="0">
            <a:noAutofit/>
          </a:bodyPr>
          <a:lstStyle>
            <a:lvl1pPr marL="0" indent="0">
              <a:spcBef>
                <a:spcPts val="0"/>
              </a:spcBef>
              <a:buFontTx/>
              <a:buNone/>
              <a:defRPr sz="12600" b="1" cap="all" baseline="0">
                <a:solidFill>
                  <a:schemeClr val="accent1"/>
                </a:solidFill>
                <a:latin typeface="+mj-lt"/>
              </a:defRPr>
            </a:lvl1pPr>
          </a:lstStyle>
          <a:p>
            <a:pPr lvl="0"/>
            <a:r>
              <a:rPr lang="cs-CZ" dirty="0"/>
              <a:t>%</a:t>
            </a:r>
          </a:p>
        </p:txBody>
      </p:sp>
      <p:sp>
        <p:nvSpPr>
          <p:cNvPr id="23" name="Zástupný symbol pro text 13"/>
          <p:cNvSpPr>
            <a:spLocks noGrp="1"/>
          </p:cNvSpPr>
          <p:nvPr>
            <p:ph type="body" sz="quarter" idx="28" hasCustomPrompt="1"/>
          </p:nvPr>
        </p:nvSpPr>
        <p:spPr>
          <a:xfrm>
            <a:off x="17820000" y="16233809"/>
            <a:ext cx="3812400" cy="480042"/>
          </a:xfrm>
        </p:spPr>
        <p:txBody>
          <a:bodyPr anchor="b" anchorCtr="0">
            <a:normAutofit/>
          </a:bodyPr>
          <a:lstStyle>
            <a:lvl1pPr marL="0" indent="0">
              <a:spcBef>
                <a:spcPts val="0"/>
              </a:spcBef>
              <a:buFontTx/>
              <a:buNone/>
              <a:defRPr sz="2400" b="0" i="1" cap="none" baseline="0">
                <a:solidFill>
                  <a:schemeClr val="tx1"/>
                </a:solidFill>
                <a:latin typeface="+mn-lt"/>
              </a:defRPr>
            </a:lvl1pPr>
          </a:lstStyle>
          <a:p>
            <a:pPr lvl="0"/>
            <a:r>
              <a:rPr lang="cs-CZ" dirty="0"/>
              <a:t>z celkového počtu</a:t>
            </a:r>
          </a:p>
        </p:txBody>
      </p:sp>
      <p:cxnSp>
        <p:nvCxnSpPr>
          <p:cNvPr id="24" name="Přímá spojnice 23"/>
          <p:cNvCxnSpPr>
            <a:cxnSpLocks/>
          </p:cNvCxnSpPr>
          <p:nvPr userDrawn="1"/>
        </p:nvCxnSpPr>
        <p:spPr>
          <a:xfrm>
            <a:off x="11785350" y="2745839"/>
            <a:ext cx="0" cy="1387800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Přímá spojnice 24"/>
          <p:cNvCxnSpPr>
            <a:cxnSpLocks/>
          </p:cNvCxnSpPr>
          <p:nvPr userDrawn="1"/>
        </p:nvCxnSpPr>
        <p:spPr>
          <a:xfrm>
            <a:off x="17070900" y="2745839"/>
            <a:ext cx="0" cy="1387800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Zástupný symbol pro datum 2">
            <a:extLst>
              <a:ext uri="{FF2B5EF4-FFF2-40B4-BE49-F238E27FC236}">
                <a16:creationId xmlns:a16="http://schemas.microsoft.com/office/drawing/2014/main" id="{0CBEB555-79A3-47E9-B777-CD6AF6AE243A}"/>
              </a:ext>
            </a:extLst>
          </p:cNvPr>
          <p:cNvSpPr>
            <a:spLocks noGrp="1"/>
          </p:cNvSpPr>
          <p:nvPr>
            <p:ph type="dt" sz="half" idx="29"/>
          </p:nvPr>
        </p:nvSpPr>
        <p:spPr/>
        <p:txBody>
          <a:bodyPr/>
          <a:lstStyle/>
          <a:p>
            <a:fld id="{9B3895B8-0BD6-4EDC-959F-D82D66CA15D6}" type="datetimeFigureOut">
              <a:rPr lang="cs-CZ" smtClean="0"/>
              <a:t>10.09.2019</a:t>
            </a:fld>
            <a:endParaRPr lang="cs-CZ" dirty="0"/>
          </a:p>
        </p:txBody>
      </p:sp>
      <p:sp>
        <p:nvSpPr>
          <p:cNvPr id="5" name="Zástupný symbol pro zápatí 4">
            <a:extLst>
              <a:ext uri="{FF2B5EF4-FFF2-40B4-BE49-F238E27FC236}">
                <a16:creationId xmlns:a16="http://schemas.microsoft.com/office/drawing/2014/main" id="{3CD4D53E-F1AF-46C3-8230-7A2D6B81B024}"/>
              </a:ext>
            </a:extLst>
          </p:cNvPr>
          <p:cNvSpPr>
            <a:spLocks noGrp="1"/>
          </p:cNvSpPr>
          <p:nvPr>
            <p:ph type="ftr" sz="quarter" idx="30"/>
          </p:nvPr>
        </p:nvSpPr>
        <p:spPr/>
        <p:txBody>
          <a:bodyPr/>
          <a:lstStyle/>
          <a:p>
            <a:endParaRPr lang="cs-CZ" dirty="0"/>
          </a:p>
        </p:txBody>
      </p:sp>
      <p:sp>
        <p:nvSpPr>
          <p:cNvPr id="6" name="Zástupný symbol pro číslo snímku 5">
            <a:extLst>
              <a:ext uri="{FF2B5EF4-FFF2-40B4-BE49-F238E27FC236}">
                <a16:creationId xmlns:a16="http://schemas.microsoft.com/office/drawing/2014/main" id="{1031FB46-E73A-4EC4-9E00-0D05DF8D0E64}"/>
              </a:ext>
            </a:extLst>
          </p:cNvPr>
          <p:cNvSpPr>
            <a:spLocks noGrp="1"/>
          </p:cNvSpPr>
          <p:nvPr>
            <p:ph type="sldNum" sz="quarter" idx="31"/>
          </p:nvPr>
        </p:nvSpPr>
        <p:spPr/>
        <p:txBody>
          <a:bodyPr/>
          <a:lstStyle/>
          <a:p>
            <a:fld id="{C79EEDCB-EB91-4C4F-A503-5C6FE3AC84D2}" type="slidenum">
              <a:rPr lang="cs-CZ" smtClean="0"/>
              <a:t>‹#›</a:t>
            </a:fld>
            <a:endParaRPr lang="cs-CZ" dirty="0"/>
          </a:p>
        </p:txBody>
      </p:sp>
    </p:spTree>
    <p:extLst>
      <p:ext uri="{BB962C8B-B14F-4D97-AF65-F5344CB8AC3E}">
        <p14:creationId xmlns:p14="http://schemas.microsoft.com/office/powerpoint/2010/main" val="77118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Úzký text, široký graf či tabulka se zdrojem">
    <p:spTree>
      <p:nvGrpSpPr>
        <p:cNvPr id="1" name=""/>
        <p:cNvGrpSpPr/>
        <p:nvPr/>
      </p:nvGrpSpPr>
      <p:grpSpPr>
        <a:xfrm>
          <a:off x="0" y="0"/>
          <a:ext cx="0" cy="0"/>
          <a:chOff x="0" y="0"/>
          <a:chExt cx="0" cy="0"/>
        </a:xfrm>
      </p:grpSpPr>
      <p:sp>
        <p:nvSpPr>
          <p:cNvPr id="5" name="Zástupný symbol pro obsah 4"/>
          <p:cNvSpPr>
            <a:spLocks noGrp="1"/>
          </p:cNvSpPr>
          <p:nvPr>
            <p:ph sz="quarter" idx="15" hasCustomPrompt="1"/>
          </p:nvPr>
        </p:nvSpPr>
        <p:spPr>
          <a:xfrm>
            <a:off x="7239600" y="2639712"/>
            <a:ext cx="15897600" cy="13973331"/>
          </a:xfrm>
        </p:spPr>
        <p:txBody>
          <a:bodyPr/>
          <a:lstStyle>
            <a:lvl1pPr>
              <a:defRPr/>
            </a:lvl1pPr>
          </a:lstStyle>
          <a:p>
            <a:pPr lvl="0"/>
            <a:r>
              <a:rPr lang="cs-CZ" dirty="0"/>
              <a:t>Obrázek nebo graf se zdrojem, případně text</a:t>
            </a:r>
          </a:p>
        </p:txBody>
      </p:sp>
      <p:sp>
        <p:nvSpPr>
          <p:cNvPr id="2" name="Title 1"/>
          <p:cNvSpPr>
            <a:spLocks noGrp="1"/>
          </p:cNvSpPr>
          <p:nvPr>
            <p:ph type="title" hasCustomPrompt="1"/>
          </p:nvPr>
        </p:nvSpPr>
        <p:spPr>
          <a:xfrm>
            <a:off x="1249200" y="2640229"/>
            <a:ext cx="4968000" cy="2640229"/>
          </a:xfrm>
        </p:spPr>
        <p:txBody>
          <a:bodyPr/>
          <a:lstStyle>
            <a:lvl1pPr>
              <a:defRPr/>
            </a:lvl1pPr>
          </a:lstStyle>
          <a:p>
            <a:r>
              <a:rPr lang="cs-CZ" dirty="0"/>
              <a:t>Kliknutím</a:t>
            </a:r>
            <a:br>
              <a:rPr lang="cs-CZ" dirty="0"/>
            </a:br>
            <a:r>
              <a:rPr lang="cs-CZ" dirty="0"/>
              <a:t>vložíte</a:t>
            </a:r>
            <a:br>
              <a:rPr lang="cs-CZ" dirty="0"/>
            </a:br>
            <a:r>
              <a:rPr lang="cs-CZ" dirty="0"/>
              <a:t>nadpis</a:t>
            </a:r>
            <a:endParaRPr lang="en-US" dirty="0"/>
          </a:p>
        </p:txBody>
      </p:sp>
      <p:sp>
        <p:nvSpPr>
          <p:cNvPr id="14" name="Zástupný symbol pro text 13"/>
          <p:cNvSpPr>
            <a:spLocks noGrp="1"/>
          </p:cNvSpPr>
          <p:nvPr>
            <p:ph type="body" sz="quarter" idx="14"/>
          </p:nvPr>
        </p:nvSpPr>
        <p:spPr>
          <a:xfrm>
            <a:off x="1249200" y="5664492"/>
            <a:ext cx="4968000" cy="10948551"/>
          </a:xfrm>
        </p:spPr>
        <p:txBody>
          <a:bodyPr>
            <a:normAutofit/>
          </a:bodyPr>
          <a:lstStyle>
            <a:lvl1pPr marL="0" indent="0">
              <a:spcBef>
                <a:spcPts val="0"/>
              </a:spcBef>
              <a:buFontTx/>
              <a:buNone/>
              <a:defRPr sz="3200" cap="none" baseline="0"/>
            </a:lvl1pPr>
          </a:lstStyle>
          <a:p>
            <a:pPr lvl="0"/>
            <a:r>
              <a:rPr lang="cs-CZ" smtClean="0"/>
              <a:t>Upravte styly předlohy textu.</a:t>
            </a:r>
          </a:p>
        </p:txBody>
      </p:sp>
      <p:sp>
        <p:nvSpPr>
          <p:cNvPr id="9" name="Zástupný symbol pro text 13"/>
          <p:cNvSpPr>
            <a:spLocks noGrp="1"/>
          </p:cNvSpPr>
          <p:nvPr>
            <p:ph type="body" sz="quarter" idx="25" hasCustomPrompt="1"/>
          </p:nvPr>
        </p:nvSpPr>
        <p:spPr>
          <a:xfrm>
            <a:off x="7239600" y="17205494"/>
            <a:ext cx="12960000" cy="576050"/>
          </a:xfrm>
        </p:spPr>
        <p:txBody>
          <a:bodyPr anchor="b" anchorCtr="0">
            <a:normAutofit/>
          </a:bodyPr>
          <a:lstStyle>
            <a:lvl1pPr marL="0" indent="0">
              <a:buFontTx/>
              <a:buNone/>
              <a:defRPr sz="3734" b="0" i="1" cap="none" baseline="0">
                <a:solidFill>
                  <a:schemeClr val="bg2"/>
                </a:solidFill>
                <a:latin typeface="+mn-lt"/>
              </a:defRPr>
            </a:lvl1pPr>
          </a:lstStyle>
          <a:p>
            <a:pPr lvl="0"/>
            <a:r>
              <a:rPr lang="cs-CZ" dirty="0"/>
              <a:t>Zdroj:</a:t>
            </a:r>
          </a:p>
        </p:txBody>
      </p:sp>
      <p:pic>
        <p:nvPicPr>
          <p:cNvPr id="7" name="Obrázek 6">
            <a:extLst>
              <a:ext uri="{FF2B5EF4-FFF2-40B4-BE49-F238E27FC236}">
                <a16:creationId xmlns:a16="http://schemas.microsoft.com/office/drawing/2014/main" id="{6EDC5855-5478-41DF-9956-B3B19B4C3F4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14767"/>
          <a:stretch/>
        </p:blipFill>
        <p:spPr>
          <a:xfrm flipH="1">
            <a:off x="6257925" y="2683107"/>
            <a:ext cx="700888" cy="14996829"/>
          </a:xfrm>
          <a:prstGeom prst="rect">
            <a:avLst/>
          </a:prstGeom>
        </p:spPr>
      </p:pic>
      <p:sp>
        <p:nvSpPr>
          <p:cNvPr id="6" name="Zástupný symbol pro text 5">
            <a:extLst>
              <a:ext uri="{FF2B5EF4-FFF2-40B4-BE49-F238E27FC236}">
                <a16:creationId xmlns:a16="http://schemas.microsoft.com/office/drawing/2014/main" id="{A81E1459-9530-4B93-9D6D-409F0958B970}"/>
              </a:ext>
            </a:extLst>
          </p:cNvPr>
          <p:cNvSpPr>
            <a:spLocks noGrp="1"/>
          </p:cNvSpPr>
          <p:nvPr>
            <p:ph type="body" sz="quarter" idx="26" hasCustomPrompt="1"/>
          </p:nvPr>
        </p:nvSpPr>
        <p:spPr>
          <a:xfrm>
            <a:off x="20498400" y="2639976"/>
            <a:ext cx="432000" cy="576050"/>
          </a:xfrm>
          <a:solidFill>
            <a:schemeClr val="accent1"/>
          </a:solidFill>
        </p:spPr>
        <p:txBody>
          <a:bodyPr anchor="ctr" anchorCtr="1"/>
          <a:lstStyle>
            <a:lvl1pPr marL="0" indent="0">
              <a:spcBef>
                <a:spcPts val="0"/>
              </a:spcBef>
              <a:buFontTx/>
              <a:buNone/>
              <a:defRPr/>
            </a:lvl1pPr>
          </a:lstStyle>
          <a:p>
            <a:pPr lvl="0"/>
            <a:r>
              <a:rPr lang="cs-CZ" dirty="0"/>
              <a:t> </a:t>
            </a:r>
          </a:p>
        </p:txBody>
      </p:sp>
      <p:sp>
        <p:nvSpPr>
          <p:cNvPr id="10" name="Zástupný symbol pro text 5">
            <a:extLst>
              <a:ext uri="{FF2B5EF4-FFF2-40B4-BE49-F238E27FC236}">
                <a16:creationId xmlns:a16="http://schemas.microsoft.com/office/drawing/2014/main" id="{91238411-F7B2-4C2E-B752-012ACEEB09D1}"/>
              </a:ext>
            </a:extLst>
          </p:cNvPr>
          <p:cNvSpPr>
            <a:spLocks noGrp="1"/>
          </p:cNvSpPr>
          <p:nvPr>
            <p:ph type="body" sz="quarter" idx="27" hasCustomPrompt="1"/>
          </p:nvPr>
        </p:nvSpPr>
        <p:spPr>
          <a:xfrm>
            <a:off x="20498400" y="4197711"/>
            <a:ext cx="432000" cy="576050"/>
          </a:xfrm>
          <a:solidFill>
            <a:schemeClr val="accent3"/>
          </a:solidFill>
        </p:spPr>
        <p:txBody>
          <a:bodyPr anchor="ctr" anchorCtr="1"/>
          <a:lstStyle>
            <a:lvl1pPr marL="0" indent="0">
              <a:spcBef>
                <a:spcPts val="0"/>
              </a:spcBef>
              <a:buFontTx/>
              <a:buNone/>
              <a:defRPr/>
            </a:lvl1pPr>
          </a:lstStyle>
          <a:p>
            <a:pPr lvl="0"/>
            <a:r>
              <a:rPr lang="cs-CZ" dirty="0"/>
              <a:t> </a:t>
            </a:r>
          </a:p>
        </p:txBody>
      </p:sp>
      <p:sp>
        <p:nvSpPr>
          <p:cNvPr id="11" name="Zástupný symbol pro text 5">
            <a:extLst>
              <a:ext uri="{FF2B5EF4-FFF2-40B4-BE49-F238E27FC236}">
                <a16:creationId xmlns:a16="http://schemas.microsoft.com/office/drawing/2014/main" id="{ACCC8690-2D85-435A-979C-ECFD7FD54AA5}"/>
              </a:ext>
            </a:extLst>
          </p:cNvPr>
          <p:cNvSpPr>
            <a:spLocks noGrp="1"/>
          </p:cNvSpPr>
          <p:nvPr>
            <p:ph type="body" sz="quarter" idx="28" hasCustomPrompt="1"/>
          </p:nvPr>
        </p:nvSpPr>
        <p:spPr>
          <a:xfrm>
            <a:off x="20498400" y="3418844"/>
            <a:ext cx="432000" cy="576050"/>
          </a:xfrm>
          <a:solidFill>
            <a:schemeClr val="accent4"/>
          </a:solidFill>
        </p:spPr>
        <p:txBody>
          <a:bodyPr anchor="ctr" anchorCtr="1"/>
          <a:lstStyle>
            <a:lvl1pPr marL="0" indent="0">
              <a:spcBef>
                <a:spcPts val="0"/>
              </a:spcBef>
              <a:buFontTx/>
              <a:buNone/>
              <a:defRPr/>
            </a:lvl1pPr>
          </a:lstStyle>
          <a:p>
            <a:pPr lvl="0"/>
            <a:r>
              <a:rPr lang="cs-CZ" dirty="0"/>
              <a:t> </a:t>
            </a:r>
          </a:p>
        </p:txBody>
      </p:sp>
      <p:sp>
        <p:nvSpPr>
          <p:cNvPr id="12" name="Zástupný symbol pro text 13">
            <a:extLst>
              <a:ext uri="{FF2B5EF4-FFF2-40B4-BE49-F238E27FC236}">
                <a16:creationId xmlns:a16="http://schemas.microsoft.com/office/drawing/2014/main" id="{D036E4CD-F9CC-4C94-9BC0-C61C8761254E}"/>
              </a:ext>
            </a:extLst>
          </p:cNvPr>
          <p:cNvSpPr>
            <a:spLocks noGrp="1"/>
          </p:cNvSpPr>
          <p:nvPr>
            <p:ph type="body" sz="quarter" idx="18" hasCustomPrompt="1"/>
          </p:nvPr>
        </p:nvSpPr>
        <p:spPr>
          <a:xfrm>
            <a:off x="21074400" y="2683105"/>
            <a:ext cx="2062800" cy="576050"/>
          </a:xfrm>
        </p:spPr>
        <p:txBody>
          <a:bodyPr anchor="ctr" anchorCtr="0">
            <a:normAutofit/>
          </a:bodyPr>
          <a:lstStyle>
            <a:lvl1pPr marL="0" indent="0">
              <a:spcBef>
                <a:spcPts val="0"/>
              </a:spcBef>
              <a:buFontTx/>
              <a:buNone/>
              <a:defRPr sz="2200" b="0" cap="none" baseline="0">
                <a:solidFill>
                  <a:schemeClr val="tx1"/>
                </a:solidFill>
                <a:latin typeface="+mn-lt"/>
              </a:defRPr>
            </a:lvl1pPr>
          </a:lstStyle>
          <a:p>
            <a:pPr lvl="0"/>
            <a:r>
              <a:rPr lang="cs-CZ" dirty="0"/>
              <a:t>Popis</a:t>
            </a:r>
          </a:p>
        </p:txBody>
      </p:sp>
      <p:sp>
        <p:nvSpPr>
          <p:cNvPr id="13" name="Zástupný symbol pro text 13">
            <a:extLst>
              <a:ext uri="{FF2B5EF4-FFF2-40B4-BE49-F238E27FC236}">
                <a16:creationId xmlns:a16="http://schemas.microsoft.com/office/drawing/2014/main" id="{570776ED-CE61-4689-82BC-FFCCE7766B6E}"/>
              </a:ext>
            </a:extLst>
          </p:cNvPr>
          <p:cNvSpPr>
            <a:spLocks noGrp="1"/>
          </p:cNvSpPr>
          <p:nvPr>
            <p:ph type="body" sz="quarter" idx="29" hasCustomPrompt="1"/>
          </p:nvPr>
        </p:nvSpPr>
        <p:spPr>
          <a:xfrm>
            <a:off x="21074400" y="3417897"/>
            <a:ext cx="2062800" cy="576050"/>
          </a:xfrm>
        </p:spPr>
        <p:txBody>
          <a:bodyPr anchor="ctr" anchorCtr="0">
            <a:normAutofit/>
          </a:bodyPr>
          <a:lstStyle>
            <a:lvl1pPr marL="0" indent="0">
              <a:spcBef>
                <a:spcPts val="0"/>
              </a:spcBef>
              <a:buFontTx/>
              <a:buNone/>
              <a:defRPr sz="2200" b="0" cap="none" baseline="0">
                <a:solidFill>
                  <a:schemeClr val="tx1"/>
                </a:solidFill>
                <a:latin typeface="+mn-lt"/>
              </a:defRPr>
            </a:lvl1pPr>
          </a:lstStyle>
          <a:p>
            <a:pPr lvl="0"/>
            <a:r>
              <a:rPr lang="cs-CZ" dirty="0"/>
              <a:t>Popis</a:t>
            </a:r>
          </a:p>
        </p:txBody>
      </p:sp>
      <p:sp>
        <p:nvSpPr>
          <p:cNvPr id="15" name="Zástupný symbol pro text 13">
            <a:extLst>
              <a:ext uri="{FF2B5EF4-FFF2-40B4-BE49-F238E27FC236}">
                <a16:creationId xmlns:a16="http://schemas.microsoft.com/office/drawing/2014/main" id="{E9C2F4F2-5EA5-44B2-970A-95EB1301C90A}"/>
              </a:ext>
            </a:extLst>
          </p:cNvPr>
          <p:cNvSpPr>
            <a:spLocks noGrp="1"/>
          </p:cNvSpPr>
          <p:nvPr>
            <p:ph type="body" sz="quarter" idx="30" hasCustomPrompt="1"/>
          </p:nvPr>
        </p:nvSpPr>
        <p:spPr>
          <a:xfrm>
            <a:off x="21074400" y="4195564"/>
            <a:ext cx="2062800" cy="576050"/>
          </a:xfrm>
        </p:spPr>
        <p:txBody>
          <a:bodyPr anchor="ctr" anchorCtr="0">
            <a:normAutofit/>
          </a:bodyPr>
          <a:lstStyle>
            <a:lvl1pPr marL="0" indent="0">
              <a:spcBef>
                <a:spcPts val="0"/>
              </a:spcBef>
              <a:buFontTx/>
              <a:buNone/>
              <a:defRPr sz="2200" b="0" cap="none" baseline="0">
                <a:solidFill>
                  <a:schemeClr val="tx1"/>
                </a:solidFill>
                <a:latin typeface="+mn-lt"/>
              </a:defRPr>
            </a:lvl1pPr>
          </a:lstStyle>
          <a:p>
            <a:pPr lvl="0"/>
            <a:r>
              <a:rPr lang="cs-CZ" dirty="0"/>
              <a:t>Popis</a:t>
            </a:r>
          </a:p>
        </p:txBody>
      </p:sp>
      <p:sp>
        <p:nvSpPr>
          <p:cNvPr id="16" name="Zástupný symbol pro text 13">
            <a:extLst>
              <a:ext uri="{FF2B5EF4-FFF2-40B4-BE49-F238E27FC236}">
                <a16:creationId xmlns:a16="http://schemas.microsoft.com/office/drawing/2014/main" id="{4D73951F-C1A7-4F5F-ADFE-929DB12722B9}"/>
              </a:ext>
            </a:extLst>
          </p:cNvPr>
          <p:cNvSpPr>
            <a:spLocks noGrp="1"/>
          </p:cNvSpPr>
          <p:nvPr>
            <p:ph type="body" sz="quarter" idx="31" hasCustomPrompt="1"/>
          </p:nvPr>
        </p:nvSpPr>
        <p:spPr>
          <a:xfrm>
            <a:off x="15678150" y="2683105"/>
            <a:ext cx="4140000" cy="2088509"/>
          </a:xfrm>
        </p:spPr>
        <p:txBody>
          <a:bodyPr anchor="ctr" anchorCtr="0">
            <a:normAutofit/>
          </a:bodyPr>
          <a:lstStyle>
            <a:lvl1pPr marL="0" indent="0" algn="r">
              <a:spcBef>
                <a:spcPts val="0"/>
              </a:spcBef>
              <a:buFontTx/>
              <a:buNone/>
              <a:defRPr sz="3200" b="0" cap="all" baseline="0">
                <a:solidFill>
                  <a:schemeClr val="accent2"/>
                </a:solidFill>
                <a:latin typeface="+mn-lt"/>
              </a:defRPr>
            </a:lvl1pPr>
          </a:lstStyle>
          <a:p>
            <a:pPr lvl="0"/>
            <a:r>
              <a:rPr lang="cs-CZ" dirty="0"/>
              <a:t>Popis</a:t>
            </a:r>
          </a:p>
        </p:txBody>
      </p:sp>
      <p:sp>
        <p:nvSpPr>
          <p:cNvPr id="20" name="Zástupný symbol pro číslo snímku 19">
            <a:extLst>
              <a:ext uri="{FF2B5EF4-FFF2-40B4-BE49-F238E27FC236}">
                <a16:creationId xmlns:a16="http://schemas.microsoft.com/office/drawing/2014/main" id="{7FEDBD48-8860-4068-B323-34D475515FC2}"/>
              </a:ext>
            </a:extLst>
          </p:cNvPr>
          <p:cNvSpPr>
            <a:spLocks noGrp="1"/>
          </p:cNvSpPr>
          <p:nvPr>
            <p:ph type="sldNum" sz="quarter" idx="34"/>
          </p:nvPr>
        </p:nvSpPr>
        <p:spPr/>
        <p:txBody>
          <a:bodyPr/>
          <a:lstStyle/>
          <a:p>
            <a:fld id="{C79EEDCB-EB91-4C4F-A503-5C6FE3AC84D2}" type="slidenum">
              <a:rPr lang="cs-CZ" smtClean="0"/>
              <a:t>‹#›</a:t>
            </a:fld>
            <a:endParaRPr lang="cs-CZ" dirty="0"/>
          </a:p>
        </p:txBody>
      </p:sp>
    </p:spTree>
    <p:extLst>
      <p:ext uri="{BB962C8B-B14F-4D97-AF65-F5344CB8AC3E}">
        <p14:creationId xmlns:p14="http://schemas.microsoft.com/office/powerpoint/2010/main" val="133117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Úzký obrázek, data, číslovaný text">
    <p:spTree>
      <p:nvGrpSpPr>
        <p:cNvPr id="1" name=""/>
        <p:cNvGrpSpPr/>
        <p:nvPr/>
      </p:nvGrpSpPr>
      <p:grpSpPr>
        <a:xfrm>
          <a:off x="0" y="0"/>
          <a:ext cx="0" cy="0"/>
          <a:chOff x="0" y="0"/>
          <a:chExt cx="0" cy="0"/>
        </a:xfrm>
      </p:grpSpPr>
      <p:sp>
        <p:nvSpPr>
          <p:cNvPr id="2" name="Title 1"/>
          <p:cNvSpPr>
            <a:spLocks noGrp="1"/>
          </p:cNvSpPr>
          <p:nvPr>
            <p:ph type="title"/>
          </p:nvPr>
        </p:nvSpPr>
        <p:spPr>
          <a:xfrm>
            <a:off x="12693600" y="2640229"/>
            <a:ext cx="10443600" cy="1680146"/>
          </a:xfrm>
        </p:spPr>
        <p:txBody>
          <a:bodyPr anchor="b" anchorCtr="0"/>
          <a:lstStyle>
            <a:lvl1pPr>
              <a:defRPr/>
            </a:lvl1pPr>
          </a:lstStyle>
          <a:p>
            <a:r>
              <a:rPr lang="cs-CZ" smtClean="0"/>
              <a:t>Kliknutím lze upravit styl.</a:t>
            </a:r>
            <a:endParaRPr lang="en-US" dirty="0"/>
          </a:p>
        </p:txBody>
      </p:sp>
      <p:sp>
        <p:nvSpPr>
          <p:cNvPr id="6" name="Slide Number Placeholder 5"/>
          <p:cNvSpPr>
            <a:spLocks noGrp="1"/>
          </p:cNvSpPr>
          <p:nvPr>
            <p:ph type="sldNum" sz="quarter" idx="12"/>
          </p:nvPr>
        </p:nvSpPr>
        <p:spPr/>
        <p:txBody>
          <a:bodyPr/>
          <a:lstStyle/>
          <a:p>
            <a:fld id="{C79EEDCB-EB91-4C4F-A503-5C6FE3AC84D2}" type="slidenum">
              <a:rPr lang="cs-CZ" smtClean="0"/>
              <a:t>‹#›</a:t>
            </a:fld>
            <a:endParaRPr lang="cs-CZ"/>
          </a:p>
        </p:txBody>
      </p:sp>
      <p:sp>
        <p:nvSpPr>
          <p:cNvPr id="8" name="Zástupný symbol pro obrázek 7"/>
          <p:cNvSpPr>
            <a:spLocks noGrp="1"/>
          </p:cNvSpPr>
          <p:nvPr>
            <p:ph type="pic" sz="quarter" idx="13"/>
          </p:nvPr>
        </p:nvSpPr>
        <p:spPr>
          <a:xfrm>
            <a:off x="457200" y="609653"/>
            <a:ext cx="5835600" cy="17070282"/>
          </a:xfrm>
        </p:spPr>
        <p:txBody>
          <a:bodyPr/>
          <a:lstStyle/>
          <a:p>
            <a:r>
              <a:rPr lang="cs-CZ" smtClean="0"/>
              <a:t>Kliknutím na ikonu přidáte obrázek.</a:t>
            </a:r>
            <a:endParaRPr lang="cs-CZ" dirty="0"/>
          </a:p>
        </p:txBody>
      </p:sp>
      <p:sp>
        <p:nvSpPr>
          <p:cNvPr id="12" name="Zástupný symbol pro text 13"/>
          <p:cNvSpPr>
            <a:spLocks noGrp="1"/>
          </p:cNvSpPr>
          <p:nvPr>
            <p:ph type="body" sz="quarter" idx="19"/>
          </p:nvPr>
        </p:nvSpPr>
        <p:spPr>
          <a:xfrm>
            <a:off x="12693600" y="4560396"/>
            <a:ext cx="10443600" cy="3216279"/>
          </a:xfrm>
        </p:spPr>
        <p:txBody>
          <a:bodyPr>
            <a:normAutofit/>
          </a:bodyPr>
          <a:lstStyle>
            <a:lvl1pPr marL="0" indent="0">
              <a:spcBef>
                <a:spcPts val="0"/>
              </a:spcBef>
              <a:buFontTx/>
              <a:buNone/>
              <a:defRPr sz="2800" cap="none" baseline="0"/>
            </a:lvl1pPr>
          </a:lstStyle>
          <a:p>
            <a:pPr lvl="0"/>
            <a:r>
              <a:rPr lang="cs-CZ" smtClean="0"/>
              <a:t>Upravte styly předlohy textu.</a:t>
            </a:r>
          </a:p>
        </p:txBody>
      </p:sp>
      <p:cxnSp>
        <p:nvCxnSpPr>
          <p:cNvPr id="4" name="Přímá spojnice 3"/>
          <p:cNvCxnSpPr>
            <a:cxnSpLocks/>
          </p:cNvCxnSpPr>
          <p:nvPr userDrawn="1"/>
        </p:nvCxnSpPr>
        <p:spPr>
          <a:xfrm>
            <a:off x="11851200" y="2640229"/>
            <a:ext cx="0" cy="15039706"/>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0" name="Obrázek 19">
            <a:extLst>
              <a:ext uri="{FF2B5EF4-FFF2-40B4-BE49-F238E27FC236}">
                <a16:creationId xmlns:a16="http://schemas.microsoft.com/office/drawing/2014/main" id="{B985BDA0-83BF-4CD1-88C1-35ED2255594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27536" t="3180" r="70308" b="3301"/>
          <a:stretch/>
        </p:blipFill>
        <p:spPr>
          <a:xfrm>
            <a:off x="6715125" y="587427"/>
            <a:ext cx="700888" cy="17092509"/>
          </a:xfrm>
          <a:prstGeom prst="rect">
            <a:avLst/>
          </a:prstGeom>
        </p:spPr>
      </p:pic>
      <p:sp>
        <p:nvSpPr>
          <p:cNvPr id="17" name="Zástupný symbol pro text 13"/>
          <p:cNvSpPr>
            <a:spLocks noGrp="1"/>
          </p:cNvSpPr>
          <p:nvPr>
            <p:ph type="body" sz="quarter" idx="17" hasCustomPrompt="1"/>
          </p:nvPr>
        </p:nvSpPr>
        <p:spPr>
          <a:xfrm>
            <a:off x="7272000" y="2640229"/>
            <a:ext cx="4068000" cy="1680146"/>
          </a:xfrm>
        </p:spPr>
        <p:txBody>
          <a:bodyPr anchor="b" anchorCtr="0">
            <a:normAutofit/>
          </a:bodyPr>
          <a:lstStyle>
            <a:lvl1pPr marL="0" indent="0">
              <a:spcBef>
                <a:spcPts val="0"/>
              </a:spcBef>
              <a:buFontTx/>
              <a:buNone/>
              <a:defRPr sz="4800" b="1" cap="all" baseline="0">
                <a:solidFill>
                  <a:schemeClr val="accent1"/>
                </a:solidFill>
                <a:latin typeface="+mj-lt"/>
              </a:defRPr>
            </a:lvl1pPr>
          </a:lstStyle>
          <a:p>
            <a:pPr lvl="0"/>
            <a:r>
              <a:rPr lang="cs-CZ" dirty="0"/>
              <a:t>Data</a:t>
            </a:r>
          </a:p>
        </p:txBody>
      </p:sp>
      <p:sp>
        <p:nvSpPr>
          <p:cNvPr id="10" name="Zástupný symbol pro text 13"/>
          <p:cNvSpPr>
            <a:spLocks noGrp="1"/>
          </p:cNvSpPr>
          <p:nvPr>
            <p:ph type="body" sz="quarter" idx="23" hasCustomPrompt="1"/>
          </p:nvPr>
        </p:nvSpPr>
        <p:spPr>
          <a:xfrm>
            <a:off x="7239600" y="5664492"/>
            <a:ext cx="4068000" cy="1728150"/>
          </a:xfrm>
        </p:spPr>
        <p:txBody>
          <a:bodyPr anchor="ctr" anchorCtr="0">
            <a:normAutofit/>
          </a:bodyPr>
          <a:lstStyle>
            <a:lvl1pPr marL="0" indent="0" algn="ctr">
              <a:spcBef>
                <a:spcPts val="0"/>
              </a:spcBef>
              <a:buFontTx/>
              <a:buNone/>
              <a:defRPr sz="9200" b="1" cap="none" baseline="0">
                <a:solidFill>
                  <a:schemeClr val="accent1"/>
                </a:solidFill>
                <a:latin typeface="+mj-lt"/>
              </a:defRPr>
            </a:lvl1pPr>
          </a:lstStyle>
          <a:p>
            <a:pPr lvl="0"/>
            <a:r>
              <a:rPr lang="cs-CZ" dirty="0"/>
              <a:t>0</a:t>
            </a:r>
          </a:p>
        </p:txBody>
      </p:sp>
      <p:sp>
        <p:nvSpPr>
          <p:cNvPr id="13" name="Zástupný symbol pro text 13"/>
          <p:cNvSpPr>
            <a:spLocks noGrp="1"/>
          </p:cNvSpPr>
          <p:nvPr>
            <p:ph type="body" sz="quarter" idx="24" hasCustomPrompt="1"/>
          </p:nvPr>
        </p:nvSpPr>
        <p:spPr>
          <a:xfrm>
            <a:off x="7239600" y="7536654"/>
            <a:ext cx="4068000" cy="1296113"/>
          </a:xfrm>
        </p:spPr>
        <p:txBody>
          <a:bodyPr anchor="t" anchorCtr="0">
            <a:normAutofit/>
          </a:bodyPr>
          <a:lstStyle>
            <a:lvl1pPr marL="0" indent="0" algn="ctr">
              <a:spcBef>
                <a:spcPts val="0"/>
              </a:spcBef>
              <a:buFontTx/>
              <a:buNone/>
              <a:defRPr sz="3600" b="0" cap="all" baseline="0">
                <a:solidFill>
                  <a:schemeClr val="accent1"/>
                </a:solidFill>
                <a:latin typeface="+mj-lt"/>
              </a:defRPr>
            </a:lvl1pPr>
          </a:lstStyle>
          <a:p>
            <a:pPr lvl="0"/>
            <a:r>
              <a:rPr lang="cs-CZ" dirty="0"/>
              <a:t>MJ</a:t>
            </a:r>
          </a:p>
        </p:txBody>
      </p:sp>
      <p:sp>
        <p:nvSpPr>
          <p:cNvPr id="15" name="Zástupný symbol pro text 13"/>
          <p:cNvSpPr>
            <a:spLocks noGrp="1"/>
          </p:cNvSpPr>
          <p:nvPr>
            <p:ph type="body" sz="quarter" idx="25" hasCustomPrompt="1"/>
          </p:nvPr>
        </p:nvSpPr>
        <p:spPr>
          <a:xfrm>
            <a:off x="7239600" y="9347812"/>
            <a:ext cx="4068000" cy="1728150"/>
          </a:xfrm>
        </p:spPr>
        <p:txBody>
          <a:bodyPr anchor="ctr" anchorCtr="0">
            <a:normAutofit/>
          </a:bodyPr>
          <a:lstStyle>
            <a:lvl1pPr marL="0" indent="0" algn="ctr">
              <a:spcBef>
                <a:spcPts val="0"/>
              </a:spcBef>
              <a:buFontTx/>
              <a:buNone/>
              <a:defRPr sz="9200" b="1" cap="none" baseline="0">
                <a:solidFill>
                  <a:schemeClr val="accent1"/>
                </a:solidFill>
                <a:latin typeface="+mj-lt"/>
              </a:defRPr>
            </a:lvl1pPr>
          </a:lstStyle>
          <a:p>
            <a:pPr lvl="0"/>
            <a:r>
              <a:rPr lang="cs-CZ" dirty="0"/>
              <a:t>0</a:t>
            </a:r>
          </a:p>
        </p:txBody>
      </p:sp>
      <p:sp>
        <p:nvSpPr>
          <p:cNvPr id="16" name="Zástupný symbol pro text 13"/>
          <p:cNvSpPr>
            <a:spLocks noGrp="1"/>
          </p:cNvSpPr>
          <p:nvPr>
            <p:ph type="body" sz="quarter" idx="26" hasCustomPrompt="1"/>
          </p:nvPr>
        </p:nvSpPr>
        <p:spPr>
          <a:xfrm>
            <a:off x="7239600" y="11232975"/>
            <a:ext cx="4068000" cy="1296113"/>
          </a:xfrm>
        </p:spPr>
        <p:txBody>
          <a:bodyPr anchor="t" anchorCtr="0">
            <a:normAutofit/>
          </a:bodyPr>
          <a:lstStyle>
            <a:lvl1pPr marL="0" indent="0" algn="ctr">
              <a:spcBef>
                <a:spcPts val="0"/>
              </a:spcBef>
              <a:buFontTx/>
              <a:buNone/>
              <a:defRPr sz="3600" b="0" cap="all" baseline="0">
                <a:solidFill>
                  <a:schemeClr val="accent1"/>
                </a:solidFill>
                <a:latin typeface="+mj-lt"/>
              </a:defRPr>
            </a:lvl1pPr>
          </a:lstStyle>
          <a:p>
            <a:pPr lvl="0"/>
            <a:r>
              <a:rPr lang="cs-CZ" dirty="0"/>
              <a:t>MJ</a:t>
            </a:r>
          </a:p>
        </p:txBody>
      </p:sp>
      <p:sp>
        <p:nvSpPr>
          <p:cNvPr id="18" name="Zástupný symbol pro text 13"/>
          <p:cNvSpPr>
            <a:spLocks noGrp="1"/>
          </p:cNvSpPr>
          <p:nvPr>
            <p:ph type="body" sz="quarter" idx="27" hasCustomPrompt="1"/>
          </p:nvPr>
        </p:nvSpPr>
        <p:spPr>
          <a:xfrm>
            <a:off x="7239600" y="13031131"/>
            <a:ext cx="4068000" cy="1728150"/>
          </a:xfrm>
        </p:spPr>
        <p:txBody>
          <a:bodyPr anchor="ctr" anchorCtr="0">
            <a:normAutofit/>
          </a:bodyPr>
          <a:lstStyle>
            <a:lvl1pPr marL="0" indent="0" algn="ctr">
              <a:spcBef>
                <a:spcPts val="0"/>
              </a:spcBef>
              <a:buFontTx/>
              <a:buNone/>
              <a:defRPr sz="9200" b="1" cap="none" baseline="0">
                <a:solidFill>
                  <a:schemeClr val="accent1"/>
                </a:solidFill>
                <a:latin typeface="+mj-lt"/>
              </a:defRPr>
            </a:lvl1pPr>
          </a:lstStyle>
          <a:p>
            <a:pPr lvl="0"/>
            <a:r>
              <a:rPr lang="cs-CZ" dirty="0"/>
              <a:t>0</a:t>
            </a:r>
          </a:p>
        </p:txBody>
      </p:sp>
      <p:sp>
        <p:nvSpPr>
          <p:cNvPr id="19" name="Zástupný symbol pro text 13"/>
          <p:cNvSpPr>
            <a:spLocks noGrp="1"/>
          </p:cNvSpPr>
          <p:nvPr>
            <p:ph type="body" sz="quarter" idx="28" hasCustomPrompt="1"/>
          </p:nvPr>
        </p:nvSpPr>
        <p:spPr>
          <a:xfrm>
            <a:off x="7239600" y="14881292"/>
            <a:ext cx="4068000" cy="1296113"/>
          </a:xfrm>
        </p:spPr>
        <p:txBody>
          <a:bodyPr anchor="t" anchorCtr="0">
            <a:normAutofit/>
          </a:bodyPr>
          <a:lstStyle>
            <a:lvl1pPr marL="0" indent="0" algn="ctr">
              <a:spcBef>
                <a:spcPts val="0"/>
              </a:spcBef>
              <a:buFontTx/>
              <a:buNone/>
              <a:defRPr sz="3600" b="0" cap="all" baseline="0">
                <a:solidFill>
                  <a:schemeClr val="accent1"/>
                </a:solidFill>
                <a:latin typeface="+mj-lt"/>
              </a:defRPr>
            </a:lvl1pPr>
          </a:lstStyle>
          <a:p>
            <a:pPr lvl="0"/>
            <a:r>
              <a:rPr lang="cs-CZ" dirty="0"/>
              <a:t>MJ</a:t>
            </a:r>
          </a:p>
        </p:txBody>
      </p:sp>
      <p:sp>
        <p:nvSpPr>
          <p:cNvPr id="5" name="Zástupný symbol pro text 4"/>
          <p:cNvSpPr>
            <a:spLocks noGrp="1"/>
          </p:cNvSpPr>
          <p:nvPr>
            <p:ph type="body" sz="quarter" idx="29"/>
          </p:nvPr>
        </p:nvSpPr>
        <p:spPr>
          <a:xfrm>
            <a:off x="12693600" y="7939889"/>
            <a:ext cx="10443600" cy="8647351"/>
          </a:xfrm>
        </p:spPr>
        <p:txBody>
          <a:bodyPr/>
          <a:lstStyle>
            <a:lvl1pPr marL="672034" indent="-672034">
              <a:buFont typeface="+mj-lt"/>
              <a:buAutoNum type="arabicPeriod"/>
              <a:defRPr cap="all" baseline="0">
                <a:solidFill>
                  <a:schemeClr val="accent2"/>
                </a:solidFill>
              </a:defRPr>
            </a:lvl1pPr>
            <a:lvl2pPr marL="672034" indent="0">
              <a:buFontTx/>
              <a:buNone/>
              <a:defRPr/>
            </a:lvl2pPr>
          </a:lstStyle>
          <a:p>
            <a:pPr lvl="0"/>
            <a:r>
              <a:rPr lang="cs-CZ" smtClean="0"/>
              <a:t>Upravte styly předlohy textu.</a:t>
            </a:r>
          </a:p>
          <a:p>
            <a:pPr lvl="1"/>
            <a:r>
              <a:rPr lang="cs-CZ" smtClean="0"/>
              <a:t>Druhá úroveň</a:t>
            </a:r>
          </a:p>
        </p:txBody>
      </p:sp>
    </p:spTree>
    <p:extLst>
      <p:ext uri="{BB962C8B-B14F-4D97-AF65-F5344CB8AC3E}">
        <p14:creationId xmlns:p14="http://schemas.microsoft.com/office/powerpoint/2010/main" val="505623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9200" y="2640229"/>
            <a:ext cx="21888000" cy="1632142"/>
          </a:xfrm>
          <a:prstGeom prst="rect">
            <a:avLst/>
          </a:prstGeom>
        </p:spPr>
        <p:txBody>
          <a:bodyPr vert="horz" lIns="0" tIns="0" rIns="0" bIns="0" rtlCol="0" anchor="t" anchorCtr="0">
            <a:normAutofit/>
          </a:bodyPr>
          <a:lstStyle/>
          <a:p>
            <a:r>
              <a:rPr lang="cs-CZ" dirty="0"/>
              <a:t>Kliknutím lze upravit styl.</a:t>
            </a:r>
            <a:endParaRPr lang="en-US" dirty="0"/>
          </a:p>
        </p:txBody>
      </p:sp>
      <p:sp>
        <p:nvSpPr>
          <p:cNvPr id="3" name="Text Placeholder 2"/>
          <p:cNvSpPr>
            <a:spLocks noGrp="1"/>
          </p:cNvSpPr>
          <p:nvPr>
            <p:ph type="body" idx="1"/>
          </p:nvPr>
        </p:nvSpPr>
        <p:spPr>
          <a:xfrm>
            <a:off x="1249200" y="4320375"/>
            <a:ext cx="21888000" cy="12303468"/>
          </a:xfrm>
          <a:prstGeom prst="rect">
            <a:avLst/>
          </a:prstGeom>
        </p:spPr>
        <p:txBody>
          <a:bodyPr vert="horz" lIns="0" tIns="0" rIns="0" bIns="0" rtlCol="0">
            <a:normAutofit/>
          </a:body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endParaRPr lang="en-US" dirty="0"/>
          </a:p>
        </p:txBody>
      </p:sp>
      <p:sp>
        <p:nvSpPr>
          <p:cNvPr id="4" name="Date Placeholder 3"/>
          <p:cNvSpPr>
            <a:spLocks noGrp="1"/>
          </p:cNvSpPr>
          <p:nvPr>
            <p:ph type="dt" sz="half" idx="2"/>
          </p:nvPr>
        </p:nvSpPr>
        <p:spPr>
          <a:xfrm>
            <a:off x="1249200" y="17103885"/>
            <a:ext cx="2880000" cy="576050"/>
          </a:xfrm>
          <a:prstGeom prst="rect">
            <a:avLst/>
          </a:prstGeom>
        </p:spPr>
        <p:txBody>
          <a:bodyPr vert="horz" lIns="0" tIns="0" rIns="0" bIns="0" rtlCol="0" anchor="ctr"/>
          <a:lstStyle>
            <a:lvl1pPr algn="l">
              <a:defRPr sz="2400">
                <a:solidFill>
                  <a:schemeClr val="bg2"/>
                </a:solidFill>
              </a:defRPr>
            </a:lvl1pPr>
          </a:lstStyle>
          <a:p>
            <a:fld id="{9B3895B8-0BD6-4EDC-959F-D82D66CA15D6}" type="datetimeFigureOut">
              <a:rPr lang="cs-CZ" smtClean="0"/>
              <a:pPr/>
              <a:t>10.09.2019</a:t>
            </a:fld>
            <a:endParaRPr lang="cs-CZ" dirty="0"/>
          </a:p>
        </p:txBody>
      </p:sp>
      <p:sp>
        <p:nvSpPr>
          <p:cNvPr id="5" name="Footer Placeholder 4"/>
          <p:cNvSpPr>
            <a:spLocks noGrp="1"/>
          </p:cNvSpPr>
          <p:nvPr>
            <p:ph type="ftr" sz="quarter" idx="3"/>
          </p:nvPr>
        </p:nvSpPr>
        <p:spPr>
          <a:xfrm>
            <a:off x="4129200" y="17103885"/>
            <a:ext cx="16127999" cy="576050"/>
          </a:xfrm>
          <a:prstGeom prst="rect">
            <a:avLst/>
          </a:prstGeom>
        </p:spPr>
        <p:txBody>
          <a:bodyPr vert="horz" lIns="0" tIns="0" rIns="0" bIns="0" rtlCol="0" anchor="ctr"/>
          <a:lstStyle>
            <a:lvl1pPr algn="ctr">
              <a:defRPr sz="2400">
                <a:solidFill>
                  <a:schemeClr val="bg2"/>
                </a:solidFill>
              </a:defRPr>
            </a:lvl1pPr>
          </a:lstStyle>
          <a:p>
            <a:endParaRPr lang="cs-CZ" dirty="0"/>
          </a:p>
        </p:txBody>
      </p:sp>
      <p:sp>
        <p:nvSpPr>
          <p:cNvPr id="6" name="Slide Number Placeholder 5"/>
          <p:cNvSpPr>
            <a:spLocks noGrp="1"/>
          </p:cNvSpPr>
          <p:nvPr>
            <p:ph type="sldNum" sz="quarter" idx="4"/>
          </p:nvPr>
        </p:nvSpPr>
        <p:spPr>
          <a:xfrm>
            <a:off x="20257200" y="17103885"/>
            <a:ext cx="2880000" cy="576050"/>
          </a:xfrm>
          <a:prstGeom prst="rect">
            <a:avLst/>
          </a:prstGeom>
        </p:spPr>
        <p:txBody>
          <a:bodyPr vert="horz" lIns="0" tIns="0" rIns="0" bIns="0" rtlCol="0" anchor="ctr"/>
          <a:lstStyle>
            <a:lvl1pPr algn="r">
              <a:defRPr sz="2400">
                <a:solidFill>
                  <a:schemeClr val="bg2"/>
                </a:solidFill>
              </a:defRPr>
            </a:lvl1pPr>
          </a:lstStyle>
          <a:p>
            <a:fld id="{C79EEDCB-EB91-4C4F-A503-5C6FE3AC84D2}" type="slidenum">
              <a:rPr lang="cs-CZ" smtClean="0"/>
              <a:pPr/>
              <a:t>‹#›</a:t>
            </a:fld>
            <a:endParaRPr lang="cs-CZ" dirty="0"/>
          </a:p>
        </p:txBody>
      </p:sp>
      <p:cxnSp>
        <p:nvCxnSpPr>
          <p:cNvPr id="9" name="Vodítko vertik. 4" hidden="1">
            <a:extLst>
              <a:ext uri="{FF2B5EF4-FFF2-40B4-BE49-F238E27FC236}">
                <a16:creationId xmlns:a16="http://schemas.microsoft.com/office/drawing/2014/main" id="{3C895B8F-B083-4AB2-ABAF-76FFED21E58B}"/>
              </a:ext>
            </a:extLst>
          </p:cNvPr>
          <p:cNvCxnSpPr/>
          <p:nvPr userDrawn="1"/>
        </p:nvCxnSpPr>
        <p:spPr>
          <a:xfrm>
            <a:off x="23929200" y="0"/>
            <a:ext cx="0" cy="18289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Vodítko vertik. 3" hidden="1">
            <a:extLst>
              <a:ext uri="{FF2B5EF4-FFF2-40B4-BE49-F238E27FC236}">
                <a16:creationId xmlns:a16="http://schemas.microsoft.com/office/drawing/2014/main" id="{E20CCA9D-0858-4D06-AD11-DB0C32CCCB3F}"/>
              </a:ext>
            </a:extLst>
          </p:cNvPr>
          <p:cNvCxnSpPr/>
          <p:nvPr userDrawn="1"/>
        </p:nvCxnSpPr>
        <p:spPr>
          <a:xfrm>
            <a:off x="23137200" y="0"/>
            <a:ext cx="0" cy="18289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Vodítko vertik. 2" hidden="1">
            <a:extLst>
              <a:ext uri="{FF2B5EF4-FFF2-40B4-BE49-F238E27FC236}">
                <a16:creationId xmlns:a16="http://schemas.microsoft.com/office/drawing/2014/main" id="{552F0DDD-210D-4D0D-B69E-49C20B18EE61}"/>
              </a:ext>
            </a:extLst>
          </p:cNvPr>
          <p:cNvCxnSpPr/>
          <p:nvPr userDrawn="1"/>
        </p:nvCxnSpPr>
        <p:spPr>
          <a:xfrm>
            <a:off x="1249200" y="0"/>
            <a:ext cx="0" cy="18289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Vodítko vertik. 1" hidden="1">
            <a:extLst>
              <a:ext uri="{FF2B5EF4-FFF2-40B4-BE49-F238E27FC236}">
                <a16:creationId xmlns:a16="http://schemas.microsoft.com/office/drawing/2014/main" id="{4605B7AA-218E-4F0A-B999-802A12C3C648}"/>
              </a:ext>
            </a:extLst>
          </p:cNvPr>
          <p:cNvCxnSpPr/>
          <p:nvPr userDrawn="1"/>
        </p:nvCxnSpPr>
        <p:spPr>
          <a:xfrm>
            <a:off x="457200" y="0"/>
            <a:ext cx="0" cy="18289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Vodítko horiz. 5" hidden="1">
            <a:extLst>
              <a:ext uri="{FF2B5EF4-FFF2-40B4-BE49-F238E27FC236}">
                <a16:creationId xmlns:a16="http://schemas.microsoft.com/office/drawing/2014/main" id="{02A43B78-8D94-4A2A-B8D6-D956D5628068}"/>
              </a:ext>
            </a:extLst>
          </p:cNvPr>
          <p:cNvCxnSpPr/>
          <p:nvPr userDrawn="1"/>
        </p:nvCxnSpPr>
        <p:spPr>
          <a:xfrm>
            <a:off x="0" y="17679935"/>
            <a:ext cx="2438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Vodítko horiz. 4" hidden="1">
            <a:extLst>
              <a:ext uri="{FF2B5EF4-FFF2-40B4-BE49-F238E27FC236}">
                <a16:creationId xmlns:a16="http://schemas.microsoft.com/office/drawing/2014/main" id="{98DFABD4-A214-480D-94A5-1E1544CD332E}"/>
              </a:ext>
            </a:extLst>
          </p:cNvPr>
          <p:cNvCxnSpPr/>
          <p:nvPr userDrawn="1"/>
        </p:nvCxnSpPr>
        <p:spPr>
          <a:xfrm>
            <a:off x="0" y="16623843"/>
            <a:ext cx="2438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Vodítko horiz. 3" hidden="1">
            <a:extLst>
              <a:ext uri="{FF2B5EF4-FFF2-40B4-BE49-F238E27FC236}">
                <a16:creationId xmlns:a16="http://schemas.microsoft.com/office/drawing/2014/main" id="{292E6A4A-D85F-47FA-88D3-6AFDEBD14EAC}"/>
              </a:ext>
            </a:extLst>
          </p:cNvPr>
          <p:cNvCxnSpPr/>
          <p:nvPr userDrawn="1"/>
        </p:nvCxnSpPr>
        <p:spPr>
          <a:xfrm>
            <a:off x="0" y="4320375"/>
            <a:ext cx="2438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Vodítko horiz. 2" hidden="1">
            <a:extLst>
              <a:ext uri="{FF2B5EF4-FFF2-40B4-BE49-F238E27FC236}">
                <a16:creationId xmlns:a16="http://schemas.microsoft.com/office/drawing/2014/main" id="{CA282E34-2CFA-4C0E-88E6-0A81E1260065}"/>
              </a:ext>
            </a:extLst>
          </p:cNvPr>
          <p:cNvCxnSpPr/>
          <p:nvPr userDrawn="1"/>
        </p:nvCxnSpPr>
        <p:spPr>
          <a:xfrm>
            <a:off x="0" y="2640229"/>
            <a:ext cx="2438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Vodítko horiz. 1" hidden="1">
            <a:extLst>
              <a:ext uri="{FF2B5EF4-FFF2-40B4-BE49-F238E27FC236}">
                <a16:creationId xmlns:a16="http://schemas.microsoft.com/office/drawing/2014/main" id="{0EB48E79-C8D3-4A13-B2EF-7C2BF5C2F322}"/>
              </a:ext>
            </a:extLst>
          </p:cNvPr>
          <p:cNvCxnSpPr/>
          <p:nvPr userDrawn="1"/>
        </p:nvCxnSpPr>
        <p:spPr>
          <a:xfrm>
            <a:off x="0" y="609653"/>
            <a:ext cx="24386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364705"/>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3" r:id="rId12"/>
    <p:sldLayoutId id="2147483684" r:id="rId13"/>
    <p:sldLayoutId id="2147483685" r:id="rId14"/>
    <p:sldLayoutId id="2147483682" r:id="rId15"/>
  </p:sldLayoutIdLst>
  <p:txStyles>
    <p:titleStyle>
      <a:lvl1pPr algn="l" defTabSz="2438522" rtl="0" eaLnBrk="1" latinLnBrk="0" hangingPunct="1">
        <a:lnSpc>
          <a:spcPct val="90000"/>
        </a:lnSpc>
        <a:spcBef>
          <a:spcPct val="0"/>
        </a:spcBef>
        <a:buNone/>
        <a:defRPr sz="4800" b="1" kern="1200" cap="all" baseline="0">
          <a:solidFill>
            <a:schemeClr val="accent1"/>
          </a:solidFill>
          <a:latin typeface="+mj-lt"/>
          <a:ea typeface="+mj-ea"/>
          <a:cs typeface="+mj-cs"/>
        </a:defRPr>
      </a:lvl1pPr>
    </p:titleStyle>
    <p:bodyStyle>
      <a:lvl1pPr marL="480024" indent="-480024" algn="l" defTabSz="2438522" rtl="0" eaLnBrk="1" latinLnBrk="0" hangingPunct="1">
        <a:lnSpc>
          <a:spcPct val="90000"/>
        </a:lnSpc>
        <a:spcBef>
          <a:spcPts val="2667"/>
        </a:spcBef>
        <a:buClr>
          <a:schemeClr val="accent2"/>
        </a:buClr>
        <a:buFontTx/>
        <a:buBlip>
          <a:blip r:embed="rId17"/>
        </a:buBlip>
        <a:defRPr sz="3200" kern="1200">
          <a:solidFill>
            <a:schemeClr val="tx1"/>
          </a:solidFill>
          <a:latin typeface="+mn-lt"/>
          <a:ea typeface="+mn-ea"/>
          <a:cs typeface="+mn-cs"/>
        </a:defRPr>
      </a:lvl1pPr>
      <a:lvl2pPr marL="960048" indent="-480024" algn="l" defTabSz="2438522" rtl="0" eaLnBrk="1" latinLnBrk="0" hangingPunct="1">
        <a:lnSpc>
          <a:spcPct val="90000"/>
        </a:lnSpc>
        <a:spcBef>
          <a:spcPts val="1333"/>
        </a:spcBef>
        <a:buClr>
          <a:schemeClr val="accent2"/>
        </a:buClr>
        <a:buFontTx/>
        <a:buBlip>
          <a:blip r:embed="rId17"/>
        </a:buBlip>
        <a:defRPr sz="2800" kern="1200">
          <a:solidFill>
            <a:schemeClr val="tx1"/>
          </a:solidFill>
          <a:latin typeface="+mn-lt"/>
          <a:ea typeface="+mn-ea"/>
          <a:cs typeface="+mn-cs"/>
        </a:defRPr>
      </a:lvl2pPr>
      <a:lvl3pPr marL="1440072" indent="-480024" algn="l" defTabSz="2438522" rtl="0" eaLnBrk="1" latinLnBrk="0" hangingPunct="1">
        <a:lnSpc>
          <a:spcPct val="90000"/>
        </a:lnSpc>
        <a:spcBef>
          <a:spcPts val="1333"/>
        </a:spcBef>
        <a:buClr>
          <a:schemeClr val="accent2"/>
        </a:buClr>
        <a:buFontTx/>
        <a:buBlip>
          <a:blip r:embed="rId17"/>
        </a:buBlip>
        <a:defRPr sz="2800" kern="1200">
          <a:solidFill>
            <a:schemeClr val="tx1"/>
          </a:solidFill>
          <a:latin typeface="+mn-lt"/>
          <a:ea typeface="+mn-ea"/>
          <a:cs typeface="+mn-cs"/>
        </a:defRPr>
      </a:lvl3pPr>
      <a:lvl4pPr marL="1920096" indent="-480024" algn="l" defTabSz="2438522" rtl="0" eaLnBrk="1" latinLnBrk="0" hangingPunct="1">
        <a:lnSpc>
          <a:spcPct val="90000"/>
        </a:lnSpc>
        <a:spcBef>
          <a:spcPts val="1333"/>
        </a:spcBef>
        <a:buClr>
          <a:schemeClr val="accent2"/>
        </a:buClr>
        <a:buFontTx/>
        <a:buBlip>
          <a:blip r:embed="rId17"/>
        </a:buBlip>
        <a:defRPr sz="2800" kern="1200">
          <a:solidFill>
            <a:schemeClr val="tx1"/>
          </a:solidFill>
          <a:latin typeface="+mn-lt"/>
          <a:ea typeface="+mn-ea"/>
          <a:cs typeface="+mn-cs"/>
        </a:defRPr>
      </a:lvl4pPr>
      <a:lvl5pPr marL="2400120" indent="-480024" algn="l" defTabSz="2438522" rtl="0" eaLnBrk="1" latinLnBrk="0" hangingPunct="1">
        <a:lnSpc>
          <a:spcPct val="90000"/>
        </a:lnSpc>
        <a:spcBef>
          <a:spcPts val="1333"/>
        </a:spcBef>
        <a:buClr>
          <a:schemeClr val="accent2"/>
        </a:buClr>
        <a:buFontTx/>
        <a:buBlip>
          <a:blip r:embed="rId17"/>
        </a:buBlip>
        <a:defRPr sz="2800" kern="1200">
          <a:solidFill>
            <a:schemeClr val="tx1"/>
          </a:solidFill>
          <a:latin typeface="+mn-lt"/>
          <a:ea typeface="+mn-ea"/>
          <a:cs typeface="+mn-cs"/>
        </a:defRPr>
      </a:lvl5pPr>
      <a:lvl6pPr marL="6705935" indent="-609630" algn="l" defTabSz="2438522"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6pPr>
      <a:lvl7pPr marL="7925196" indent="-609630" algn="l" defTabSz="2438522"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7pPr>
      <a:lvl8pPr marL="9144457" indent="-609630" algn="l" defTabSz="2438522"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8pPr>
      <a:lvl9pPr marL="10363718" indent="-609630" algn="l" defTabSz="2438522" rtl="0" eaLnBrk="1" latinLnBrk="0" hangingPunct="1">
        <a:lnSpc>
          <a:spcPct val="90000"/>
        </a:lnSpc>
        <a:spcBef>
          <a:spcPts val="1333"/>
        </a:spcBef>
        <a:buFont typeface="Arial" panose="020B0604020202020204" pitchFamily="34" charset="0"/>
        <a:buChar char="•"/>
        <a:defRPr sz="4800" kern="1200">
          <a:solidFill>
            <a:schemeClr val="tx1"/>
          </a:solidFill>
          <a:latin typeface="+mn-lt"/>
          <a:ea typeface="+mn-ea"/>
          <a:cs typeface="+mn-cs"/>
        </a:defRPr>
      </a:lvl9pPr>
    </p:bodyStyle>
    <p:otherStyle>
      <a:defPPr>
        <a:defRPr lang="en-US"/>
      </a:defPPr>
      <a:lvl1pPr marL="0" algn="l" defTabSz="2438522" rtl="0" eaLnBrk="1" latinLnBrk="0" hangingPunct="1">
        <a:defRPr sz="4800" kern="1200">
          <a:solidFill>
            <a:schemeClr val="tx1"/>
          </a:solidFill>
          <a:latin typeface="+mn-lt"/>
          <a:ea typeface="+mn-ea"/>
          <a:cs typeface="+mn-cs"/>
        </a:defRPr>
      </a:lvl1pPr>
      <a:lvl2pPr marL="1219261" algn="l" defTabSz="2438522" rtl="0" eaLnBrk="1" latinLnBrk="0" hangingPunct="1">
        <a:defRPr sz="4800" kern="1200">
          <a:solidFill>
            <a:schemeClr val="tx1"/>
          </a:solidFill>
          <a:latin typeface="+mn-lt"/>
          <a:ea typeface="+mn-ea"/>
          <a:cs typeface="+mn-cs"/>
        </a:defRPr>
      </a:lvl2pPr>
      <a:lvl3pPr marL="2438522" algn="l" defTabSz="2438522" rtl="0" eaLnBrk="1" latinLnBrk="0" hangingPunct="1">
        <a:defRPr sz="4800" kern="1200">
          <a:solidFill>
            <a:schemeClr val="tx1"/>
          </a:solidFill>
          <a:latin typeface="+mn-lt"/>
          <a:ea typeface="+mn-ea"/>
          <a:cs typeface="+mn-cs"/>
        </a:defRPr>
      </a:lvl3pPr>
      <a:lvl4pPr marL="3657783" algn="l" defTabSz="2438522" rtl="0" eaLnBrk="1" latinLnBrk="0" hangingPunct="1">
        <a:defRPr sz="4800" kern="1200">
          <a:solidFill>
            <a:schemeClr val="tx1"/>
          </a:solidFill>
          <a:latin typeface="+mn-lt"/>
          <a:ea typeface="+mn-ea"/>
          <a:cs typeface="+mn-cs"/>
        </a:defRPr>
      </a:lvl4pPr>
      <a:lvl5pPr marL="4877044" algn="l" defTabSz="2438522" rtl="0" eaLnBrk="1" latinLnBrk="0" hangingPunct="1">
        <a:defRPr sz="4800" kern="1200">
          <a:solidFill>
            <a:schemeClr val="tx1"/>
          </a:solidFill>
          <a:latin typeface="+mn-lt"/>
          <a:ea typeface="+mn-ea"/>
          <a:cs typeface="+mn-cs"/>
        </a:defRPr>
      </a:lvl5pPr>
      <a:lvl6pPr marL="6096305" algn="l" defTabSz="2438522" rtl="0" eaLnBrk="1" latinLnBrk="0" hangingPunct="1">
        <a:defRPr sz="4800" kern="1200">
          <a:solidFill>
            <a:schemeClr val="tx1"/>
          </a:solidFill>
          <a:latin typeface="+mn-lt"/>
          <a:ea typeface="+mn-ea"/>
          <a:cs typeface="+mn-cs"/>
        </a:defRPr>
      </a:lvl6pPr>
      <a:lvl7pPr marL="7315566" algn="l" defTabSz="2438522" rtl="0" eaLnBrk="1" latinLnBrk="0" hangingPunct="1">
        <a:defRPr sz="4800" kern="1200">
          <a:solidFill>
            <a:schemeClr val="tx1"/>
          </a:solidFill>
          <a:latin typeface="+mn-lt"/>
          <a:ea typeface="+mn-ea"/>
          <a:cs typeface="+mn-cs"/>
        </a:defRPr>
      </a:lvl7pPr>
      <a:lvl8pPr marL="8534827" algn="l" defTabSz="2438522" rtl="0" eaLnBrk="1" latinLnBrk="0" hangingPunct="1">
        <a:defRPr sz="4800" kern="1200">
          <a:solidFill>
            <a:schemeClr val="tx1"/>
          </a:solidFill>
          <a:latin typeface="+mn-lt"/>
          <a:ea typeface="+mn-ea"/>
          <a:cs typeface="+mn-cs"/>
        </a:defRPr>
      </a:lvl8pPr>
      <a:lvl9pPr marL="9754088" algn="l" defTabSz="2438522" rtl="0" eaLnBrk="1" latinLnBrk="0" hangingPunct="1">
        <a:defRPr sz="4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761" userDrawn="1">
          <p15:clr>
            <a:srgbClr val="F26B43"/>
          </p15:clr>
        </p15:guide>
        <p15:guide id="2" pos="7681" userDrawn="1">
          <p15:clr>
            <a:srgbClr val="F26B43"/>
          </p15:clr>
        </p15:guide>
        <p15:guide id="3" pos="287" userDrawn="1">
          <p15:clr>
            <a:srgbClr val="F26B43"/>
          </p15:clr>
        </p15:guide>
        <p15:guide id="4" pos="15075" userDrawn="1">
          <p15:clr>
            <a:srgbClr val="F26B43"/>
          </p15:clr>
        </p15:guide>
        <p15:guide id="5" orient="horz" pos="377" userDrawn="1">
          <p15:clr>
            <a:srgbClr val="F26B43"/>
          </p15:clr>
        </p15:guide>
        <p15:guide id="6" orient="horz" pos="11144" userDrawn="1">
          <p15:clr>
            <a:srgbClr val="F26B43"/>
          </p15:clr>
        </p15:guide>
        <p15:guide id="7" orient="horz" pos="1648" userDrawn="1">
          <p15:clr>
            <a:srgbClr val="F26B43"/>
          </p15:clr>
        </p15:guide>
        <p15:guide id="8" orient="horz" pos="2706" userDrawn="1">
          <p15:clr>
            <a:srgbClr val="F26B43"/>
          </p15:clr>
        </p15:guide>
        <p15:guide id="9" orient="horz" pos="10478" userDrawn="1">
          <p15:clr>
            <a:srgbClr val="F26B43"/>
          </p15:clr>
        </p15:guide>
        <p15:guide id="10" pos="786" userDrawn="1">
          <p15:clr>
            <a:srgbClr val="F26B43"/>
          </p15:clr>
        </p15:guide>
        <p15:guide id="11" pos="145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Zástupný symbol pro text 18">
            <a:extLst>
              <a:ext uri="{FF2B5EF4-FFF2-40B4-BE49-F238E27FC236}">
                <a16:creationId xmlns:a16="http://schemas.microsoft.com/office/drawing/2014/main" id="{D9DE9E23-7AA4-4ED4-805A-9E3BB70EED8F}"/>
              </a:ext>
            </a:extLst>
          </p:cNvPr>
          <p:cNvSpPr>
            <a:spLocks noGrp="1"/>
          </p:cNvSpPr>
          <p:nvPr>
            <p:ph type="body" sz="quarter" idx="12"/>
          </p:nvPr>
        </p:nvSpPr>
        <p:spPr>
          <a:xfrm>
            <a:off x="4500000" y="4442400"/>
            <a:ext cx="14940000" cy="6750779"/>
          </a:xfrm>
        </p:spPr>
        <p:txBody>
          <a:bodyPr/>
          <a:lstStyle/>
          <a:p>
            <a:endParaRPr lang="cs-CZ" dirty="0"/>
          </a:p>
        </p:txBody>
      </p:sp>
      <p:sp>
        <p:nvSpPr>
          <p:cNvPr id="5" name="Datum"/>
          <p:cNvSpPr>
            <a:spLocks noGrp="1"/>
          </p:cNvSpPr>
          <p:nvPr>
            <p:ph type="body" sz="quarter" idx="11"/>
          </p:nvPr>
        </p:nvSpPr>
        <p:spPr>
          <a:xfrm>
            <a:off x="18597016" y="2120936"/>
            <a:ext cx="2880000" cy="720000"/>
          </a:xfrm>
        </p:spPr>
        <p:txBody>
          <a:bodyPr/>
          <a:lstStyle/>
          <a:p>
            <a:r>
              <a:rPr lang="cs-CZ" dirty="0" smtClean="0"/>
              <a:t>11. 9. 2019</a:t>
            </a:r>
            <a:endParaRPr lang="cs-CZ" dirty="0"/>
          </a:p>
        </p:txBody>
      </p:sp>
      <p:sp>
        <p:nvSpPr>
          <p:cNvPr id="25" name="Podnadpis snímku"/>
          <p:cNvSpPr>
            <a:spLocks noGrp="1"/>
          </p:cNvSpPr>
          <p:nvPr>
            <p:ph type="subTitle" idx="1"/>
          </p:nvPr>
        </p:nvSpPr>
        <p:spPr>
          <a:xfrm>
            <a:off x="13298010" y="14396107"/>
            <a:ext cx="9972000" cy="1717103"/>
          </a:xfrm>
        </p:spPr>
        <p:txBody>
          <a:bodyPr/>
          <a:lstStyle/>
          <a:p>
            <a:r>
              <a:rPr lang="cs-CZ" dirty="0" smtClean="0"/>
              <a:t>Zdeněk </a:t>
            </a:r>
            <a:r>
              <a:rPr lang="cs-CZ" dirty="0" err="1" smtClean="0"/>
              <a:t>kadlec</a:t>
            </a:r>
            <a:r>
              <a:rPr lang="cs-CZ" dirty="0" smtClean="0"/>
              <a:t/>
            </a:r>
            <a:br>
              <a:rPr lang="cs-CZ" dirty="0" smtClean="0"/>
            </a:br>
            <a:r>
              <a:rPr lang="cs-CZ" dirty="0" smtClean="0"/>
              <a:t>zástupce státního tajemníka v ministerstvu zemědělství</a:t>
            </a:r>
            <a:endParaRPr lang="cs-CZ" dirty="0"/>
          </a:p>
        </p:txBody>
      </p:sp>
      <p:sp>
        <p:nvSpPr>
          <p:cNvPr id="24" name="Nadpis snímku"/>
          <p:cNvSpPr>
            <a:spLocks noGrp="1"/>
          </p:cNvSpPr>
          <p:nvPr>
            <p:ph type="ctrTitle"/>
          </p:nvPr>
        </p:nvSpPr>
        <p:spPr>
          <a:xfrm>
            <a:off x="7470000" y="5572314"/>
            <a:ext cx="9972000" cy="1980000"/>
          </a:xfrm>
        </p:spPr>
        <p:txBody>
          <a:bodyPr>
            <a:normAutofit fontScale="90000"/>
          </a:bodyPr>
          <a:lstStyle/>
          <a:p>
            <a:r>
              <a:rPr lang="cs-CZ" dirty="0" smtClean="0"/>
              <a:t>Zákon o Státní službě a trh práce</a:t>
            </a:r>
            <a:endParaRPr lang="cs-CZ" dirty="0"/>
          </a:p>
        </p:txBody>
      </p:sp>
      <p:pic>
        <p:nvPicPr>
          <p:cNvPr id="22" name="Logo MZe">
            <a:extLst>
              <a:ext uri="{FF2B5EF4-FFF2-40B4-BE49-F238E27FC236}">
                <a16:creationId xmlns:a16="http://schemas.microsoft.com/office/drawing/2014/main" id="{DA531F35-4064-445C-B666-A301F89A6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2000" y="14365361"/>
            <a:ext cx="3132000" cy="1353600"/>
          </a:xfrm>
          <a:prstGeom prst="rect">
            <a:avLst/>
          </a:prstGeom>
        </p:spPr>
      </p:pic>
      <p:cxnSp>
        <p:nvCxnSpPr>
          <p:cNvPr id="26" name="Horizontální linka">
            <a:extLst>
              <a:ext uri="{FF2B5EF4-FFF2-40B4-BE49-F238E27FC236}">
                <a16:creationId xmlns:a16="http://schemas.microsoft.com/office/drawing/2014/main" id="{6CB8FD26-7373-4F74-A74F-A919A15F645F}"/>
              </a:ext>
            </a:extLst>
          </p:cNvPr>
          <p:cNvCxnSpPr/>
          <p:nvPr/>
        </p:nvCxnSpPr>
        <p:spPr>
          <a:xfrm>
            <a:off x="4500000" y="8501448"/>
            <a:ext cx="1494000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5393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text 9">
            <a:extLst>
              <a:ext uri="{FF2B5EF4-FFF2-40B4-BE49-F238E27FC236}">
                <a16:creationId xmlns:a16="http://schemas.microsoft.com/office/drawing/2014/main" id="{73AF0204-26E8-4165-A732-BF7CAACA4591}"/>
              </a:ext>
            </a:extLst>
          </p:cNvPr>
          <p:cNvSpPr>
            <a:spLocks noGrp="1"/>
          </p:cNvSpPr>
          <p:nvPr>
            <p:ph type="body" sz="quarter" idx="12"/>
          </p:nvPr>
        </p:nvSpPr>
        <p:spPr/>
        <p:txBody>
          <a:bodyPr/>
          <a:lstStyle/>
          <a:p>
            <a:endParaRPr lang="cs-CZ"/>
          </a:p>
        </p:txBody>
      </p:sp>
      <p:sp>
        <p:nvSpPr>
          <p:cNvPr id="2" name="Nadpis 1">
            <a:extLst>
              <a:ext uri="{FF2B5EF4-FFF2-40B4-BE49-F238E27FC236}">
                <a16:creationId xmlns:a16="http://schemas.microsoft.com/office/drawing/2014/main" id="{E91EC619-241E-451F-A24E-56421AA5D25F}"/>
              </a:ext>
            </a:extLst>
          </p:cNvPr>
          <p:cNvSpPr>
            <a:spLocks noGrp="1"/>
          </p:cNvSpPr>
          <p:nvPr>
            <p:ph type="ctrTitle"/>
          </p:nvPr>
        </p:nvSpPr>
        <p:spPr/>
        <p:txBody>
          <a:bodyPr/>
          <a:lstStyle/>
          <a:p>
            <a:r>
              <a:rPr lang="cs-CZ" dirty="0" err="1" smtClean="0"/>
              <a:t>DĚKUJi</a:t>
            </a:r>
            <a:r>
              <a:rPr lang="cs-CZ" dirty="0"/>
              <a:t/>
            </a:r>
            <a:br>
              <a:rPr lang="cs-CZ" dirty="0"/>
            </a:br>
            <a:r>
              <a:rPr lang="cs-CZ" dirty="0"/>
              <a:t>ZA POZORNOST</a:t>
            </a:r>
          </a:p>
        </p:txBody>
      </p:sp>
      <p:sp>
        <p:nvSpPr>
          <p:cNvPr id="3" name="Podnadpis 2">
            <a:extLst>
              <a:ext uri="{FF2B5EF4-FFF2-40B4-BE49-F238E27FC236}">
                <a16:creationId xmlns:a16="http://schemas.microsoft.com/office/drawing/2014/main" id="{1AE3BD29-4BBD-408B-9592-E82155D75A0C}"/>
              </a:ext>
            </a:extLst>
          </p:cNvPr>
          <p:cNvSpPr>
            <a:spLocks noGrp="1"/>
          </p:cNvSpPr>
          <p:nvPr>
            <p:ph type="subTitle" idx="1"/>
          </p:nvPr>
        </p:nvSpPr>
        <p:spPr>
          <a:xfrm>
            <a:off x="5713587" y="10440000"/>
            <a:ext cx="12960000" cy="1260000"/>
          </a:xfrm>
        </p:spPr>
        <p:txBody>
          <a:bodyPr/>
          <a:lstStyle/>
          <a:p>
            <a:r>
              <a:rPr lang="cs-CZ" dirty="0" smtClean="0"/>
              <a:t>Kontakt:  Zdeněk Kadlec, Zdenek.Kadlec@mze.cz, </a:t>
            </a:r>
            <a:r>
              <a:rPr lang="cs-CZ" dirty="0"/>
              <a:t>telefonní </a:t>
            </a:r>
            <a:r>
              <a:rPr lang="cs-CZ" dirty="0" smtClean="0"/>
              <a:t>číslo 221814562</a:t>
            </a:r>
            <a:endParaRPr lang="cs-CZ" dirty="0"/>
          </a:p>
        </p:txBody>
      </p:sp>
      <p:cxnSp>
        <p:nvCxnSpPr>
          <p:cNvPr id="7" name="Zelená horizontální linka">
            <a:extLst>
              <a:ext uri="{FF2B5EF4-FFF2-40B4-BE49-F238E27FC236}">
                <a16:creationId xmlns:a16="http://schemas.microsoft.com/office/drawing/2014/main" id="{CC4E7CF4-015C-4443-B70B-8BB3A7A9B4F6}"/>
              </a:ext>
            </a:extLst>
          </p:cNvPr>
          <p:cNvCxnSpPr/>
          <p:nvPr/>
        </p:nvCxnSpPr>
        <p:spPr>
          <a:xfrm>
            <a:off x="5713200" y="10368000"/>
            <a:ext cx="129600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vislá linka">
            <a:extLst>
              <a:ext uri="{FF2B5EF4-FFF2-40B4-BE49-F238E27FC236}">
                <a16:creationId xmlns:a16="http://schemas.microsoft.com/office/drawing/2014/main" id="{E8E5C449-5924-44BE-AF0F-87E977362123}"/>
              </a:ext>
            </a:extLst>
          </p:cNvPr>
          <p:cNvCxnSpPr/>
          <p:nvPr/>
        </p:nvCxnSpPr>
        <p:spPr>
          <a:xfrm>
            <a:off x="10321200" y="7369200"/>
            <a:ext cx="0" cy="228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Logo MZe">
            <a:extLst>
              <a:ext uri="{FF2B5EF4-FFF2-40B4-BE49-F238E27FC236}">
                <a16:creationId xmlns:a16="http://schemas.microsoft.com/office/drawing/2014/main" id="{737F2E1F-2363-41C6-B357-662CC3F47A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0800" y="7837200"/>
            <a:ext cx="3132000" cy="1353600"/>
          </a:xfrm>
          <a:prstGeom prst="rect">
            <a:avLst/>
          </a:prstGeom>
        </p:spPr>
      </p:pic>
    </p:spTree>
    <p:extLst>
      <p:ext uri="{BB962C8B-B14F-4D97-AF65-F5344CB8AC3E}">
        <p14:creationId xmlns:p14="http://schemas.microsoft.com/office/powerpoint/2010/main" val="1702269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51492" y="4246607"/>
            <a:ext cx="21888000" cy="1632142"/>
          </a:xfrm>
        </p:spPr>
        <p:txBody>
          <a:bodyPr/>
          <a:lstStyle/>
          <a:p>
            <a:r>
              <a:rPr lang="cs-CZ" dirty="0" smtClean="0"/>
              <a:t>Trh práce</a:t>
            </a:r>
            <a:endParaRPr lang="cs-CZ" dirty="0"/>
          </a:p>
        </p:txBody>
      </p:sp>
      <p:sp>
        <p:nvSpPr>
          <p:cNvPr id="3" name="Zástupný symbol pro obsah 2"/>
          <p:cNvSpPr>
            <a:spLocks noGrp="1"/>
          </p:cNvSpPr>
          <p:nvPr>
            <p:ph sz="quarter" idx="13"/>
          </p:nvPr>
        </p:nvSpPr>
        <p:spPr>
          <a:xfrm>
            <a:off x="1249200" y="8081319"/>
            <a:ext cx="21888000" cy="8542524"/>
          </a:xfrm>
        </p:spPr>
        <p:txBody>
          <a:bodyPr>
            <a:normAutofit/>
          </a:bodyPr>
          <a:lstStyle/>
          <a:p>
            <a:r>
              <a:rPr lang="cs-CZ" sz="4400" dirty="0" smtClean="0"/>
              <a:t>Trh práce = pomyslný prostor, kde dochází ke střetu nabídky pracovních sil a poptávky ze strany zaměstnavatelů</a:t>
            </a:r>
          </a:p>
          <a:p>
            <a:r>
              <a:rPr lang="cs-CZ" sz="4400" dirty="0" smtClean="0"/>
              <a:t>Nabídka pracovních sil – pracovní síla = člověk se svými schopnostmi, předpoklady a kvalifikací</a:t>
            </a:r>
          </a:p>
          <a:p>
            <a:r>
              <a:rPr lang="cs-CZ" sz="4400" dirty="0" smtClean="0"/>
              <a:t>Poptávka zaměstnavatelů = potřeba zaměstnavatele obsadit volné místo pracovní silou se schopnostmi, předpoklady a kvalifikací odpovídající atributům daného místa</a:t>
            </a:r>
            <a:endParaRPr lang="cs-CZ" sz="4400" dirty="0"/>
          </a:p>
        </p:txBody>
      </p:sp>
    </p:spTree>
    <p:extLst>
      <p:ext uri="{BB962C8B-B14F-4D97-AF65-F5344CB8AC3E}">
        <p14:creationId xmlns:p14="http://schemas.microsoft.com/office/powerpoint/2010/main" val="653697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FA47DD-1049-4560-8762-CA15266FFA7F}"/>
              </a:ext>
            </a:extLst>
          </p:cNvPr>
          <p:cNvSpPr>
            <a:spLocks noGrp="1"/>
          </p:cNvSpPr>
          <p:nvPr>
            <p:ph type="title"/>
          </p:nvPr>
        </p:nvSpPr>
        <p:spPr/>
        <p:txBody>
          <a:bodyPr>
            <a:normAutofit/>
          </a:bodyPr>
          <a:lstStyle/>
          <a:p>
            <a:r>
              <a:rPr lang="cs-CZ" dirty="0" smtClean="0"/>
              <a:t>Zaměstnanci ve služebním poměru podle zákona o státní službě jako součást  trhu práce v české republice</a:t>
            </a:r>
            <a:endParaRPr lang="cs-CZ" dirty="0"/>
          </a:p>
        </p:txBody>
      </p:sp>
      <p:sp>
        <p:nvSpPr>
          <p:cNvPr id="3" name="Zástupný symbol pro obsah 2">
            <a:extLst>
              <a:ext uri="{FF2B5EF4-FFF2-40B4-BE49-F238E27FC236}">
                <a16:creationId xmlns:a16="http://schemas.microsoft.com/office/drawing/2014/main" id="{563E927D-CDC9-4CB8-B11E-EDA74F441408}"/>
              </a:ext>
            </a:extLst>
          </p:cNvPr>
          <p:cNvSpPr>
            <a:spLocks noGrp="1"/>
          </p:cNvSpPr>
          <p:nvPr>
            <p:ph sz="quarter" idx="13"/>
          </p:nvPr>
        </p:nvSpPr>
        <p:spPr/>
        <p:txBody>
          <a:bodyPr>
            <a:normAutofit lnSpcReduction="10000"/>
          </a:bodyPr>
          <a:lstStyle/>
          <a:p>
            <a:r>
              <a:rPr lang="cs-CZ" sz="3600" dirty="0" smtClean="0"/>
              <a:t>Ekonomicky aktivní osoby celkem (zaměstnaní + nezaměstnaní)		5 415 000</a:t>
            </a:r>
          </a:p>
          <a:p>
            <a:r>
              <a:rPr lang="cs-CZ" sz="3600" dirty="0" smtClean="0"/>
              <a:t>Zaměstnanců celkem					5 294 000</a:t>
            </a:r>
          </a:p>
          <a:p>
            <a:r>
              <a:rPr lang="cs-CZ" sz="3600" dirty="0" smtClean="0"/>
              <a:t>Počet zaměstnanců veřejné správy 				635 000		</a:t>
            </a:r>
          </a:p>
          <a:p>
            <a:r>
              <a:rPr lang="cs-CZ" sz="3600" dirty="0" smtClean="0"/>
              <a:t>Zaměstnanci ministerstev, státních úřadů a dalších organizačních složek státu</a:t>
            </a:r>
            <a:br>
              <a:rPr lang="cs-CZ" sz="3600" dirty="0" smtClean="0"/>
            </a:br>
            <a:r>
              <a:rPr lang="cs-CZ" sz="3600" dirty="0" smtClean="0"/>
              <a:t> </a:t>
            </a:r>
            <a:r>
              <a:rPr lang="cs-CZ" sz="3600" dirty="0"/>
              <a:t>a jejich </a:t>
            </a:r>
            <a:r>
              <a:rPr lang="cs-CZ" sz="3600" dirty="0" smtClean="0"/>
              <a:t>příspěvkových organizací 				470 000</a:t>
            </a:r>
          </a:p>
          <a:p>
            <a:r>
              <a:rPr lang="cs-CZ" sz="3600" dirty="0" smtClean="0"/>
              <a:t>Učitelé						183 000</a:t>
            </a:r>
          </a:p>
          <a:p>
            <a:r>
              <a:rPr lang="cs-CZ" sz="3600" dirty="0" smtClean="0"/>
              <a:t>Nepedagogičtí pracovníci				  64 000</a:t>
            </a:r>
          </a:p>
          <a:p>
            <a:r>
              <a:rPr lang="cs-CZ" sz="3600" dirty="0" smtClean="0"/>
              <a:t>Osoby </a:t>
            </a:r>
            <a:r>
              <a:rPr lang="cs-CZ" sz="3600" dirty="0"/>
              <a:t>ve služebním poměru příslušníků bezpečnostních </a:t>
            </a:r>
            <a:r>
              <a:rPr lang="cs-CZ" sz="3600" dirty="0" smtClean="0"/>
              <a:t>sborů		  64 500</a:t>
            </a:r>
          </a:p>
          <a:p>
            <a:r>
              <a:rPr lang="cs-CZ" sz="3600" dirty="0" smtClean="0"/>
              <a:t>Vojáci z povolání					  25 600</a:t>
            </a:r>
          </a:p>
          <a:p>
            <a:r>
              <a:rPr lang="cs-CZ" sz="3600" dirty="0" smtClean="0"/>
              <a:t>Počet úředníků					150 000</a:t>
            </a:r>
          </a:p>
          <a:p>
            <a:r>
              <a:rPr lang="cs-CZ" sz="3600" dirty="0" smtClean="0"/>
              <a:t>Úředníci územních samosprávných celků			  80 000</a:t>
            </a:r>
          </a:p>
          <a:p>
            <a:r>
              <a:rPr lang="cs-CZ" sz="3600" dirty="0" smtClean="0"/>
              <a:t>Státní úředníci					  70 000</a:t>
            </a:r>
          </a:p>
          <a:p>
            <a:r>
              <a:rPr lang="cs-CZ" sz="3600" b="1" dirty="0" smtClean="0"/>
              <a:t>Zaměstnanci ve služebním poměru podle zákona o státní službě	  64 900</a:t>
            </a:r>
          </a:p>
          <a:p>
            <a:pPr lvl="1"/>
            <a:r>
              <a:rPr lang="cs-CZ" sz="3600" b="1" dirty="0" smtClean="0"/>
              <a:t>Z toho představení				    9 000</a:t>
            </a:r>
          </a:p>
          <a:p>
            <a:pPr lvl="1"/>
            <a:r>
              <a:rPr lang="cs-CZ" sz="3600" b="1" dirty="0" smtClean="0"/>
              <a:t>Státní zaměstnanci, kteří nejsou představenými		  55 900</a:t>
            </a:r>
            <a:endParaRPr lang="cs-CZ" sz="3600" b="1" dirty="0"/>
          </a:p>
          <a:p>
            <a:pPr marL="0" indent="0">
              <a:buNone/>
            </a:pPr>
            <a:r>
              <a:rPr lang="cs-CZ" dirty="0" smtClean="0"/>
              <a:t>Údaje získány z Analýzy zaměstnanosti Ministerstva práce a sociálních věcí za rok 2018 a informačního letáku Ministerstva financí Státní rozpočet v kostce</a:t>
            </a:r>
            <a:endParaRPr lang="cs-CZ" dirty="0"/>
          </a:p>
        </p:txBody>
      </p:sp>
    </p:spTree>
    <p:extLst>
      <p:ext uri="{BB962C8B-B14F-4D97-AF65-F5344CB8AC3E}">
        <p14:creationId xmlns:p14="http://schemas.microsoft.com/office/powerpoint/2010/main" val="3556135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Vytvoření segmentu na trhu práce podle služebního zákona </a:t>
            </a:r>
            <a:endParaRPr lang="cs-CZ" dirty="0"/>
          </a:p>
        </p:txBody>
      </p:sp>
      <p:sp>
        <p:nvSpPr>
          <p:cNvPr id="3" name="Zástupný symbol pro obsah 2"/>
          <p:cNvSpPr>
            <a:spLocks noGrp="1"/>
          </p:cNvSpPr>
          <p:nvPr>
            <p:ph sz="quarter" idx="13"/>
          </p:nvPr>
        </p:nvSpPr>
        <p:spPr/>
        <p:txBody>
          <a:bodyPr/>
          <a:lstStyle/>
          <a:p>
            <a:r>
              <a:rPr lang="cs-CZ" dirty="0" smtClean="0"/>
              <a:t>Zákon č</a:t>
            </a:r>
            <a:r>
              <a:rPr lang="cs-CZ" dirty="0"/>
              <a:t>. </a:t>
            </a:r>
            <a:r>
              <a:rPr lang="cs-CZ" dirty="0" smtClean="0"/>
              <a:t>210/2002 Sb., o </a:t>
            </a:r>
            <a:r>
              <a:rPr lang="cs-CZ" dirty="0"/>
              <a:t>službě státních zaměstnanců ve správních úřadech a o odměňování těchto zaměstnanců a ostatních zaměstnanců ve správních </a:t>
            </a:r>
            <a:r>
              <a:rPr lang="cs-CZ" dirty="0" smtClean="0"/>
              <a:t>úřadech (služební zákon)</a:t>
            </a:r>
          </a:p>
          <a:p>
            <a:r>
              <a:rPr lang="cs-CZ" dirty="0" smtClean="0"/>
              <a:t>Kariérní systém</a:t>
            </a:r>
          </a:p>
          <a:p>
            <a:r>
              <a:rPr lang="cs-CZ" dirty="0"/>
              <a:t>P</a:t>
            </a:r>
            <a:r>
              <a:rPr lang="cs-CZ" dirty="0" smtClean="0"/>
              <a:t>rincip </a:t>
            </a:r>
            <a:r>
              <a:rPr lang="cs-CZ" dirty="0"/>
              <a:t>definitivy (osoba, která je přijata do státní služby, pokud nespáchá správní delikt má právo ve službě setrvat)</a:t>
            </a:r>
          </a:p>
          <a:p>
            <a:r>
              <a:rPr lang="cs-CZ" dirty="0" smtClean="0"/>
              <a:t>Příprava na službu – výběrové řízení k přípravě na službu</a:t>
            </a:r>
          </a:p>
          <a:p>
            <a:r>
              <a:rPr lang="cs-CZ" dirty="0" smtClean="0"/>
              <a:t>Teprve po ukončení přípravy na službu složení úřednické zkoušky a jmenování do služby</a:t>
            </a:r>
          </a:p>
          <a:p>
            <a:r>
              <a:rPr lang="cs-CZ" dirty="0" smtClean="0"/>
              <a:t>Služební slib</a:t>
            </a:r>
          </a:p>
          <a:p>
            <a:r>
              <a:rPr lang="cs-CZ" dirty="0" smtClean="0"/>
              <a:t>Speciální povinnosti státních zaměstnanců oproti zaměstnancům v pracovním poměru</a:t>
            </a:r>
          </a:p>
          <a:p>
            <a:r>
              <a:rPr lang="cs-CZ" dirty="0" smtClean="0"/>
              <a:t>Omezení některých práv státních zaměstnanců</a:t>
            </a:r>
          </a:p>
          <a:p>
            <a:r>
              <a:rPr lang="cs-CZ" dirty="0" smtClean="0"/>
              <a:t>Kárná odpovědnost</a:t>
            </a:r>
          </a:p>
          <a:p>
            <a:r>
              <a:rPr lang="cs-CZ" dirty="0" smtClean="0"/>
              <a:t>Zabezpečení státních zaměstnanců + další instituty ke zvýšení atraktivnosti služebního poměru</a:t>
            </a:r>
          </a:p>
          <a:p>
            <a:pPr lvl="1"/>
            <a:r>
              <a:rPr lang="cs-CZ" dirty="0" smtClean="0"/>
              <a:t>Odchodné při vzniku nároku na starobní důchod + příspěvek k důchodu</a:t>
            </a:r>
          </a:p>
          <a:p>
            <a:pPr lvl="1"/>
            <a:r>
              <a:rPr lang="cs-CZ" dirty="0" smtClean="0"/>
              <a:t>Plat při dočasné neschopnosti při výkonu služby</a:t>
            </a:r>
          </a:p>
          <a:p>
            <a:pPr lvl="1"/>
            <a:r>
              <a:rPr lang="cs-CZ" dirty="0" smtClean="0"/>
              <a:t>Příplatek za službu – 25 % platového tarifu</a:t>
            </a:r>
          </a:p>
          <a:p>
            <a:pPr lvl="1"/>
            <a:r>
              <a:rPr lang="cs-CZ" dirty="0" smtClean="0"/>
              <a:t>Příplatek za výchovu čekatele</a:t>
            </a:r>
          </a:p>
          <a:p>
            <a:pPr lvl="1"/>
            <a:r>
              <a:rPr lang="cs-CZ" dirty="0" smtClean="0"/>
              <a:t>Služební volno k individuálním studijním účelům</a:t>
            </a:r>
          </a:p>
          <a:p>
            <a:pPr marL="0" indent="0">
              <a:buNone/>
            </a:pPr>
            <a:r>
              <a:rPr lang="cs-CZ" dirty="0" smtClean="0"/>
              <a:t>Vzhledem k odkládání účinnosti zákona nebylo nikdy ověřeno, jak by byla množina státních zaměstnanců naplňována a jak by docházelo k horizontální i vertikální migraci uvnitř ní – v rámci daného segmentu trhu práce.</a:t>
            </a:r>
          </a:p>
          <a:p>
            <a:endParaRPr lang="cs-CZ" dirty="0" smtClean="0"/>
          </a:p>
          <a:p>
            <a:pPr lvl="1"/>
            <a:endParaRPr lang="cs-CZ" dirty="0"/>
          </a:p>
        </p:txBody>
      </p:sp>
    </p:spTree>
    <p:extLst>
      <p:ext uri="{BB962C8B-B14F-4D97-AF65-F5344CB8AC3E}">
        <p14:creationId xmlns:p14="http://schemas.microsoft.com/office/powerpoint/2010/main" val="1525015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Specifika nového segmentu trhu práce podle zákona o státní službě</a:t>
            </a:r>
            <a:endParaRPr lang="cs-CZ" dirty="0"/>
          </a:p>
        </p:txBody>
      </p:sp>
      <p:sp>
        <p:nvSpPr>
          <p:cNvPr id="3" name="Zástupný symbol pro obsah 2"/>
          <p:cNvSpPr>
            <a:spLocks noGrp="1"/>
          </p:cNvSpPr>
          <p:nvPr>
            <p:ph sz="quarter" idx="13"/>
          </p:nvPr>
        </p:nvSpPr>
        <p:spPr/>
        <p:txBody>
          <a:bodyPr/>
          <a:lstStyle/>
          <a:p>
            <a:r>
              <a:rPr lang="cs-CZ" dirty="0" smtClean="0"/>
              <a:t>Zákon č. 234/234 Sb., o státní službě</a:t>
            </a:r>
          </a:p>
          <a:p>
            <a:r>
              <a:rPr lang="cs-CZ" dirty="0" smtClean="0"/>
              <a:t>Do kariérního systému včleněno více prvků z </a:t>
            </a:r>
            <a:r>
              <a:rPr lang="cs-CZ" dirty="0" err="1" smtClean="0"/>
              <a:t>meritního</a:t>
            </a:r>
            <a:r>
              <a:rPr lang="cs-CZ" dirty="0" smtClean="0"/>
              <a:t> </a:t>
            </a:r>
            <a:r>
              <a:rPr lang="cs-CZ" dirty="0" err="1" smtClean="0"/>
              <a:t>job</a:t>
            </a:r>
            <a:r>
              <a:rPr lang="cs-CZ" dirty="0" smtClean="0"/>
              <a:t> systému již při vstupu na daný segment trhu práce</a:t>
            </a:r>
          </a:p>
          <a:p>
            <a:pPr lvl="1"/>
            <a:r>
              <a:rPr lang="cs-CZ" dirty="0" smtClean="0"/>
              <a:t>požadavek vysokého stupně kvalifikace – </a:t>
            </a:r>
          </a:p>
          <a:p>
            <a:pPr lvl="1"/>
            <a:r>
              <a:rPr lang="cs-CZ" dirty="0" smtClean="0"/>
              <a:t>požadavek stupně vzdělání bez možnosti výjimek, </a:t>
            </a:r>
          </a:p>
          <a:p>
            <a:pPr lvl="1"/>
            <a:r>
              <a:rPr lang="cs-CZ" dirty="0" smtClean="0"/>
              <a:t>zaměření vzdělání, </a:t>
            </a:r>
          </a:p>
          <a:p>
            <a:pPr lvl="1"/>
            <a:r>
              <a:rPr lang="cs-CZ" dirty="0" smtClean="0"/>
              <a:t>jazyková vybavenost apod.</a:t>
            </a:r>
          </a:p>
          <a:p>
            <a:r>
              <a:rPr lang="cs-CZ" dirty="0" smtClean="0"/>
              <a:t>Většinu požadavků nutno splnit před vstupem do služby, čekatelství zrušeno</a:t>
            </a:r>
          </a:p>
          <a:p>
            <a:r>
              <a:rPr lang="cs-CZ" dirty="0"/>
              <a:t>Množina státních zaměstnanců naplňována přímo vznikem služebního poměru</a:t>
            </a:r>
          </a:p>
          <a:p>
            <a:r>
              <a:rPr lang="cs-CZ" dirty="0" smtClean="0"/>
              <a:t>Omezeny instituty ke zvýšení atraktivity služebního poměru</a:t>
            </a:r>
          </a:p>
          <a:p>
            <a:pPr lvl="1"/>
            <a:r>
              <a:rPr lang="cs-CZ" dirty="0" smtClean="0"/>
              <a:t>Zrušen výsluhový příspěvek a příspěvek k důchodu</a:t>
            </a:r>
          </a:p>
          <a:p>
            <a:pPr lvl="1"/>
            <a:r>
              <a:rPr lang="cs-CZ" dirty="0" smtClean="0"/>
              <a:t>Zrušen příplatek za službu a příplatek za výchovu čekatele</a:t>
            </a:r>
          </a:p>
          <a:p>
            <a:pPr lvl="1"/>
            <a:r>
              <a:rPr lang="cs-CZ" dirty="0" smtClean="0"/>
              <a:t>Neposkytován plat při dočasné neschopnosti k výkonu služby – návrat k plnění ze sociálního pojištění</a:t>
            </a:r>
          </a:p>
          <a:p>
            <a:pPr lvl="1"/>
            <a:r>
              <a:rPr lang="cs-CZ" dirty="0" smtClean="0"/>
              <a:t>Služebním úřadem neposkytována úhrada </a:t>
            </a:r>
            <a:r>
              <a:rPr lang="cs-CZ" dirty="0"/>
              <a:t>celého pojistného na všeobecné zdravotní </a:t>
            </a:r>
            <a:r>
              <a:rPr lang="cs-CZ" dirty="0" smtClean="0"/>
              <a:t>pojištění</a:t>
            </a:r>
          </a:p>
          <a:p>
            <a:r>
              <a:rPr lang="cs-CZ" dirty="0" smtClean="0"/>
              <a:t>Řada zvýhodnění oproti pracovnímu poměru stále zůstala</a:t>
            </a:r>
          </a:p>
          <a:p>
            <a:r>
              <a:rPr lang="cs-CZ" dirty="0" smtClean="0"/>
              <a:t>Povinnosti podle služebního zákona zachovány </a:t>
            </a:r>
          </a:p>
          <a:p>
            <a:endParaRPr lang="cs-CZ" dirty="0" smtClean="0"/>
          </a:p>
          <a:p>
            <a:pPr lvl="1"/>
            <a:endParaRPr lang="cs-CZ" dirty="0" smtClean="0"/>
          </a:p>
          <a:p>
            <a:endParaRPr lang="cs-CZ" dirty="0"/>
          </a:p>
        </p:txBody>
      </p:sp>
    </p:spTree>
    <p:extLst>
      <p:ext uri="{BB962C8B-B14F-4D97-AF65-F5344CB8AC3E}">
        <p14:creationId xmlns:p14="http://schemas.microsoft.com/office/powerpoint/2010/main" val="20154921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Atributy omezující konkurenceschopnost služebního poměru vůči ostatním segmentům trhu práce</a:t>
            </a:r>
            <a:endParaRPr lang="cs-CZ" dirty="0"/>
          </a:p>
        </p:txBody>
      </p:sp>
      <p:sp>
        <p:nvSpPr>
          <p:cNvPr id="3" name="Zástupný symbol pro obsah 2"/>
          <p:cNvSpPr>
            <a:spLocks noGrp="1"/>
          </p:cNvSpPr>
          <p:nvPr>
            <p:ph sz="quarter" idx="13"/>
          </p:nvPr>
        </p:nvSpPr>
        <p:spPr/>
        <p:txBody>
          <a:bodyPr>
            <a:normAutofit lnSpcReduction="10000"/>
          </a:bodyPr>
          <a:lstStyle/>
          <a:p>
            <a:r>
              <a:rPr lang="cs-CZ" dirty="0" smtClean="0"/>
              <a:t>Pozice zaměstnance státu není společensky dostatečně uznávanou profesí</a:t>
            </a:r>
          </a:p>
          <a:p>
            <a:pPr lvl="1"/>
            <a:r>
              <a:rPr lang="cs-CZ" dirty="0" smtClean="0"/>
              <a:t>Pozice státních úředníků vnímána ještě kritičtěji</a:t>
            </a:r>
          </a:p>
          <a:p>
            <a:r>
              <a:rPr lang="cs-CZ" dirty="0"/>
              <a:t>Úroveň odměňování není výrazně vyšší, než ve mzdové oblasti – v podnikatelské sféře</a:t>
            </a:r>
          </a:p>
          <a:p>
            <a:r>
              <a:rPr lang="cs-CZ" dirty="0"/>
              <a:t>Oproti pracovnímu poměru je státní zaměstnanec ve služebním poměru vázán více povinnostmi</a:t>
            </a:r>
          </a:p>
          <a:p>
            <a:r>
              <a:rPr lang="cs-CZ" dirty="0"/>
              <a:t>Veřejnoprávní charakter služebního poměru omezuje možnost dohody mezi služebním úřadem a státními zaměstnanci o zaměstnaneckých benefitech nad rámec zákonem vymezených možností</a:t>
            </a:r>
            <a:r>
              <a:rPr lang="cs-CZ" dirty="0" smtClean="0"/>
              <a:t>.</a:t>
            </a:r>
          </a:p>
          <a:p>
            <a:r>
              <a:rPr lang="cs-CZ" dirty="0" smtClean="0"/>
              <a:t>Významným atributem rigidity je systemizace – nutno však vnímat jako objektivní skutečnost, která má v systému svoje důvody</a:t>
            </a:r>
          </a:p>
          <a:p>
            <a:r>
              <a:rPr lang="cs-CZ" dirty="0" smtClean="0"/>
              <a:t>Uzavřenost systému – zejména na pozice představených vyšších stupňů řízení</a:t>
            </a:r>
          </a:p>
          <a:p>
            <a:r>
              <a:rPr lang="cs-CZ" dirty="0" smtClean="0"/>
              <a:t>Zdlouhavá přijímací procedura</a:t>
            </a:r>
          </a:p>
          <a:p>
            <a:pPr lvl="1"/>
            <a:r>
              <a:rPr lang="cs-CZ" dirty="0" smtClean="0"/>
              <a:t>Výběrová řízení trvají i několik měsíců, oproti počátkům implementace zákona o státní službě doby se celkově podařilo výrazně zkrátit</a:t>
            </a:r>
          </a:p>
          <a:p>
            <a:r>
              <a:rPr lang="cs-CZ" dirty="0" smtClean="0"/>
              <a:t>Omezení možnosti přijetí do služby na pozici představených na vyšších stupních řízení</a:t>
            </a:r>
          </a:p>
          <a:p>
            <a:pPr lvl="1"/>
            <a:r>
              <a:rPr lang="cs-CZ" dirty="0" smtClean="0"/>
              <a:t>Situace se zlepšila po poslední provedené novele zákonem č. 35/2019 Sb.</a:t>
            </a:r>
          </a:p>
          <a:p>
            <a:r>
              <a:rPr lang="cs-CZ" dirty="0"/>
              <a:t>Nedostatečná flexibilita migrace uvnitř systému státní služby</a:t>
            </a:r>
          </a:p>
          <a:p>
            <a:r>
              <a:rPr lang="cs-CZ" dirty="0" smtClean="0"/>
              <a:t>Vertikální migrace</a:t>
            </a:r>
          </a:p>
          <a:p>
            <a:pPr lvl="1"/>
            <a:r>
              <a:rPr lang="cs-CZ" dirty="0" smtClean="0"/>
              <a:t>Postup na vyšší pozice představených je nutné absolvovat v jednotlivých krocích po jednotlivých stupních řízení</a:t>
            </a:r>
          </a:p>
          <a:p>
            <a:r>
              <a:rPr lang="cs-CZ" dirty="0" smtClean="0"/>
              <a:t>Horizontální migrace</a:t>
            </a:r>
          </a:p>
          <a:p>
            <a:pPr lvl="1"/>
            <a:r>
              <a:rPr lang="cs-CZ" dirty="0" smtClean="0"/>
              <a:t>Bez výběrového řízení je možný přechod na služební místo pouze v rámci stejného služebního úřadu nebo v rámci soustavy služebních úřadů</a:t>
            </a:r>
          </a:p>
          <a:p>
            <a:r>
              <a:rPr lang="cs-CZ" dirty="0" smtClean="0"/>
              <a:t>Jistota stability služebního poměru je zeslabována i snahou </a:t>
            </a:r>
            <a:r>
              <a:rPr lang="cs-CZ" dirty="0"/>
              <a:t>o uplatňování prvků systému „kořistní služby“ (ten, kdo vyhrál ve volbách má nárok na všechna místa ve státní správě)</a:t>
            </a:r>
          </a:p>
          <a:p>
            <a:endParaRPr lang="cs-CZ" dirty="0" smtClean="0"/>
          </a:p>
          <a:p>
            <a:endParaRPr lang="cs-CZ" dirty="0"/>
          </a:p>
        </p:txBody>
      </p:sp>
    </p:spTree>
    <p:extLst>
      <p:ext uri="{BB962C8B-B14F-4D97-AF65-F5344CB8AC3E}">
        <p14:creationId xmlns:p14="http://schemas.microsoft.com/office/powerpoint/2010/main" val="4020203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Přístupy, resp. zažité principy a systémová omezení bránící flexibilitě uvnitř systému státní služby</a:t>
            </a:r>
            <a:endParaRPr lang="cs-CZ" dirty="0"/>
          </a:p>
        </p:txBody>
      </p:sp>
      <p:sp>
        <p:nvSpPr>
          <p:cNvPr id="3" name="Zástupný symbol pro obsah 2"/>
          <p:cNvSpPr>
            <a:spLocks noGrp="1"/>
          </p:cNvSpPr>
          <p:nvPr>
            <p:ph sz="quarter" idx="13"/>
          </p:nvPr>
        </p:nvSpPr>
        <p:spPr/>
        <p:txBody>
          <a:bodyPr/>
          <a:lstStyle/>
          <a:p>
            <a:r>
              <a:rPr lang="cs-CZ" dirty="0" smtClean="0"/>
              <a:t>Velká roztříštěnost oborů služeb (před novelou 2019 celkem 79, nyní 63)</a:t>
            </a:r>
          </a:p>
          <a:p>
            <a:r>
              <a:rPr lang="cs-CZ" dirty="0" smtClean="0"/>
              <a:t>Přiřazování velkého počtu oborů služeb jednotlivým služebním místům v rámci </a:t>
            </a:r>
            <a:r>
              <a:rPr lang="cs-CZ" dirty="0" smtClean="0"/>
              <a:t>systemizace</a:t>
            </a:r>
          </a:p>
          <a:p>
            <a:r>
              <a:rPr lang="cs-CZ" dirty="0" smtClean="0"/>
              <a:t>To samé platí i pro určování zaměření vzdělání</a:t>
            </a:r>
            <a:endParaRPr lang="cs-CZ" dirty="0" smtClean="0"/>
          </a:p>
          <a:p>
            <a:r>
              <a:rPr lang="cs-CZ" dirty="0" smtClean="0"/>
              <a:t>Neochota zařazovat na služební místa/jmenovat na místa představených státní zaměstnance zařazené mimo výkon služby z organizačních důvodů</a:t>
            </a:r>
          </a:p>
          <a:p>
            <a:pPr lvl="1"/>
            <a:r>
              <a:rPr lang="cs-CZ" dirty="0" smtClean="0"/>
              <a:t>Po letošní novele zákona o státní službě již ztrácí relevanci kritika dlouhé roční periody služebního hodnocení.</a:t>
            </a:r>
          </a:p>
          <a:p>
            <a:pPr lvl="1"/>
            <a:r>
              <a:rPr lang="cs-CZ" dirty="0" smtClean="0"/>
              <a:t>Lze pochopit touhu po vlastním výběru nového zaměstnance, ale skutečně znamená, že naši předchůdci vybrali špatně?</a:t>
            </a:r>
          </a:p>
          <a:p>
            <a:pPr lvl="1"/>
            <a:r>
              <a:rPr lang="cs-CZ" dirty="0" smtClean="0"/>
              <a:t>Mimo výkon služby z organizačních důvodů není státní zaměstnanec zařazen kvůli nedostatečnému plnění služebních úkolů.</a:t>
            </a:r>
          </a:p>
          <a:p>
            <a:r>
              <a:rPr lang="cs-CZ" dirty="0" smtClean="0"/>
              <a:t>Je v rámci služebního úřadu dostatečně známa informace o potřebě obsadit volné/uvolňované služební místo před vypsáním výběrového řízení?</a:t>
            </a:r>
          </a:p>
          <a:p>
            <a:r>
              <a:rPr lang="cs-CZ" dirty="0" smtClean="0"/>
              <a:t>Opravdu je důvodem oznámení volného služebního místa do </a:t>
            </a:r>
            <a:r>
              <a:rPr lang="cs-CZ" dirty="0" err="1" smtClean="0"/>
              <a:t>ISoSS</a:t>
            </a:r>
            <a:r>
              <a:rPr lang="cs-CZ" dirty="0" smtClean="0"/>
              <a:t> až těsně před vyhlášením výběrového řízení skutečnost, že se vše administruje tak rychle, že se výběrové řízení vypisuje téměř současně s uvolněním místa?</a:t>
            </a:r>
          </a:p>
          <a:p>
            <a:r>
              <a:rPr lang="cs-CZ" dirty="0" smtClean="0"/>
              <a:t>Je skutečně odvolaný představený rizikovým faktorem v rámci dalšího působení ve stejném služebním úřadu?</a:t>
            </a:r>
          </a:p>
          <a:p>
            <a:pPr lvl="1"/>
            <a:r>
              <a:rPr lang="cs-CZ" dirty="0" smtClean="0"/>
              <a:t>cílový stav při modelování základních principů státní služby – přesouvání kvalifikovaných odborníků napříč systémem s využitím jejich profesního potenciálu</a:t>
            </a:r>
          </a:p>
          <a:p>
            <a:r>
              <a:rPr lang="cs-CZ" dirty="0" smtClean="0"/>
              <a:t>Systém doplňkových služebních míst je daleko složitější než dělení pracovních úvazků v pracovním poměru.</a:t>
            </a:r>
          </a:p>
          <a:p>
            <a:r>
              <a:rPr lang="cs-CZ" dirty="0" smtClean="0"/>
              <a:t>Přeložení na jiné služební místo není nástrojem ke „zmizení“ nepohodlného zaměstnance – tento způsob vnímání daného druhu změny služebního poměru sekundárně často vytváří nedůvěru i pro zařazení na jiné služební místo.</a:t>
            </a:r>
            <a:endParaRPr lang="cs-CZ" dirty="0"/>
          </a:p>
        </p:txBody>
      </p:sp>
    </p:spTree>
    <p:extLst>
      <p:ext uri="{BB962C8B-B14F-4D97-AF65-F5344CB8AC3E}">
        <p14:creationId xmlns:p14="http://schemas.microsoft.com/office/powerpoint/2010/main" val="1498100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Novela pomohla</a:t>
            </a:r>
            <a:endParaRPr lang="cs-CZ" dirty="0"/>
          </a:p>
        </p:txBody>
      </p:sp>
      <p:sp>
        <p:nvSpPr>
          <p:cNvPr id="3" name="Zástupný symbol pro obsah 2"/>
          <p:cNvSpPr>
            <a:spLocks noGrp="1"/>
          </p:cNvSpPr>
          <p:nvPr>
            <p:ph sz="quarter" idx="13"/>
          </p:nvPr>
        </p:nvSpPr>
        <p:spPr/>
        <p:txBody>
          <a:bodyPr/>
          <a:lstStyle/>
          <a:p>
            <a:r>
              <a:rPr lang="cs-CZ" dirty="0" smtClean="0"/>
              <a:t>Novelizace zákona o státní službě provedená v roce 2019 výrazně otevřela prostor pro zvýšení flexibility na trhu práce státních zaměstnanců</a:t>
            </a:r>
          </a:p>
          <a:p>
            <a:r>
              <a:rPr lang="cs-CZ" dirty="0" smtClean="0"/>
              <a:t>Deklarované cíle novely lze považovat za naplněné</a:t>
            </a:r>
          </a:p>
          <a:p>
            <a:pPr lvl="1"/>
            <a:r>
              <a:rPr lang="cs-CZ" dirty="0" smtClean="0"/>
              <a:t>zvýšit </a:t>
            </a:r>
            <a:r>
              <a:rPr lang="cs-CZ" dirty="0"/>
              <a:t>profesionalizaci, </a:t>
            </a:r>
            <a:endParaRPr lang="cs-CZ" dirty="0" smtClean="0"/>
          </a:p>
          <a:p>
            <a:pPr lvl="1"/>
            <a:r>
              <a:rPr lang="cs-CZ" dirty="0" smtClean="0"/>
              <a:t>otevřít státní službu </a:t>
            </a:r>
            <a:r>
              <a:rPr lang="cs-CZ" dirty="0"/>
              <a:t>širšímu okruhu osob – vstup odborníků z různých oblastí činnosti na místa představených, </a:t>
            </a:r>
            <a:endParaRPr lang="cs-CZ" dirty="0" smtClean="0"/>
          </a:p>
          <a:p>
            <a:pPr lvl="1"/>
            <a:r>
              <a:rPr lang="cs-CZ" dirty="0" smtClean="0"/>
              <a:t>umožnit </a:t>
            </a:r>
            <a:r>
              <a:rPr lang="cs-CZ" dirty="0"/>
              <a:t>bezprostředně reagovat na změnu výkonu státní </a:t>
            </a:r>
            <a:r>
              <a:rPr lang="cs-CZ" dirty="0" smtClean="0"/>
              <a:t>služby (sem možno zařadit i změnu systému služebního hodnocení)</a:t>
            </a:r>
          </a:p>
          <a:p>
            <a:r>
              <a:rPr lang="cs-CZ" dirty="0" smtClean="0"/>
              <a:t>Snížen počet kol výběrových řízení – zvýšení rychlosti a snížení administrativní náročnosti výběrových řízení</a:t>
            </a:r>
          </a:p>
          <a:p>
            <a:r>
              <a:rPr lang="cs-CZ" dirty="0" smtClean="0"/>
              <a:t>Výběrová řízení na místa představených otevřena ve druhém kole žadatelům, kteří jsou odborníky i v jiných oblastech, včetně ryzího komerčního sektoru</a:t>
            </a:r>
          </a:p>
          <a:p>
            <a:pPr lvl="1"/>
            <a:r>
              <a:rPr lang="cs-CZ" dirty="0" smtClean="0"/>
              <a:t>podmínka výkonu správních činností (nebo činností obdobných) po stanovenou dobu zachována od úrovně ředitele odboru</a:t>
            </a:r>
          </a:p>
          <a:p>
            <a:r>
              <a:rPr lang="cs-CZ" dirty="0" smtClean="0"/>
              <a:t>Možnost migrace bez výběrového řízení (zařazení na jiné místo, jmenování představeného na stejný nebo nižší stupeň řízení ve stejné nebo nižší platové třídě) i v rámci soustavy služebních úřadů</a:t>
            </a:r>
          </a:p>
          <a:p>
            <a:r>
              <a:rPr lang="cs-CZ" dirty="0" smtClean="0"/>
              <a:t>Možnost kariérního postupu v návaznosti na výsledek služebního hodnocení – 2 x po sobě klasifikován vynikající výsledek =&gt; možnost zařazení do vyšší platové třídy (v rámci stejného oboru služby, téhož služebního úřadu či soustavy služebních úřadů)</a:t>
            </a:r>
          </a:p>
          <a:p>
            <a:r>
              <a:rPr lang="cs-CZ" dirty="0" smtClean="0"/>
              <a:t>Průlom do výjimky ze vzdělání – </a:t>
            </a:r>
          </a:p>
          <a:p>
            <a:pPr lvl="1"/>
            <a:r>
              <a:rPr lang="cs-CZ" dirty="0" smtClean="0"/>
              <a:t>státní zaměstnanec se středním vzděláním s maturitou v 9. platové třídě může být zařazen do 10. platové třídy (vyšší odborné vzdělání)</a:t>
            </a:r>
          </a:p>
          <a:p>
            <a:pPr lvl="1"/>
            <a:r>
              <a:rPr lang="cs-CZ" dirty="0" smtClean="0"/>
              <a:t>státní zaměstnanec </a:t>
            </a:r>
            <a:r>
              <a:rPr lang="cs-CZ" dirty="0" err="1" smtClean="0"/>
              <a:t>svyšším</a:t>
            </a:r>
            <a:r>
              <a:rPr lang="cs-CZ" dirty="0" smtClean="0"/>
              <a:t> odborným vzděláním v 10. platové třídě může být zařazen do 11. platové třídy (min. bakalářský studijní program)</a:t>
            </a:r>
          </a:p>
          <a:p>
            <a:pPr>
              <a:buFont typeface="Arial" panose="020B0604020202020204" pitchFamily="34" charset="0"/>
              <a:buChar char="•"/>
            </a:pPr>
            <a:r>
              <a:rPr lang="cs-CZ" dirty="0" smtClean="0"/>
              <a:t>Opět omezeno na stejný obor služby, týž služební </a:t>
            </a:r>
            <a:r>
              <a:rPr lang="cs-CZ" dirty="0"/>
              <a:t>úřadu či </a:t>
            </a:r>
            <a:r>
              <a:rPr lang="cs-CZ" dirty="0" smtClean="0"/>
              <a:t>soustavu </a:t>
            </a:r>
            <a:r>
              <a:rPr lang="cs-CZ" dirty="0"/>
              <a:t>služebních </a:t>
            </a:r>
            <a:r>
              <a:rPr lang="cs-CZ" dirty="0" smtClean="0"/>
              <a:t>úřadů a podmíněno vynikajícími výsledky služebního hodnocení 2 x po sobě a dobou výkonu služby nejméně 4 roky.</a:t>
            </a:r>
          </a:p>
          <a:p>
            <a:endParaRPr lang="cs-CZ" dirty="0"/>
          </a:p>
        </p:txBody>
      </p:sp>
    </p:spTree>
    <p:extLst>
      <p:ext uri="{BB962C8B-B14F-4D97-AF65-F5344CB8AC3E}">
        <p14:creationId xmlns:p14="http://schemas.microsoft.com/office/powerpoint/2010/main" val="969674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může dále pomoci?</a:t>
            </a:r>
            <a:endParaRPr lang="cs-CZ" dirty="0"/>
          </a:p>
        </p:txBody>
      </p:sp>
      <p:sp>
        <p:nvSpPr>
          <p:cNvPr id="3" name="Zástupný symbol pro obsah 2"/>
          <p:cNvSpPr>
            <a:spLocks noGrp="1"/>
          </p:cNvSpPr>
          <p:nvPr>
            <p:ph sz="quarter" idx="13"/>
          </p:nvPr>
        </p:nvSpPr>
        <p:spPr/>
        <p:txBody>
          <a:bodyPr/>
          <a:lstStyle/>
          <a:p>
            <a:r>
              <a:rPr lang="cs-CZ" dirty="0" smtClean="0"/>
              <a:t>Důsledně se naučit postupovat podle možností otevřených poslední novelizací zákona o státní </a:t>
            </a:r>
            <a:r>
              <a:rPr lang="cs-CZ" dirty="0"/>
              <a:t>službě včetně </a:t>
            </a:r>
            <a:r>
              <a:rPr lang="cs-CZ" dirty="0" smtClean="0"/>
              <a:t>využívání </a:t>
            </a:r>
            <a:r>
              <a:rPr lang="cs-CZ" dirty="0"/>
              <a:t>zařazení zaměstnance na jiné služební místo a jmenování představeného bez výběrového </a:t>
            </a:r>
            <a:r>
              <a:rPr lang="cs-CZ" dirty="0" smtClean="0"/>
              <a:t>řízení</a:t>
            </a:r>
          </a:p>
          <a:p>
            <a:pPr lvl="1"/>
            <a:r>
              <a:rPr lang="cs-CZ" dirty="0" smtClean="0"/>
              <a:t>Raději podporovat kariérní postup a rychle přesunem obsadit služební místo, kde je potřeba plnění služebních úkolů naléhavější a výběrovým řízením obsazovat nižší pozice, nebo uvolněná místa</a:t>
            </a:r>
            <a:endParaRPr lang="cs-CZ" dirty="0"/>
          </a:p>
          <a:p>
            <a:r>
              <a:rPr lang="cs-CZ" dirty="0" smtClean="0"/>
              <a:t>Státní zaměstnanci zařazeni mimo výkon služby z organizačních důvodů mohou být první volbou pro zařazení na volné služební místo</a:t>
            </a:r>
          </a:p>
          <a:p>
            <a:pPr lvl="1"/>
            <a:r>
              <a:rPr lang="cs-CZ" dirty="0"/>
              <a:t>z</a:t>
            </a:r>
            <a:r>
              <a:rPr lang="cs-CZ" dirty="0" smtClean="0"/>
              <a:t>ařazení mimo výkon služby není půlroční dovolenou</a:t>
            </a:r>
          </a:p>
          <a:p>
            <a:pPr lvl="1"/>
            <a:r>
              <a:rPr lang="cs-CZ" dirty="0"/>
              <a:t>z</a:t>
            </a:r>
            <a:r>
              <a:rPr lang="cs-CZ" dirty="0" smtClean="0"/>
              <a:t>ařazení mimo výkon služby z organizačních důvodů není čekacím obdobím na výplatu odbytného</a:t>
            </a:r>
          </a:p>
          <a:p>
            <a:pPr lvl="1"/>
            <a:r>
              <a:rPr lang="cs-CZ" dirty="0" smtClean="0"/>
              <a:t>možná by pomohla možnost jednoduššího uzavřeného výběrového řízení v případě, že podmínky pro zařazení splňuje více zaměstnanců</a:t>
            </a:r>
          </a:p>
          <a:p>
            <a:pPr lvl="1"/>
            <a:r>
              <a:rPr lang="cs-CZ" dirty="0" smtClean="0"/>
              <a:t>povinná účast zaměstnanců zařazených mimo výkon služby ve výběrových řízeních na místa, na která splňují podmínky pro zařazení?</a:t>
            </a:r>
          </a:p>
          <a:p>
            <a:r>
              <a:rPr lang="cs-CZ" dirty="0" smtClean="0"/>
              <a:t>Preference výběrových řízení nemá vždy opodstatnění – již se vytvořila skupina „profesionálních žadatelů“ a prezentace žadatelů vždy neodráží jejich skutečné předpoklady.</a:t>
            </a:r>
          </a:p>
          <a:p>
            <a:r>
              <a:rPr lang="cs-CZ" dirty="0" smtClean="0"/>
              <a:t>Personalista – zprostředkovatel?</a:t>
            </a:r>
          </a:p>
          <a:p>
            <a:r>
              <a:rPr lang="cs-CZ" dirty="0" smtClean="0"/>
              <a:t>Rezignace na formu správního řízení cestou není, je však možno přemýšlet o dalším zjednodušování procedury, resp. dávat pozor, aby se dalšími novelizacemi procedura nekomplikovala</a:t>
            </a:r>
          </a:p>
          <a:p>
            <a:r>
              <a:rPr lang="cs-CZ" dirty="0" smtClean="0"/>
              <a:t>O možných postupech podle zákona o státní službě musí vědět </a:t>
            </a:r>
            <a:r>
              <a:rPr lang="cs-CZ" smtClean="0"/>
              <a:t>každý představený.</a:t>
            </a:r>
            <a:endParaRPr lang="cs-CZ" dirty="0" smtClean="0"/>
          </a:p>
          <a:p>
            <a:r>
              <a:rPr lang="cs-CZ" dirty="0" smtClean="0"/>
              <a:t>Jiné nápady?</a:t>
            </a:r>
            <a:endParaRPr lang="cs-CZ" dirty="0"/>
          </a:p>
        </p:txBody>
      </p:sp>
    </p:spTree>
    <p:extLst>
      <p:ext uri="{BB962C8B-B14F-4D97-AF65-F5344CB8AC3E}">
        <p14:creationId xmlns:p14="http://schemas.microsoft.com/office/powerpoint/2010/main" val="3249428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MZe - Zemědělství - 4:3">
  <a:themeElements>
    <a:clrScheme name="MZe - Zemědělství">
      <a:dk1>
        <a:sysClr val="windowText" lastClr="000000"/>
      </a:dk1>
      <a:lt1>
        <a:sysClr val="window" lastClr="FFFFFF"/>
      </a:lt1>
      <a:dk2>
        <a:srgbClr val="1D1D1B"/>
      </a:dk2>
      <a:lt2>
        <a:srgbClr val="C6C6C6"/>
      </a:lt2>
      <a:accent1>
        <a:srgbClr val="804900"/>
      </a:accent1>
      <a:accent2>
        <a:srgbClr val="CDCE00"/>
      </a:accent2>
      <a:accent3>
        <a:srgbClr val="80733D"/>
      </a:accent3>
      <a:accent4>
        <a:srgbClr val="005C2B"/>
      </a:accent4>
      <a:accent5>
        <a:srgbClr val="F49712"/>
      </a:accent5>
      <a:accent6>
        <a:srgbClr val="29B4E9"/>
      </a:accent6>
      <a:hlink>
        <a:srgbClr val="804900"/>
      </a:hlink>
      <a:folHlink>
        <a:srgbClr val="804900"/>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ZE_Prez_Zemedelstvi_4x3.potx" id="{84037A3B-CF63-455A-A1F8-81847836C013}" vid="{FD051490-395A-4B87-96EB-1699276F5012}"/>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MZE_Prez_Zemedelstvi_4x3</Template>
  <TotalTime>0</TotalTime>
  <Words>1428</Words>
  <Application>Microsoft Office PowerPoint</Application>
  <PresentationFormat>Vlastní</PresentationFormat>
  <Paragraphs>123</Paragraphs>
  <Slides>10</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Gill Sans MT</vt:lpstr>
      <vt:lpstr>MZe - Zemědělství - 4:3</vt:lpstr>
      <vt:lpstr>Zákon o Státní službě a trh práce</vt:lpstr>
      <vt:lpstr>Trh práce</vt:lpstr>
      <vt:lpstr>Zaměstnanci ve služebním poměru podle zákona o státní službě jako součást  trhu práce v české republice</vt:lpstr>
      <vt:lpstr>Vytvoření segmentu na trhu práce podle služebního zákona </vt:lpstr>
      <vt:lpstr>Specifika nového segmentu trhu práce podle zákona o státní službě</vt:lpstr>
      <vt:lpstr>Atributy omezující konkurenceschopnost služebního poměru vůči ostatním segmentům trhu práce</vt:lpstr>
      <vt:lpstr>Přístupy, resp. zažité principy a systémová omezení bránící flexibilitě uvnitř systému státní služby</vt:lpstr>
      <vt:lpstr>Novela pomohla</vt:lpstr>
      <vt:lpstr>Co může dále pomoci?</vt:lpstr>
      <vt:lpstr>DĚKUJi ZA POZORNOST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2019-09-05T15:17:16Z</dcterms:created>
  <dcterms:modified xsi:type="dcterms:W3CDTF">2019-09-10T15:55:29Z</dcterms:modified>
</cp:coreProperties>
</file>