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76" r:id="rId2"/>
    <p:sldId id="278" r:id="rId3"/>
    <p:sldId id="279" r:id="rId4"/>
    <p:sldId id="281" r:id="rId5"/>
    <p:sldId id="280" r:id="rId6"/>
    <p:sldId id="258" r:id="rId7"/>
  </p:sldIdLst>
  <p:sldSz cx="9144000" cy="6858000" type="screen4x3"/>
  <p:notesSz cx="6794500" cy="99314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Titulní strana" id="{7B692206-E671-4541-BF20-B205A4DF3851}">
          <p14:sldIdLst>
            <p14:sldId id="276"/>
          </p14:sldIdLst>
        </p14:section>
        <p14:section name="Obsah" id="{905F8762-B386-4E38-A933-83751AE92FC0}">
          <p14:sldIdLst>
            <p14:sldId id="278"/>
            <p14:sldId id="279"/>
            <p14:sldId id="281"/>
            <p14:sldId id="280"/>
          </p14:sldIdLst>
        </p14:section>
        <p14:section name="Poděkování" id="{57CEAD7D-A9AC-46E3-B16F-0670974FC0E0}">
          <p14:sldIdLst>
            <p14:sldId id="25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  <p15:guide id="3" orient="horz" pos="3128">
          <p15:clr>
            <a:srgbClr val="A4A3A4"/>
          </p15:clr>
        </p15:guide>
        <p15:guide id="4" pos="214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2191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21E4AEA4-8DFA-4A89-87EB-49C32662AFE0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53" autoAdjust="0"/>
    <p:restoredTop sz="86327" autoAdjust="0"/>
  </p:normalViewPr>
  <p:slideViewPr>
    <p:cSldViewPr>
      <p:cViewPr varScale="1">
        <p:scale>
          <a:sx n="79" d="100"/>
          <a:sy n="79" d="100"/>
        </p:scale>
        <p:origin x="108" y="5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2850" y="-84"/>
      </p:cViewPr>
      <p:guideLst>
        <p:guide orient="horz" pos="2880"/>
        <p:guide pos="2160"/>
        <p:guide orient="horz" pos="3128"/>
        <p:guide pos="214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48645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091367-4B76-4F5F-B4A0-091F74424322}" type="datetimeFigureOut">
              <a:rPr lang="cs-CZ" smtClean="0"/>
              <a:t>12.09.2021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48645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0DC0D2-E44C-416D-955C-0A6F7B9D57B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352185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642F4F-4E93-47BF-A2A8-9D74028EDC07}" type="datetimeFigureOut">
              <a:rPr lang="cs-CZ" smtClean="0"/>
              <a:t>12.09.2021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50" y="4717415"/>
            <a:ext cx="5435600" cy="446913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8645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7FC442-BD86-4C4C-BFFE-745F88BC43A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667527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cs-CZ" i="1" baseline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7FC442-BD86-4C4C-BFFE-745F88BC43A0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12419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7FC442-BD86-4C4C-BFFE-745F88BC43A0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104564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Nadpis 10"/>
          <p:cNvSpPr>
            <a:spLocks noGrp="1"/>
          </p:cNvSpPr>
          <p:nvPr>
            <p:ph type="title"/>
          </p:nvPr>
        </p:nvSpPr>
        <p:spPr>
          <a:xfrm>
            <a:off x="899592" y="3645024"/>
            <a:ext cx="7344816" cy="1008112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Zástupný symbol pro datum 7"/>
          <p:cNvSpPr>
            <a:spLocks noGrp="1"/>
          </p:cNvSpPr>
          <p:nvPr>
            <p:ph type="dt" sz="half" idx="10"/>
          </p:nvPr>
        </p:nvSpPr>
        <p:spPr>
          <a:xfrm>
            <a:off x="998240" y="6093296"/>
            <a:ext cx="1845568" cy="365125"/>
          </a:xfrm>
        </p:spPr>
        <p:txBody>
          <a:bodyPr/>
          <a:lstStyle/>
          <a:p>
            <a:fld id="{A2A46377-39A1-4831-B429-D327D4091845}" type="datetimeFigureOut">
              <a:rPr lang="cs-CZ" smtClean="0"/>
              <a:pPr/>
              <a:t>12.09.2021</a:t>
            </a:fld>
            <a:endParaRPr lang="cs-CZ" dirty="0"/>
          </a:p>
        </p:txBody>
      </p:sp>
      <p:sp>
        <p:nvSpPr>
          <p:cNvPr id="9" name="Zástupný symbol pro zápatí 8"/>
          <p:cNvSpPr>
            <a:spLocks noGrp="1"/>
          </p:cNvSpPr>
          <p:nvPr>
            <p:ph type="ftr" sz="quarter" idx="11"/>
          </p:nvPr>
        </p:nvSpPr>
        <p:spPr>
          <a:xfrm>
            <a:off x="3476600" y="6093296"/>
            <a:ext cx="2895600" cy="365125"/>
          </a:xfrm>
        </p:spPr>
        <p:txBody>
          <a:bodyPr/>
          <a:lstStyle/>
          <a:p>
            <a:pPr algn="l"/>
            <a:r>
              <a:rPr lang="cs-CZ" dirty="0"/>
              <a:t>Jméno přednášejícího</a:t>
            </a:r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2"/>
          </p:nvPr>
        </p:nvSpPr>
        <p:spPr>
          <a:xfrm>
            <a:off x="7740352" y="6093296"/>
            <a:ext cx="1224136" cy="365125"/>
          </a:xfrm>
        </p:spPr>
        <p:txBody>
          <a:bodyPr/>
          <a:lstStyle>
            <a:lvl1pPr algn="l">
              <a:defRPr/>
            </a:lvl1pPr>
          </a:lstStyle>
          <a:p>
            <a:r>
              <a:rPr lang="cs-CZ" dirty="0"/>
              <a:t>Počet stránek</a:t>
            </a:r>
          </a:p>
        </p:txBody>
      </p:sp>
    </p:spTree>
    <p:extLst>
      <p:ext uri="{BB962C8B-B14F-4D97-AF65-F5344CB8AC3E}">
        <p14:creationId xmlns:p14="http://schemas.microsoft.com/office/powerpoint/2010/main" val="40014925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Název snímku</a:t>
            </a:r>
          </a:p>
        </p:txBody>
      </p:sp>
      <p:sp>
        <p:nvSpPr>
          <p:cNvPr id="11" name="Zástupný symbol pro text 10"/>
          <p:cNvSpPr>
            <a:spLocks noGrp="1"/>
          </p:cNvSpPr>
          <p:nvPr>
            <p:ph type="body" sz="quarter" idx="13"/>
          </p:nvPr>
        </p:nvSpPr>
        <p:spPr>
          <a:xfrm>
            <a:off x="323850" y="1124744"/>
            <a:ext cx="8496300" cy="4968081"/>
          </a:xfrm>
        </p:spPr>
        <p:txBody>
          <a:bodyPr/>
          <a:lstStyle>
            <a:lvl1pPr>
              <a:buClr>
                <a:srgbClr val="92191C"/>
              </a:buClr>
              <a:defRPr/>
            </a:lvl1pPr>
            <a:lvl2pPr>
              <a:buClr>
                <a:srgbClr val="92191C"/>
              </a:buClr>
              <a:defRPr/>
            </a:lvl2pPr>
            <a:lvl3pPr>
              <a:buClr>
                <a:srgbClr val="92191C"/>
              </a:buClr>
              <a:defRPr/>
            </a:lvl3pPr>
            <a:lvl4pPr>
              <a:buClr>
                <a:srgbClr val="92191C"/>
              </a:buClr>
              <a:defRPr/>
            </a:lvl4pPr>
            <a:lvl5pPr>
              <a:buClr>
                <a:srgbClr val="92191C"/>
              </a:buClr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9" name="Zástupný symbol pro datum 8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A2A46377-39A1-4831-B429-D327D4091845}" type="datetimeFigureOut">
              <a:rPr lang="cs-CZ" smtClean="0"/>
              <a:pPr/>
              <a:t>12.09.2021</a:t>
            </a:fld>
            <a:endParaRPr lang="cs-CZ" dirty="0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cs-CZ"/>
              <a:t>Jméno přednášejícího</a:t>
            </a:r>
            <a:endParaRPr lang="cs-CZ" dirty="0"/>
          </a:p>
        </p:txBody>
      </p:sp>
      <p:sp>
        <p:nvSpPr>
          <p:cNvPr id="12" name="Zástupný symbol pro číslo snímku 11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2C951B58-A4C1-4649-87D0-A2B6E0AC164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59362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lastní rozlože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9" name="Zástupný symbol pro datum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46377-39A1-4831-B429-D327D4091845}" type="datetimeFigureOut">
              <a:rPr lang="cs-CZ" smtClean="0"/>
              <a:pPr/>
              <a:t>12.09.2021</a:t>
            </a:fld>
            <a:endParaRPr lang="cs-CZ" dirty="0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Jméno přednášejícího</a:t>
            </a:r>
            <a:endParaRPr lang="cs-CZ" dirty="0"/>
          </a:p>
        </p:txBody>
      </p:sp>
      <p:sp>
        <p:nvSpPr>
          <p:cNvPr id="11" name="Zástupný symbol pro číslo snímku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51B58-A4C1-4649-87D0-A2B6E0AC164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454974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ráz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Název snímku</a:t>
            </a:r>
          </a:p>
        </p:txBody>
      </p:sp>
      <p:sp>
        <p:nvSpPr>
          <p:cNvPr id="7" name="Zástupný symbol pro obrázek 6"/>
          <p:cNvSpPr>
            <a:spLocks noGrp="1"/>
          </p:cNvSpPr>
          <p:nvPr>
            <p:ph type="pic" sz="quarter" idx="13"/>
          </p:nvPr>
        </p:nvSpPr>
        <p:spPr>
          <a:xfrm>
            <a:off x="395537" y="1124744"/>
            <a:ext cx="8352928" cy="3960440"/>
          </a:xfrm>
        </p:spPr>
        <p:txBody>
          <a:bodyPr/>
          <a:lstStyle/>
          <a:p>
            <a:r>
              <a:rPr lang="cs-CZ"/>
              <a:t>Kliknutím na ikonu přidáte obrázek.</a:t>
            </a:r>
            <a:endParaRPr lang="cs-CZ" dirty="0"/>
          </a:p>
        </p:txBody>
      </p:sp>
      <p:sp>
        <p:nvSpPr>
          <p:cNvPr id="9" name="Zástupný symbol pro text 8"/>
          <p:cNvSpPr>
            <a:spLocks noGrp="1"/>
          </p:cNvSpPr>
          <p:nvPr>
            <p:ph type="body" sz="quarter" idx="14" hasCustomPrompt="1"/>
          </p:nvPr>
        </p:nvSpPr>
        <p:spPr>
          <a:xfrm>
            <a:off x="395536" y="5227984"/>
            <a:ext cx="8352929" cy="649288"/>
          </a:xfrm>
        </p:spPr>
        <p:txBody>
          <a:bodyPr>
            <a:normAutofit/>
          </a:bodyPr>
          <a:lstStyle>
            <a:lvl1pPr marL="0" indent="0" algn="r">
              <a:buNone/>
              <a:defRPr sz="1200" baseline="0"/>
            </a:lvl1pPr>
          </a:lstStyle>
          <a:p>
            <a:pPr lvl="0"/>
            <a:r>
              <a:rPr lang="cs-CZ" dirty="0"/>
              <a:t>Popisek obrázku</a:t>
            </a:r>
          </a:p>
        </p:txBody>
      </p:sp>
      <p:cxnSp>
        <p:nvCxnSpPr>
          <p:cNvPr id="11" name="Přímá spojnice 10"/>
          <p:cNvCxnSpPr/>
          <p:nvPr userDrawn="1"/>
        </p:nvCxnSpPr>
        <p:spPr>
          <a:xfrm>
            <a:off x="395536" y="5155976"/>
            <a:ext cx="8352928" cy="0"/>
          </a:xfrm>
          <a:prstGeom prst="line">
            <a:avLst/>
          </a:prstGeom>
          <a:ln>
            <a:solidFill>
              <a:srgbClr val="92191C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" name="Zástupný symbol pro datum 5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A2A46377-39A1-4831-B429-D327D4091845}" type="datetimeFigureOut">
              <a:rPr lang="cs-CZ" smtClean="0"/>
              <a:pPr/>
              <a:t>12.09.2021</a:t>
            </a:fld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cs-CZ"/>
              <a:t>Jméno přednášejícího</a:t>
            </a:r>
            <a:endParaRPr lang="cs-CZ" dirty="0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2C951B58-A4C1-4649-87D0-A2B6E0AC164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898442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tabul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Název snímku</a:t>
            </a:r>
          </a:p>
        </p:txBody>
      </p:sp>
      <p:sp>
        <p:nvSpPr>
          <p:cNvPr id="7" name="Zástupný symbol pro tabulku 6"/>
          <p:cNvSpPr>
            <a:spLocks noGrp="1"/>
          </p:cNvSpPr>
          <p:nvPr>
            <p:ph type="tbl" sz="quarter" idx="13"/>
          </p:nvPr>
        </p:nvSpPr>
        <p:spPr>
          <a:xfrm>
            <a:off x="250825" y="1125538"/>
            <a:ext cx="8713788" cy="4967287"/>
          </a:xfrm>
          <a:noFill/>
        </p:spPr>
        <p:txBody>
          <a:bodyPr/>
          <a:lstStyle/>
          <a:p>
            <a:r>
              <a:rPr lang="cs-CZ"/>
              <a:t>Kliknutím na ikonu přidáte tabulku.</a:t>
            </a:r>
            <a:endParaRPr lang="cs-CZ" dirty="0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A2A46377-39A1-4831-B429-D327D4091845}" type="datetimeFigureOut">
              <a:rPr lang="cs-CZ" smtClean="0"/>
              <a:pPr/>
              <a:t>12.09.2021</a:t>
            </a:fld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cs-CZ"/>
              <a:t>Jméno přednášejícího</a:t>
            </a:r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2C951B58-A4C1-4649-87D0-A2B6E0AC164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42036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gra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Název snímku</a:t>
            </a:r>
          </a:p>
        </p:txBody>
      </p:sp>
      <p:sp>
        <p:nvSpPr>
          <p:cNvPr id="9" name="Zástupný symbol pro graf 8"/>
          <p:cNvSpPr>
            <a:spLocks noGrp="1"/>
          </p:cNvSpPr>
          <p:nvPr>
            <p:ph type="chart" sz="quarter" idx="13"/>
          </p:nvPr>
        </p:nvSpPr>
        <p:spPr>
          <a:xfrm>
            <a:off x="323850" y="1196975"/>
            <a:ext cx="8569325" cy="4895850"/>
          </a:xfrm>
        </p:spPr>
        <p:txBody>
          <a:bodyPr/>
          <a:lstStyle/>
          <a:p>
            <a:r>
              <a:rPr lang="cs-CZ"/>
              <a:t>Kliknutím na ikonu přidáte graf.</a:t>
            </a:r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A2A46377-39A1-4831-B429-D327D4091845}" type="datetimeFigureOut">
              <a:rPr lang="cs-CZ" smtClean="0"/>
              <a:pPr/>
              <a:t>12.09.2021</a:t>
            </a:fld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cs-CZ"/>
              <a:t>Jméno přednášejícího</a:t>
            </a:r>
            <a:endParaRPr lang="cs-CZ" dirty="0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2C951B58-A4C1-4649-87D0-A2B6E0AC164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134333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S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Název snímku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124744"/>
            <a:ext cx="3970784" cy="5001419"/>
          </a:xfrm>
        </p:spPr>
        <p:txBody>
          <a:bodyPr/>
          <a:lstStyle>
            <a:lvl1pPr>
              <a:buClr>
                <a:srgbClr val="92191C"/>
              </a:buClr>
              <a:defRPr sz="2800"/>
            </a:lvl1pPr>
            <a:lvl2pPr>
              <a:buClr>
                <a:srgbClr val="92191C"/>
              </a:buClr>
              <a:defRPr sz="2400"/>
            </a:lvl2pPr>
            <a:lvl3pPr>
              <a:buClr>
                <a:srgbClr val="92191C"/>
              </a:buClr>
              <a:defRPr sz="2000"/>
            </a:lvl3pPr>
            <a:lvl4pPr>
              <a:buClr>
                <a:srgbClr val="92191C"/>
              </a:buClr>
              <a:defRPr sz="1800"/>
            </a:lvl4pPr>
            <a:lvl5pPr>
              <a:buClr>
                <a:srgbClr val="92191C"/>
              </a:buCl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124744"/>
            <a:ext cx="4038600" cy="5001419"/>
          </a:xfrm>
        </p:spPr>
        <p:txBody>
          <a:bodyPr/>
          <a:lstStyle>
            <a:lvl1pPr>
              <a:buClr>
                <a:srgbClr val="92191C"/>
              </a:buClr>
              <a:defRPr sz="2800"/>
            </a:lvl1pPr>
            <a:lvl2pPr>
              <a:buClr>
                <a:srgbClr val="92191C"/>
              </a:buClr>
              <a:defRPr sz="2400"/>
            </a:lvl2pPr>
            <a:lvl3pPr>
              <a:buClr>
                <a:srgbClr val="92191C"/>
              </a:buClr>
              <a:defRPr sz="2000"/>
            </a:lvl3pPr>
            <a:lvl4pPr>
              <a:buClr>
                <a:srgbClr val="92191C"/>
              </a:buClr>
              <a:defRPr sz="1800"/>
            </a:lvl4pPr>
            <a:lvl5pPr>
              <a:buClr>
                <a:srgbClr val="92191C"/>
              </a:buCl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cxnSp>
        <p:nvCxnSpPr>
          <p:cNvPr id="9" name="Přímá spojnice 8"/>
          <p:cNvCxnSpPr/>
          <p:nvPr userDrawn="1"/>
        </p:nvCxnSpPr>
        <p:spPr>
          <a:xfrm rot="5400000">
            <a:off x="1979712" y="3645024"/>
            <a:ext cx="5040560" cy="12700"/>
          </a:xfrm>
          <a:prstGeom prst="curvedConnector3">
            <a:avLst>
              <a:gd name="adj1" fmla="val 50000"/>
            </a:avLst>
          </a:prstGeom>
          <a:ln>
            <a:solidFill>
              <a:srgbClr val="92191C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" name="Zástupný symbol pro datum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46377-39A1-4831-B429-D327D4091845}" type="datetimeFigureOut">
              <a:rPr lang="cs-CZ" smtClean="0"/>
              <a:pPr/>
              <a:t>12.09.2021</a:t>
            </a:fld>
            <a:endParaRPr lang="cs-CZ" dirty="0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Jméno přednášejícího</a:t>
            </a:r>
            <a:endParaRPr lang="cs-CZ" dirty="0"/>
          </a:p>
        </p:txBody>
      </p:sp>
      <p:sp>
        <p:nvSpPr>
          <p:cNvPr id="11" name="Zástupný symbol pro číslo snímku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51B58-A4C1-4649-87D0-A2B6E0AC164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048512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s obráz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Název snímku</a:t>
            </a:r>
          </a:p>
        </p:txBody>
      </p:sp>
      <p:sp>
        <p:nvSpPr>
          <p:cNvPr id="7" name="Zástupný symbol pro obrázek 6"/>
          <p:cNvSpPr>
            <a:spLocks noGrp="1"/>
          </p:cNvSpPr>
          <p:nvPr>
            <p:ph type="pic" sz="quarter" idx="13"/>
          </p:nvPr>
        </p:nvSpPr>
        <p:spPr>
          <a:xfrm>
            <a:off x="5003800" y="1268413"/>
            <a:ext cx="3816350" cy="4105275"/>
          </a:xfrm>
        </p:spPr>
        <p:txBody>
          <a:bodyPr/>
          <a:lstStyle/>
          <a:p>
            <a:r>
              <a:rPr lang="cs-CZ"/>
              <a:t>Kliknutím na ikonu přidáte obrázek.</a:t>
            </a:r>
            <a:endParaRPr lang="cs-CZ" dirty="0"/>
          </a:p>
        </p:txBody>
      </p:sp>
      <p:sp>
        <p:nvSpPr>
          <p:cNvPr id="8" name="Zástupný symbol pro text 8"/>
          <p:cNvSpPr>
            <a:spLocks noGrp="1"/>
          </p:cNvSpPr>
          <p:nvPr>
            <p:ph type="body" sz="quarter" idx="14" hasCustomPrompt="1"/>
          </p:nvPr>
        </p:nvSpPr>
        <p:spPr>
          <a:xfrm>
            <a:off x="5004048" y="5517232"/>
            <a:ext cx="3759317" cy="649288"/>
          </a:xfrm>
        </p:spPr>
        <p:txBody>
          <a:bodyPr>
            <a:normAutofit/>
          </a:bodyPr>
          <a:lstStyle>
            <a:lvl1pPr marL="0" indent="0" algn="r">
              <a:buNone/>
              <a:defRPr sz="1200" baseline="0"/>
            </a:lvl1pPr>
          </a:lstStyle>
          <a:p>
            <a:pPr lvl="0"/>
            <a:r>
              <a:rPr lang="cs-CZ" dirty="0"/>
              <a:t>Popisek obrázku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5061155" y="5445224"/>
            <a:ext cx="3759317" cy="0"/>
          </a:xfrm>
          <a:prstGeom prst="line">
            <a:avLst/>
          </a:prstGeom>
          <a:ln>
            <a:solidFill>
              <a:srgbClr val="92191C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2" name="Zástupný symbol pro text 11"/>
          <p:cNvSpPr>
            <a:spLocks noGrp="1"/>
          </p:cNvSpPr>
          <p:nvPr>
            <p:ph type="body" sz="quarter" idx="15"/>
          </p:nvPr>
        </p:nvSpPr>
        <p:spPr>
          <a:xfrm>
            <a:off x="467545" y="1268760"/>
            <a:ext cx="4248472" cy="4896544"/>
          </a:xfrm>
        </p:spPr>
        <p:txBody>
          <a:bodyPr/>
          <a:lstStyle>
            <a:lvl1pPr>
              <a:buClr>
                <a:srgbClr val="92191C"/>
              </a:buClr>
              <a:defRPr/>
            </a:lvl1pPr>
            <a:lvl2pPr>
              <a:buClr>
                <a:srgbClr val="92191C"/>
              </a:buClr>
              <a:defRPr/>
            </a:lvl2pPr>
            <a:lvl3pPr>
              <a:buClr>
                <a:srgbClr val="92191C"/>
              </a:buClr>
              <a:defRPr/>
            </a:lvl3pPr>
            <a:lvl4pPr>
              <a:buClr>
                <a:srgbClr val="92191C"/>
              </a:buClr>
              <a:defRPr/>
            </a:lvl4pPr>
            <a:lvl5pPr>
              <a:buClr>
                <a:srgbClr val="92191C"/>
              </a:buClr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cxnSp>
        <p:nvCxnSpPr>
          <p:cNvPr id="14" name="Přímá spojnice 13"/>
          <p:cNvCxnSpPr/>
          <p:nvPr userDrawn="1"/>
        </p:nvCxnSpPr>
        <p:spPr>
          <a:xfrm>
            <a:off x="4860032" y="1268760"/>
            <a:ext cx="0" cy="4896544"/>
          </a:xfrm>
          <a:prstGeom prst="line">
            <a:avLst/>
          </a:prstGeom>
          <a:ln>
            <a:solidFill>
              <a:srgbClr val="92191C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" name="Zástupný symbol pro datum 5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A2A46377-39A1-4831-B429-D327D4091845}" type="datetimeFigureOut">
              <a:rPr lang="cs-CZ" smtClean="0"/>
              <a:pPr/>
              <a:t>12.09.2021</a:t>
            </a:fld>
            <a:endParaRPr lang="cs-CZ" dirty="0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cs-CZ"/>
              <a:t>Jméno přednášejícího</a:t>
            </a:r>
            <a:endParaRPr lang="cs-CZ" dirty="0"/>
          </a:p>
        </p:txBody>
      </p:sp>
      <p:sp>
        <p:nvSpPr>
          <p:cNvPr id="11" name="Zástupný symbol pro číslo snímku 10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2C951B58-A4C1-4649-87D0-A2B6E0AC164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40244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Vlastní rozložení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text 6"/>
          <p:cNvSpPr>
            <a:spLocks noGrp="1"/>
          </p:cNvSpPr>
          <p:nvPr>
            <p:ph type="body" sz="quarter" idx="13" hasCustomPrompt="1"/>
          </p:nvPr>
        </p:nvSpPr>
        <p:spPr>
          <a:xfrm>
            <a:off x="2123728" y="4077072"/>
            <a:ext cx="5400675" cy="576263"/>
          </a:xfrm>
        </p:spPr>
        <p:txBody>
          <a:bodyPr/>
          <a:lstStyle>
            <a:lvl1pPr marL="0" indent="0">
              <a:buNone/>
              <a:defRPr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cs-CZ" dirty="0"/>
              <a:t>E-mailová adresa</a:t>
            </a:r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4"/>
          </p:nvPr>
        </p:nvSpPr>
        <p:spPr>
          <a:xfrm>
            <a:off x="926232" y="6160219"/>
            <a:ext cx="1773560" cy="365125"/>
          </a:xfrm>
        </p:spPr>
        <p:txBody>
          <a:bodyPr/>
          <a:lstStyle/>
          <a:p>
            <a:fld id="{A2A46377-39A1-4831-B429-D327D4091845}" type="datetimeFigureOut">
              <a:rPr lang="cs-CZ" smtClean="0"/>
              <a:pPr/>
              <a:t>12.09.2021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5"/>
          </p:nvPr>
        </p:nvSpPr>
        <p:spPr>
          <a:xfrm>
            <a:off x="3476600" y="6165304"/>
            <a:ext cx="2895600" cy="365125"/>
          </a:xfrm>
        </p:spPr>
        <p:txBody>
          <a:bodyPr/>
          <a:lstStyle/>
          <a:p>
            <a:pPr algn="l"/>
            <a:r>
              <a:rPr lang="cs-CZ" dirty="0"/>
              <a:t>Jméno přednášejícího</a:t>
            </a:r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6"/>
          </p:nvPr>
        </p:nvSpPr>
        <p:spPr>
          <a:xfrm>
            <a:off x="7740352" y="6165304"/>
            <a:ext cx="909464" cy="365125"/>
          </a:xfrm>
        </p:spPr>
        <p:txBody>
          <a:bodyPr/>
          <a:lstStyle>
            <a:lvl1pPr algn="l">
              <a:defRPr/>
            </a:lvl1pPr>
          </a:lstStyle>
          <a:p>
            <a:fld id="{2C951B58-A4C1-4649-87D0-A2B6E0AC1647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326248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1691680" y="188640"/>
            <a:ext cx="6995120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/>
              <a:t>Název prezentace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A2A46377-39A1-4831-B429-D327D4091845}" type="datetimeFigureOut">
              <a:rPr lang="cs-CZ" smtClean="0"/>
              <a:pPr/>
              <a:t>12.09.2021</a:t>
            </a:fld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Jméno přednášejícího</a:t>
            </a: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2C951B58-A4C1-4649-87D0-A2B6E0AC164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976638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5" r:id="rId3"/>
    <p:sldLayoutId id="2147483653" r:id="rId4"/>
    <p:sldLayoutId id="2147483654" r:id="rId5"/>
    <p:sldLayoutId id="2147483651" r:id="rId6"/>
    <p:sldLayoutId id="2147483652" r:id="rId7"/>
    <p:sldLayoutId id="2147483656" r:id="rId8"/>
    <p:sldLayoutId id="2147483657" r:id="rId9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92191C"/>
        </a:buClr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92191C"/>
        </a:buClr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92191C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rgbClr val="92191C"/>
        </a:buClr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rgbClr val="92191C"/>
        </a:buClr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mbria" panose="02040503050406030204" pitchFamily="18" charset="0"/>
              </a:rPr>
              <a:t>Ochrana oznamovatelů z hlediska pracovněprávních vztahů</a:t>
            </a:r>
            <a:endParaRPr lang="cs-CZ" sz="3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Cambria" panose="02040503050406030204" pitchFamily="18" charset="0"/>
            </a:endParaRP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4840B-7A06-451A-BD48-C3077D0D1747}" type="datetime1">
              <a:rPr lang="cs-CZ" smtClean="0"/>
              <a:t>12.09.2021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cs-CZ" dirty="0" smtClean="0"/>
              <a:t>Doc. JUDr. Jakub Morávek, </a:t>
            </a:r>
            <a:r>
              <a:rPr lang="cs-CZ" dirty="0" err="1" smtClean="0"/>
              <a:t>Ph</a:t>
            </a:r>
            <a:r>
              <a:rPr lang="cs-CZ" dirty="0" smtClean="0"/>
              <a:t>. D.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cs-CZ"/>
              <a:t>Počet stránek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094455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Ochrana oznamovatelů</a:t>
            </a:r>
            <a:endParaRPr lang="cs-CZ" sz="3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85000" lnSpcReduction="20000"/>
          </a:bodyPr>
          <a:lstStyle/>
          <a:p>
            <a:pPr>
              <a:buFontTx/>
              <a:buChar char="-"/>
            </a:pPr>
            <a:r>
              <a:rPr lang="cs-CZ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Směrnice 2019/1967 o ochraně osob, které oznamují porušení práva Unie</a:t>
            </a:r>
            <a:endParaRPr lang="cs-CZ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Tx/>
              <a:buChar char="-"/>
            </a:pPr>
            <a:endParaRPr lang="cs-CZ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Tx/>
              <a:buChar char="-"/>
            </a:pPr>
            <a:r>
              <a:rPr lang="cs-CZ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Zákon o ochraně oznamovatelů</a:t>
            </a:r>
          </a:p>
          <a:p>
            <a:pPr lvl="1">
              <a:buFontTx/>
              <a:buChar char="-"/>
            </a:pPr>
            <a:r>
              <a:rPr lang="cs-CZ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Sněmovní tisk 1150/0 – 2. čtení obecná rozprava</a:t>
            </a:r>
            <a:endParaRPr lang="cs-CZ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Tx/>
              <a:buChar char="-"/>
            </a:pPr>
            <a:endParaRPr lang="cs-CZ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Tx/>
              <a:buChar char="-"/>
            </a:pPr>
            <a:r>
              <a:rPr lang="cs-CZ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Změnový zákon</a:t>
            </a:r>
          </a:p>
          <a:p>
            <a:pPr lvl="1">
              <a:buFontTx/>
              <a:buChar char="-"/>
            </a:pPr>
            <a:r>
              <a:rPr lang="cs-CZ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Sněmovní tisk </a:t>
            </a:r>
            <a:r>
              <a:rPr lang="cs-CZ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1151/0 </a:t>
            </a:r>
            <a:r>
              <a:rPr lang="cs-CZ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2. čtení obecná rozprava</a:t>
            </a:r>
          </a:p>
          <a:p>
            <a:pPr lvl="1">
              <a:buFontTx/>
              <a:buChar char="-"/>
            </a:pPr>
            <a:endParaRPr lang="cs-CZ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Tx/>
              <a:buChar char="-"/>
            </a:pPr>
            <a:endParaRPr lang="cs-CZ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Tx/>
              <a:buChar char="-"/>
            </a:pPr>
            <a:endParaRPr lang="cs-CZ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cs-CZ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cs-CZ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cs-CZ" dirty="0"/>
              <a:t>Jakub Morávek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2C951B58-A4C1-4649-87D0-A2B6E0AC1647}" type="slidenum">
              <a:rPr lang="cs-CZ" smtClean="0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645547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36A156D9-1ABF-4DC2-BF98-BFFC88814A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Ochrana oznamovatelů</a:t>
            </a:r>
            <a:endParaRPr lang="cs-CZ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xmlns="" id="{37F22FF2-53BC-477A-8F90-205265ABAB4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Oznámení</a:t>
            </a:r>
          </a:p>
          <a:p>
            <a:pPr lvl="1"/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přestupky</a:t>
            </a:r>
          </a:p>
          <a:p>
            <a:pPr lvl="1"/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trestné činy</a:t>
            </a:r>
          </a:p>
          <a:p>
            <a:pPr lvl="1"/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protiprávní jednání ve vybraných oblastech</a:t>
            </a:r>
            <a:endParaRPr lang="cs-CZ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cs-CZ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Chráněný oznamovatel</a:t>
            </a:r>
          </a:p>
          <a:p>
            <a:pPr lvl="1"/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informace získané v souvislosti s prací nebo jinou obdobnou činností</a:t>
            </a:r>
          </a:p>
          <a:p>
            <a:pPr lvl="1"/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„verifikace“ oznámení</a:t>
            </a:r>
          </a:p>
          <a:p>
            <a:pPr lvl="1"/>
            <a:endParaRPr lang="cs-CZ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Třetí osoba</a:t>
            </a:r>
          </a:p>
          <a:p>
            <a:endParaRPr lang="cs-CZ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Zakázaná odvetná opatření</a:t>
            </a:r>
            <a:endParaRPr lang="cs-CZ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cs-CZ" i="1" dirty="0"/>
          </a:p>
          <a:p>
            <a:endParaRPr lang="cs-CZ" i="1" dirty="0"/>
          </a:p>
          <a:p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CAE8A279-BFFC-4228-80EC-3B7F558DA100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2F30A41-936B-437A-A8B7-AE7F69B664E9}" type="datetime1">
              <a:rPr lang="cs-CZ" smtClean="0"/>
              <a:t>12.09.2021</a:t>
            </a:fld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46E80519-A0DE-4B4D-B6C3-FCFEB3BFC689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cs-CZ"/>
              <a:t>Jméno přednášejícího</a:t>
            </a:r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3B0663CF-6397-4557-9506-25C8CB89ECC5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2C951B58-A4C1-4649-87D0-A2B6E0AC1647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85706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36A156D9-1ABF-4DC2-BF98-BFFC88814A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Ochrana oznamovatelů</a:t>
            </a:r>
            <a:endParaRPr lang="cs-CZ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xmlns="" id="{37F22FF2-53BC-477A-8F90-205265ABAB4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Vnitřní oznámení, vnější oznámení a zveřejnění</a:t>
            </a:r>
          </a:p>
          <a:p>
            <a:endParaRPr lang="cs-CZ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Povinný subjekt</a:t>
            </a:r>
          </a:p>
          <a:p>
            <a:pPr lvl="1"/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veřejný zadavatel</a:t>
            </a:r>
          </a:p>
          <a:p>
            <a:pPr lvl="1"/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nejméně 25 zaměstnanců</a:t>
            </a:r>
            <a:endParaRPr lang="cs-CZ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cs-CZ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Příslušná osoba</a:t>
            </a:r>
          </a:p>
          <a:p>
            <a:pPr lvl="1"/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ezúhonnost</a:t>
            </a:r>
          </a:p>
          <a:p>
            <a:pPr lvl="1"/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způsobilost </a:t>
            </a:r>
          </a:p>
          <a:p>
            <a:pPr lvl="1"/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podmínky pro výkon funkce</a:t>
            </a:r>
          </a:p>
          <a:p>
            <a:pPr lvl="1"/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</a:t>
            </a:r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dpovědnost</a:t>
            </a:r>
          </a:p>
          <a:p>
            <a:endParaRPr lang="cs-CZ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Veřejnoprávní aspekty – přestupková odpovědnost</a:t>
            </a:r>
            <a:endParaRPr lang="cs-CZ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cs-CZ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cs-CZ" i="1" dirty="0"/>
          </a:p>
          <a:p>
            <a:endParaRPr lang="cs-CZ" i="1" dirty="0"/>
          </a:p>
          <a:p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CAE8A279-BFFC-4228-80EC-3B7F558DA100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2F30A41-936B-437A-A8B7-AE7F69B664E9}" type="datetime1">
              <a:rPr lang="cs-CZ" smtClean="0"/>
              <a:t>12.09.2021</a:t>
            </a:fld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46E80519-A0DE-4B4D-B6C3-FCFEB3BFC689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cs-CZ"/>
              <a:t>Jméno přednášejícího</a:t>
            </a:r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3B0663CF-6397-4557-9506-25C8CB89ECC5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2C951B58-A4C1-4649-87D0-A2B6E0AC1647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175101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4F41C388-CBBB-45B0-BA4C-424F15FCD4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Nejen civilněprávní důsledky</a:t>
            </a:r>
            <a:endParaRPr lang="cs-CZ" dirty="0"/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xmlns="" id="{1C14166A-EBB8-4BA3-B43E-DD723908A1F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Odvetné opatření a právní jednání</a:t>
            </a:r>
          </a:p>
          <a:p>
            <a:endParaRPr lang="cs-CZ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Rozhodnutí o přestupku a občanské soudní řízení</a:t>
            </a:r>
          </a:p>
          <a:p>
            <a:endParaRPr lang="cs-CZ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Odvetné opatření a náhrada újmy</a:t>
            </a:r>
          </a:p>
          <a:p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4F73B954-61EA-4515-A7C0-25EACCA158CF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EBC0C2E-DFC5-4D8B-9039-873A14A134C5}" type="datetime1">
              <a:rPr lang="cs-CZ" smtClean="0"/>
              <a:t>12.09.2021</a:t>
            </a:fld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6706AE38-A8AD-4F81-B2C6-00B73A6A5D16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cs-CZ"/>
              <a:t>Jméno přednášejícího</a:t>
            </a:r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6B4B640A-0724-4733-B70A-E5BA17C8F6EE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2C951B58-A4C1-4649-87D0-A2B6E0AC1647}" type="slidenum">
              <a:rPr lang="cs-CZ" smtClean="0"/>
              <a:pPr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798205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moravek@prf.cuni.cz</a:t>
            </a:r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cs-CZ" dirty="0"/>
              <a:t>17.9.2015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 algn="l"/>
            <a:r>
              <a:rPr lang="cs-CZ" dirty="0"/>
              <a:t>Jakub Morávek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2C951B58-A4C1-4649-87D0-A2B6E0AC1647}" type="slidenum">
              <a:rPr lang="cs-CZ" smtClean="0"/>
              <a:pPr/>
              <a:t>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48104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Šablona_červená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>
          <a:solidFill>
            <a:srgbClr val="C00000"/>
          </a:solidFill>
        </a:ln>
      </a:spPr>
      <a:bodyPr/>
      <a:lstStyle/>
      <a:style>
        <a:lnRef idx="3">
          <a:schemeClr val="dk1"/>
        </a:lnRef>
        <a:fillRef idx="0">
          <a:schemeClr val="dk1"/>
        </a:fillRef>
        <a:effectRef idx="2">
          <a:schemeClr val="dk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 algn="ctr">
          <a:defRPr sz="3600" b="1" dirty="0" smtClean="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Šablona_červená</Template>
  <TotalTime>18</TotalTime>
  <Words>161</Words>
  <Application>Microsoft Office PowerPoint</Application>
  <PresentationFormat>Předvádění na obrazovce (4:3)</PresentationFormat>
  <Paragraphs>68</Paragraphs>
  <Slides>6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0" baseType="lpstr">
      <vt:lpstr>Arial</vt:lpstr>
      <vt:lpstr>Calibri</vt:lpstr>
      <vt:lpstr>Cambria</vt:lpstr>
      <vt:lpstr>Šablona_červená</vt:lpstr>
      <vt:lpstr>Ochrana oznamovatelů z hlediska pracovněprávních vztahů</vt:lpstr>
      <vt:lpstr>Ochrana oznamovatelů</vt:lpstr>
      <vt:lpstr>Ochrana oznamovatelů</vt:lpstr>
      <vt:lpstr>Ochrana oznamovatelů</vt:lpstr>
      <vt:lpstr>Nejen civilněprávní důsledky</vt:lpstr>
      <vt:lpstr>Prezentace aplikace PowerPoint</vt:lpstr>
    </vt:vector>
  </TitlesOfParts>
  <Company>Univerzita Karlova v Praze, Právnická Fakulta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Jakub Moravek</dc:creator>
  <cp:lastModifiedBy>Jakub Morávek</cp:lastModifiedBy>
  <cp:revision>56</cp:revision>
  <cp:lastPrinted>2017-05-18T09:03:41Z</cp:lastPrinted>
  <dcterms:created xsi:type="dcterms:W3CDTF">2015-09-06T10:43:50Z</dcterms:created>
  <dcterms:modified xsi:type="dcterms:W3CDTF">2021-09-12T15:59:58Z</dcterms:modified>
</cp:coreProperties>
</file>