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271"/>
    <a:srgbClr val="1D34FD"/>
    <a:srgbClr val="1D34FE"/>
    <a:srgbClr val="FF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6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8051F-FC99-4B10-8FA4-430F1A36A308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5B7A90-00B5-416D-9946-6FD23695C696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 dirty="0"/>
            <a:t>Koučování jako manažerský styl řízení</a:t>
          </a:r>
        </a:p>
      </dgm:t>
    </dgm:pt>
    <dgm:pt modelId="{1B628868-2DA4-4F26-8121-D30E060F7AB3}" type="parTrans" cxnId="{796F49A6-FDD4-4264-95B4-B2465D7CD0E3}">
      <dgm:prSet/>
      <dgm:spPr/>
      <dgm:t>
        <a:bodyPr/>
        <a:lstStyle/>
        <a:p>
          <a:endParaRPr lang="cs-CZ"/>
        </a:p>
      </dgm:t>
    </dgm:pt>
    <dgm:pt modelId="{CE73DD00-CDEB-4AF9-967B-92B113256C04}" type="sibTrans" cxnId="{796F49A6-FDD4-4264-95B4-B2465D7CD0E3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F816FD20-371D-451F-839E-E58B593366F0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Principy koučování</a:t>
          </a:r>
        </a:p>
      </dgm:t>
    </dgm:pt>
    <dgm:pt modelId="{7C7DAE14-485A-4CCD-B5BF-C741B0B4C094}" type="parTrans" cxnId="{3B340BA5-1417-4CC2-87B1-1C11F4F9688E}">
      <dgm:prSet/>
      <dgm:spPr/>
      <dgm:t>
        <a:bodyPr/>
        <a:lstStyle/>
        <a:p>
          <a:endParaRPr lang="cs-CZ"/>
        </a:p>
      </dgm:t>
    </dgm:pt>
    <dgm:pt modelId="{BE214D04-D1F9-4D3E-831D-72D2A2E6CD92}" type="sibTrans" cxnId="{3B340BA5-1417-4CC2-87B1-1C11F4F9688E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9B6AF400-9492-4F16-8067-C8B9B040AC5F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Proces koučování</a:t>
          </a:r>
        </a:p>
      </dgm:t>
    </dgm:pt>
    <dgm:pt modelId="{C044D2D7-C6F7-40E7-8F0A-589052960BC8}" type="parTrans" cxnId="{96B04812-D4C0-4198-9E6A-1ED7354767DC}">
      <dgm:prSet/>
      <dgm:spPr/>
      <dgm:t>
        <a:bodyPr/>
        <a:lstStyle/>
        <a:p>
          <a:endParaRPr lang="cs-CZ"/>
        </a:p>
      </dgm:t>
    </dgm:pt>
    <dgm:pt modelId="{A4EBDBCE-68A4-4BA1-B51A-F311DCAD918A}" type="sibTrans" cxnId="{96B04812-D4C0-4198-9E6A-1ED7354767DC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A4BC6AD9-0D84-4727-8BF0-7A06D9056331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Model GROW</a:t>
          </a:r>
        </a:p>
      </dgm:t>
    </dgm:pt>
    <dgm:pt modelId="{2856D90B-C774-4AF0-875A-B48552837317}" type="parTrans" cxnId="{85F95496-3C48-439A-B459-22765913C561}">
      <dgm:prSet/>
      <dgm:spPr/>
      <dgm:t>
        <a:bodyPr/>
        <a:lstStyle/>
        <a:p>
          <a:endParaRPr lang="cs-CZ"/>
        </a:p>
      </dgm:t>
    </dgm:pt>
    <dgm:pt modelId="{3453510E-DBFE-4FB5-91B2-058B0C85CABE}" type="sibTrans" cxnId="{85F95496-3C48-439A-B459-22765913C561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48FE84B6-3DB7-4C72-9744-947EBB9D9B75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Stanovování cílů</a:t>
          </a:r>
        </a:p>
      </dgm:t>
    </dgm:pt>
    <dgm:pt modelId="{757B0D4B-C3BB-4980-A4AE-5025B45B226A}" type="parTrans" cxnId="{EA5088A8-D097-45AE-B035-3574A2643C8B}">
      <dgm:prSet/>
      <dgm:spPr/>
      <dgm:t>
        <a:bodyPr/>
        <a:lstStyle/>
        <a:p>
          <a:endParaRPr lang="cs-CZ"/>
        </a:p>
      </dgm:t>
    </dgm:pt>
    <dgm:pt modelId="{F50D882A-AA43-4247-B42B-177D2061369F}" type="sibTrans" cxnId="{EA5088A8-D097-45AE-B035-3574A2643C8B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D1BD0B54-16E5-424F-9C11-FA8B7DE193DA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Silné otázky</a:t>
          </a:r>
        </a:p>
      </dgm:t>
    </dgm:pt>
    <dgm:pt modelId="{82A918FE-4886-42D6-89F7-47217441EA90}" type="parTrans" cxnId="{145F833A-7965-4407-B3D1-A02BAD47B6AF}">
      <dgm:prSet/>
      <dgm:spPr/>
      <dgm:t>
        <a:bodyPr/>
        <a:lstStyle/>
        <a:p>
          <a:endParaRPr lang="cs-CZ"/>
        </a:p>
      </dgm:t>
    </dgm:pt>
    <dgm:pt modelId="{15FDA3A7-9265-4FB4-987F-6638C30AC6B6}" type="sibTrans" cxnId="{145F833A-7965-4407-B3D1-A02BAD47B6AF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403CA852-10E7-4FE5-B838-73259CAC7B89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 dirty="0"/>
            <a:t>Koučovací pozice</a:t>
          </a:r>
        </a:p>
      </dgm:t>
    </dgm:pt>
    <dgm:pt modelId="{BD9D1CE5-6AE5-40D2-8857-747C51C7559E}" type="parTrans" cxnId="{A0EDB434-E24A-45C8-BEE4-D2573EC59E20}">
      <dgm:prSet/>
      <dgm:spPr/>
      <dgm:t>
        <a:bodyPr/>
        <a:lstStyle/>
        <a:p>
          <a:endParaRPr lang="cs-CZ"/>
        </a:p>
      </dgm:t>
    </dgm:pt>
    <dgm:pt modelId="{2D9E11BE-4565-41B7-A0A3-B2B43DBDF1AC}" type="sibTrans" cxnId="{A0EDB434-E24A-45C8-BEE4-D2573EC59E20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DC95C8CC-7FEA-45C5-B3EB-F639A81F9151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 dirty="0" err="1"/>
            <a:t>Rapport</a:t>
          </a:r>
          <a:endParaRPr lang="cs-CZ" sz="1300" b="0" dirty="0"/>
        </a:p>
      </dgm:t>
    </dgm:pt>
    <dgm:pt modelId="{97D99A17-AE6F-433B-9AAA-4C871C744CFB}" type="parTrans" cxnId="{E7CF0718-9ED2-41F9-95B2-2489F6344CB9}">
      <dgm:prSet/>
      <dgm:spPr/>
      <dgm:t>
        <a:bodyPr/>
        <a:lstStyle/>
        <a:p>
          <a:endParaRPr lang="cs-CZ"/>
        </a:p>
      </dgm:t>
    </dgm:pt>
    <dgm:pt modelId="{7F4CA70A-BED2-4262-A248-91949688047A}" type="sibTrans" cxnId="{E7CF0718-9ED2-41F9-95B2-2489F6344CB9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AB3A6D69-F009-4E2F-A2B3-D009A8BFA22C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Práce s tichem</a:t>
          </a:r>
        </a:p>
      </dgm:t>
    </dgm:pt>
    <dgm:pt modelId="{0BC8F6F6-2A69-431E-B196-34C21728992B}" type="parTrans" cxnId="{2A43402F-11C9-438B-A418-39301CA3695A}">
      <dgm:prSet/>
      <dgm:spPr/>
      <dgm:t>
        <a:bodyPr/>
        <a:lstStyle/>
        <a:p>
          <a:endParaRPr lang="cs-CZ"/>
        </a:p>
      </dgm:t>
    </dgm:pt>
    <dgm:pt modelId="{4E4F6DCE-D775-45BF-BD47-428FD7AE9E99}" type="sibTrans" cxnId="{2A43402F-11C9-438B-A418-39301CA3695A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48A7741F-AB3C-47F2-AD11-E79753513871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 dirty="0"/>
            <a:t>Synchronizace podle stylu komunikace</a:t>
          </a:r>
        </a:p>
      </dgm:t>
    </dgm:pt>
    <dgm:pt modelId="{DED0AD24-99A2-4724-A847-2A7B7657278C}" type="parTrans" cxnId="{A102E9C2-31F4-4C9B-AFE9-E80C2BAEE497}">
      <dgm:prSet/>
      <dgm:spPr/>
      <dgm:t>
        <a:bodyPr/>
        <a:lstStyle/>
        <a:p>
          <a:endParaRPr lang="cs-CZ"/>
        </a:p>
      </dgm:t>
    </dgm:pt>
    <dgm:pt modelId="{CF69B7F3-EF25-4E74-B0E4-8D54F7F174AB}" type="sibTrans" cxnId="{A102E9C2-31F4-4C9B-AFE9-E80C2BAEE497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67F03A46-9886-444B-97F2-94CF5FF94917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Kompetence kouče dle ICF</a:t>
          </a:r>
        </a:p>
      </dgm:t>
    </dgm:pt>
    <dgm:pt modelId="{0E838E8B-99D9-4E1E-BC76-BA05F2D615E7}" type="parTrans" cxnId="{BEE0DDC6-5A8B-45F0-AC1F-24CC9071C07C}">
      <dgm:prSet/>
      <dgm:spPr/>
      <dgm:t>
        <a:bodyPr/>
        <a:lstStyle/>
        <a:p>
          <a:endParaRPr lang="cs-CZ"/>
        </a:p>
      </dgm:t>
    </dgm:pt>
    <dgm:pt modelId="{DD9CF56A-CCDF-472D-95EF-82AEE37C3FDF}" type="sibTrans" cxnId="{BEE0DDC6-5A8B-45F0-AC1F-24CC9071C07C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30D97AF4-6F42-4593-9CE3-15E8E928699E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Etický kodex kouče dle ICF</a:t>
          </a:r>
        </a:p>
      </dgm:t>
    </dgm:pt>
    <dgm:pt modelId="{531CFD0A-BEEE-453C-AC74-E1027F78A820}" type="parTrans" cxnId="{C7F4B41E-D905-44F5-82F0-5CE94508C051}">
      <dgm:prSet/>
      <dgm:spPr/>
      <dgm:t>
        <a:bodyPr/>
        <a:lstStyle/>
        <a:p>
          <a:endParaRPr lang="cs-CZ"/>
        </a:p>
      </dgm:t>
    </dgm:pt>
    <dgm:pt modelId="{C28759B5-0E41-4388-A878-B30DDFB9F35B}" type="sibTrans" cxnId="{C7F4B41E-D905-44F5-82F0-5CE94508C051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78A3F37B-4843-4F69-BEB4-642DE23FAFAD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 dirty="0"/>
            <a:t>Typy zaměstnanců</a:t>
          </a:r>
        </a:p>
      </dgm:t>
    </dgm:pt>
    <dgm:pt modelId="{C5F28B38-C7EC-455C-8F4A-5FBFD89A9947}" type="parTrans" cxnId="{45AB13D7-F2D9-4654-8D99-853F2305234E}">
      <dgm:prSet/>
      <dgm:spPr/>
      <dgm:t>
        <a:bodyPr/>
        <a:lstStyle/>
        <a:p>
          <a:endParaRPr lang="cs-CZ"/>
        </a:p>
      </dgm:t>
    </dgm:pt>
    <dgm:pt modelId="{0146F6AE-1487-4EAD-B2F0-0D3908A08171}" type="sibTrans" cxnId="{45AB13D7-F2D9-4654-8D99-853F2305234E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6E510FC4-2779-4760-95D4-3B07B208E209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Motivace a zplnomocnění</a:t>
          </a:r>
        </a:p>
      </dgm:t>
    </dgm:pt>
    <dgm:pt modelId="{F16DC6BF-1FFC-441A-86DD-EF04F6C1A445}" type="parTrans" cxnId="{5D852D4F-C12E-47B2-9EC1-1E6E367E55F0}">
      <dgm:prSet/>
      <dgm:spPr/>
      <dgm:t>
        <a:bodyPr/>
        <a:lstStyle/>
        <a:p>
          <a:endParaRPr lang="cs-CZ"/>
        </a:p>
      </dgm:t>
    </dgm:pt>
    <dgm:pt modelId="{A4303842-C499-498E-AF81-CE2098B295FF}" type="sibTrans" cxnId="{5D852D4F-C12E-47B2-9EC1-1E6E367E55F0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BD6999CB-A49B-4520-9E5A-DA53DC0344B4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Zpětná vazba</a:t>
          </a:r>
        </a:p>
      </dgm:t>
    </dgm:pt>
    <dgm:pt modelId="{9B088F01-3971-4263-B457-AB1C7D8C777E}" type="parTrans" cxnId="{B99F9C4F-3ED2-4A7A-93B2-EB9DFC9E5C79}">
      <dgm:prSet/>
      <dgm:spPr/>
      <dgm:t>
        <a:bodyPr/>
        <a:lstStyle/>
        <a:p>
          <a:endParaRPr lang="cs-CZ"/>
        </a:p>
      </dgm:t>
    </dgm:pt>
    <dgm:pt modelId="{362DE13E-2010-49BF-B03C-C6A28FDCFC3E}" type="sibTrans" cxnId="{B99F9C4F-3ED2-4A7A-93B2-EB9DFC9E5C79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F67EC3D9-D13A-47EE-8871-D0EB94C556E4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Techniky koučování:</a:t>
          </a:r>
        </a:p>
      </dgm:t>
    </dgm:pt>
    <dgm:pt modelId="{CBBA8EB6-E9C1-4F5B-A059-9579E60D44D4}" type="parTrans" cxnId="{9E2A096D-93BD-4939-851F-728FA217A80B}">
      <dgm:prSet/>
      <dgm:spPr/>
      <dgm:t>
        <a:bodyPr/>
        <a:lstStyle/>
        <a:p>
          <a:endParaRPr lang="cs-CZ"/>
        </a:p>
      </dgm:t>
    </dgm:pt>
    <dgm:pt modelId="{EDDEF32E-41B2-484F-8F6D-907FA834E764}" type="sibTrans" cxnId="{9E2A096D-93BD-4939-851F-728FA217A80B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82696A37-1B4C-4291-B296-0FC6411AC7AB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Práce s hodnotami</a:t>
          </a:r>
        </a:p>
      </dgm:t>
    </dgm:pt>
    <dgm:pt modelId="{E045BAED-A937-4B2F-AF37-7344E1676AC3}" type="parTrans" cxnId="{FE26D35B-56D8-4FBD-8FEB-3AC8F03AF2C6}">
      <dgm:prSet/>
      <dgm:spPr/>
      <dgm:t>
        <a:bodyPr/>
        <a:lstStyle/>
        <a:p>
          <a:endParaRPr lang="cs-CZ"/>
        </a:p>
      </dgm:t>
    </dgm:pt>
    <dgm:pt modelId="{D94E2028-2DF9-469C-9C1D-F71CC3A4819F}" type="sibTrans" cxnId="{FE26D35B-56D8-4FBD-8FEB-3AC8F03AF2C6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A2F4CBA5-D657-4ABB-9EDE-56F097868879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Práce s vizemi</a:t>
          </a:r>
        </a:p>
      </dgm:t>
    </dgm:pt>
    <dgm:pt modelId="{0840C4F2-136F-4579-B8F2-DCE0A2CA6983}" type="parTrans" cxnId="{BF4BB2AF-7B5C-4F9C-B3A0-C59983D57CAF}">
      <dgm:prSet/>
      <dgm:spPr/>
      <dgm:t>
        <a:bodyPr/>
        <a:lstStyle/>
        <a:p>
          <a:endParaRPr lang="cs-CZ"/>
        </a:p>
      </dgm:t>
    </dgm:pt>
    <dgm:pt modelId="{6034C260-4740-4737-A131-E3F81E91E671}" type="sibTrans" cxnId="{BF4BB2AF-7B5C-4F9C-B3A0-C59983D57CAF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36CA0CFD-4342-42EA-B710-815256314DB8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Práce se zátěží</a:t>
          </a:r>
        </a:p>
      </dgm:t>
    </dgm:pt>
    <dgm:pt modelId="{924D29C1-2376-40FA-96F2-7B324659C0B6}" type="parTrans" cxnId="{A45D5372-0406-4537-B5AA-3B25278384B1}">
      <dgm:prSet/>
      <dgm:spPr/>
      <dgm:t>
        <a:bodyPr/>
        <a:lstStyle/>
        <a:p>
          <a:endParaRPr lang="cs-CZ"/>
        </a:p>
      </dgm:t>
    </dgm:pt>
    <dgm:pt modelId="{E4ECDCB2-4E55-416A-8894-85BF2BECA2F6}" type="sibTrans" cxnId="{A45D5372-0406-4537-B5AA-3B25278384B1}">
      <dgm:prSet custT="1"/>
      <dgm:spPr>
        <a:solidFill>
          <a:srgbClr val="1D34FE"/>
        </a:solidFill>
        <a:ln w="28575">
          <a:solidFill>
            <a:srgbClr val="FB5271"/>
          </a:solidFill>
        </a:ln>
      </dgm:spPr>
      <dgm:t>
        <a:bodyPr/>
        <a:lstStyle/>
        <a:p>
          <a:endParaRPr lang="cs-CZ" sz="1300" b="1"/>
        </a:p>
      </dgm:t>
    </dgm:pt>
    <dgm:pt modelId="{1C29C991-3FAC-4CE7-8665-BFADFACAC92A}">
      <dgm:prSet phldrT="[Text]" custT="1"/>
      <dgm:spPr>
        <a:solidFill>
          <a:srgbClr val="1D34FE"/>
        </a:solidFill>
        <a:ln w="28575">
          <a:solidFill>
            <a:srgbClr val="1D34FE"/>
          </a:solidFill>
        </a:ln>
      </dgm:spPr>
      <dgm:t>
        <a:bodyPr/>
        <a:lstStyle/>
        <a:p>
          <a:r>
            <a:rPr lang="cs-CZ" sz="1300" b="0"/>
            <a:t>Praktický nácvik v průběhu výcviku</a:t>
          </a:r>
        </a:p>
      </dgm:t>
    </dgm:pt>
    <dgm:pt modelId="{60FB42E0-73F5-4ED7-B45B-F66A302EE2BB}" type="parTrans" cxnId="{D090C5AB-92D4-4F9A-9192-A91448729B78}">
      <dgm:prSet/>
      <dgm:spPr/>
      <dgm:t>
        <a:bodyPr/>
        <a:lstStyle/>
        <a:p>
          <a:endParaRPr lang="cs-CZ"/>
        </a:p>
      </dgm:t>
    </dgm:pt>
    <dgm:pt modelId="{7BC1270A-21EB-4530-A670-AC9601C2CBB0}" type="sibTrans" cxnId="{D090C5AB-92D4-4F9A-9192-A91448729B78}">
      <dgm:prSet/>
      <dgm:spPr/>
      <dgm:t>
        <a:bodyPr/>
        <a:lstStyle/>
        <a:p>
          <a:endParaRPr lang="cs-CZ"/>
        </a:p>
      </dgm:t>
    </dgm:pt>
    <dgm:pt modelId="{F55D3680-C1EF-4E4B-A64A-DC576FD6CF37}" type="pres">
      <dgm:prSet presAssocID="{3EE8051F-FC99-4B10-8FA4-430F1A36A308}" presName="Name0" presStyleCnt="0">
        <dgm:presLayoutVars>
          <dgm:dir/>
          <dgm:resizeHandles val="exact"/>
        </dgm:presLayoutVars>
      </dgm:prSet>
      <dgm:spPr/>
    </dgm:pt>
    <dgm:pt modelId="{E335FCC0-395F-49EB-8393-FC1985BFCFF8}" type="pres">
      <dgm:prSet presAssocID="{575B7A90-00B5-416D-9946-6FD23695C696}" presName="node" presStyleLbl="node1" presStyleIdx="0" presStyleCnt="20">
        <dgm:presLayoutVars>
          <dgm:bulletEnabled val="1"/>
        </dgm:presLayoutVars>
      </dgm:prSet>
      <dgm:spPr/>
    </dgm:pt>
    <dgm:pt modelId="{290EDBB5-C221-40D0-9B0E-5A052A381587}" type="pres">
      <dgm:prSet presAssocID="{CE73DD00-CDEB-4AF9-967B-92B113256C04}" presName="sibTrans" presStyleLbl="sibTrans1D1" presStyleIdx="0" presStyleCnt="19"/>
      <dgm:spPr/>
    </dgm:pt>
    <dgm:pt modelId="{AB3214A3-ADB0-415B-963E-59285A57BAF0}" type="pres">
      <dgm:prSet presAssocID="{CE73DD00-CDEB-4AF9-967B-92B113256C04}" presName="connectorText" presStyleLbl="sibTrans1D1" presStyleIdx="0" presStyleCnt="19"/>
      <dgm:spPr/>
    </dgm:pt>
    <dgm:pt modelId="{EB73B54F-3038-43B1-86B6-7920D872266F}" type="pres">
      <dgm:prSet presAssocID="{F816FD20-371D-451F-839E-E58B593366F0}" presName="node" presStyleLbl="node1" presStyleIdx="1" presStyleCnt="20">
        <dgm:presLayoutVars>
          <dgm:bulletEnabled val="1"/>
        </dgm:presLayoutVars>
      </dgm:prSet>
      <dgm:spPr/>
    </dgm:pt>
    <dgm:pt modelId="{7809A0A7-1B20-45FD-A7E5-1D835D98510E}" type="pres">
      <dgm:prSet presAssocID="{BE214D04-D1F9-4D3E-831D-72D2A2E6CD92}" presName="sibTrans" presStyleLbl="sibTrans1D1" presStyleIdx="1" presStyleCnt="19"/>
      <dgm:spPr/>
    </dgm:pt>
    <dgm:pt modelId="{6E00DDA7-155B-4572-A518-D06DFFA9E524}" type="pres">
      <dgm:prSet presAssocID="{BE214D04-D1F9-4D3E-831D-72D2A2E6CD92}" presName="connectorText" presStyleLbl="sibTrans1D1" presStyleIdx="1" presStyleCnt="19"/>
      <dgm:spPr/>
    </dgm:pt>
    <dgm:pt modelId="{9BB006FB-9E12-4746-B2BD-3C582A8ACE2A}" type="pres">
      <dgm:prSet presAssocID="{9B6AF400-9492-4F16-8067-C8B9B040AC5F}" presName="node" presStyleLbl="node1" presStyleIdx="2" presStyleCnt="20">
        <dgm:presLayoutVars>
          <dgm:bulletEnabled val="1"/>
        </dgm:presLayoutVars>
      </dgm:prSet>
      <dgm:spPr/>
    </dgm:pt>
    <dgm:pt modelId="{F205F465-10C3-47EA-87D1-2A83AC0FA451}" type="pres">
      <dgm:prSet presAssocID="{A4EBDBCE-68A4-4BA1-B51A-F311DCAD918A}" presName="sibTrans" presStyleLbl="sibTrans1D1" presStyleIdx="2" presStyleCnt="19"/>
      <dgm:spPr/>
    </dgm:pt>
    <dgm:pt modelId="{3003B6B8-97A8-41A9-9C07-A8CE4F2D43B9}" type="pres">
      <dgm:prSet presAssocID="{A4EBDBCE-68A4-4BA1-B51A-F311DCAD918A}" presName="connectorText" presStyleLbl="sibTrans1D1" presStyleIdx="2" presStyleCnt="19"/>
      <dgm:spPr/>
    </dgm:pt>
    <dgm:pt modelId="{EEF2EE95-658B-42D2-84CF-8A12347AA9C7}" type="pres">
      <dgm:prSet presAssocID="{A4BC6AD9-0D84-4727-8BF0-7A06D9056331}" presName="node" presStyleLbl="node1" presStyleIdx="3" presStyleCnt="20">
        <dgm:presLayoutVars>
          <dgm:bulletEnabled val="1"/>
        </dgm:presLayoutVars>
      </dgm:prSet>
      <dgm:spPr/>
    </dgm:pt>
    <dgm:pt modelId="{F4F9CA42-A5FE-4045-9624-71EC45E164C7}" type="pres">
      <dgm:prSet presAssocID="{3453510E-DBFE-4FB5-91B2-058B0C85CABE}" presName="sibTrans" presStyleLbl="sibTrans1D1" presStyleIdx="3" presStyleCnt="19"/>
      <dgm:spPr/>
    </dgm:pt>
    <dgm:pt modelId="{31AF40B1-12FD-43F0-809C-3A9F61AA84E1}" type="pres">
      <dgm:prSet presAssocID="{3453510E-DBFE-4FB5-91B2-058B0C85CABE}" presName="connectorText" presStyleLbl="sibTrans1D1" presStyleIdx="3" presStyleCnt="19"/>
      <dgm:spPr/>
    </dgm:pt>
    <dgm:pt modelId="{A4449601-1FD5-44AB-A139-85167169C341}" type="pres">
      <dgm:prSet presAssocID="{48FE84B6-3DB7-4C72-9744-947EBB9D9B75}" presName="node" presStyleLbl="node1" presStyleIdx="4" presStyleCnt="20">
        <dgm:presLayoutVars>
          <dgm:bulletEnabled val="1"/>
        </dgm:presLayoutVars>
      </dgm:prSet>
      <dgm:spPr/>
    </dgm:pt>
    <dgm:pt modelId="{6A016F56-C969-4310-8912-7FD2F2A7EFBD}" type="pres">
      <dgm:prSet presAssocID="{F50D882A-AA43-4247-B42B-177D2061369F}" presName="sibTrans" presStyleLbl="sibTrans1D1" presStyleIdx="4" presStyleCnt="19"/>
      <dgm:spPr/>
    </dgm:pt>
    <dgm:pt modelId="{B30732BC-49D3-4551-80A0-ADDFEAD9198E}" type="pres">
      <dgm:prSet presAssocID="{F50D882A-AA43-4247-B42B-177D2061369F}" presName="connectorText" presStyleLbl="sibTrans1D1" presStyleIdx="4" presStyleCnt="19"/>
      <dgm:spPr/>
    </dgm:pt>
    <dgm:pt modelId="{3F45E871-4E17-4A2E-878B-AE474A2E7280}" type="pres">
      <dgm:prSet presAssocID="{D1BD0B54-16E5-424F-9C11-FA8B7DE193DA}" presName="node" presStyleLbl="node1" presStyleIdx="5" presStyleCnt="20">
        <dgm:presLayoutVars>
          <dgm:bulletEnabled val="1"/>
        </dgm:presLayoutVars>
      </dgm:prSet>
      <dgm:spPr/>
    </dgm:pt>
    <dgm:pt modelId="{0E173BDD-75ED-4BFE-9F10-3B8FFDCFE412}" type="pres">
      <dgm:prSet presAssocID="{15FDA3A7-9265-4FB4-987F-6638C30AC6B6}" presName="sibTrans" presStyleLbl="sibTrans1D1" presStyleIdx="5" presStyleCnt="19"/>
      <dgm:spPr/>
    </dgm:pt>
    <dgm:pt modelId="{C265840A-E914-4E4C-9C26-37955A566523}" type="pres">
      <dgm:prSet presAssocID="{15FDA3A7-9265-4FB4-987F-6638C30AC6B6}" presName="connectorText" presStyleLbl="sibTrans1D1" presStyleIdx="5" presStyleCnt="19"/>
      <dgm:spPr/>
    </dgm:pt>
    <dgm:pt modelId="{9BB84C55-5B62-4304-95E2-55F9F330B962}" type="pres">
      <dgm:prSet presAssocID="{403CA852-10E7-4FE5-B838-73259CAC7B89}" presName="node" presStyleLbl="node1" presStyleIdx="6" presStyleCnt="20">
        <dgm:presLayoutVars>
          <dgm:bulletEnabled val="1"/>
        </dgm:presLayoutVars>
      </dgm:prSet>
      <dgm:spPr/>
    </dgm:pt>
    <dgm:pt modelId="{B2552E4F-5C29-4AA0-B42D-1F77C8B39327}" type="pres">
      <dgm:prSet presAssocID="{2D9E11BE-4565-41B7-A0A3-B2B43DBDF1AC}" presName="sibTrans" presStyleLbl="sibTrans1D1" presStyleIdx="6" presStyleCnt="19"/>
      <dgm:spPr/>
    </dgm:pt>
    <dgm:pt modelId="{83C068E6-9866-4505-9913-6FF78CC24643}" type="pres">
      <dgm:prSet presAssocID="{2D9E11BE-4565-41B7-A0A3-B2B43DBDF1AC}" presName="connectorText" presStyleLbl="sibTrans1D1" presStyleIdx="6" presStyleCnt="19"/>
      <dgm:spPr/>
    </dgm:pt>
    <dgm:pt modelId="{AA661E3D-33BC-4CB6-A71B-A10F6135D4D6}" type="pres">
      <dgm:prSet presAssocID="{DC95C8CC-7FEA-45C5-B3EB-F639A81F9151}" presName="node" presStyleLbl="node1" presStyleIdx="7" presStyleCnt="20">
        <dgm:presLayoutVars>
          <dgm:bulletEnabled val="1"/>
        </dgm:presLayoutVars>
      </dgm:prSet>
      <dgm:spPr/>
    </dgm:pt>
    <dgm:pt modelId="{176482CD-BFDE-4ADC-96D7-347987E16A3B}" type="pres">
      <dgm:prSet presAssocID="{7F4CA70A-BED2-4262-A248-91949688047A}" presName="sibTrans" presStyleLbl="sibTrans1D1" presStyleIdx="7" presStyleCnt="19"/>
      <dgm:spPr/>
    </dgm:pt>
    <dgm:pt modelId="{0D65997B-A755-457F-828C-16050326B8F4}" type="pres">
      <dgm:prSet presAssocID="{7F4CA70A-BED2-4262-A248-91949688047A}" presName="connectorText" presStyleLbl="sibTrans1D1" presStyleIdx="7" presStyleCnt="19"/>
      <dgm:spPr/>
    </dgm:pt>
    <dgm:pt modelId="{A2EA8098-CC07-48B1-8ECA-46D551EF411B}" type="pres">
      <dgm:prSet presAssocID="{AB3A6D69-F009-4E2F-A2B3-D009A8BFA22C}" presName="node" presStyleLbl="node1" presStyleIdx="8" presStyleCnt="20">
        <dgm:presLayoutVars>
          <dgm:bulletEnabled val="1"/>
        </dgm:presLayoutVars>
      </dgm:prSet>
      <dgm:spPr/>
    </dgm:pt>
    <dgm:pt modelId="{D1016D67-EE2A-4AAB-9F2A-7B22873B4549}" type="pres">
      <dgm:prSet presAssocID="{4E4F6DCE-D775-45BF-BD47-428FD7AE9E99}" presName="sibTrans" presStyleLbl="sibTrans1D1" presStyleIdx="8" presStyleCnt="19"/>
      <dgm:spPr/>
    </dgm:pt>
    <dgm:pt modelId="{8CB8AA37-E7C6-4AC7-ABEA-857853BE6CAA}" type="pres">
      <dgm:prSet presAssocID="{4E4F6DCE-D775-45BF-BD47-428FD7AE9E99}" presName="connectorText" presStyleLbl="sibTrans1D1" presStyleIdx="8" presStyleCnt="19"/>
      <dgm:spPr/>
    </dgm:pt>
    <dgm:pt modelId="{8D55455A-5CF8-4277-9F4A-BD90A2939828}" type="pres">
      <dgm:prSet presAssocID="{48A7741F-AB3C-47F2-AD11-E79753513871}" presName="node" presStyleLbl="node1" presStyleIdx="9" presStyleCnt="20">
        <dgm:presLayoutVars>
          <dgm:bulletEnabled val="1"/>
        </dgm:presLayoutVars>
      </dgm:prSet>
      <dgm:spPr/>
    </dgm:pt>
    <dgm:pt modelId="{4AB550BC-6B61-4B5E-BF6E-DD27491F818B}" type="pres">
      <dgm:prSet presAssocID="{CF69B7F3-EF25-4E74-B0E4-8D54F7F174AB}" presName="sibTrans" presStyleLbl="sibTrans1D1" presStyleIdx="9" presStyleCnt="19"/>
      <dgm:spPr/>
    </dgm:pt>
    <dgm:pt modelId="{F842FA66-6B1E-459C-A9BA-5BEF461D068F}" type="pres">
      <dgm:prSet presAssocID="{CF69B7F3-EF25-4E74-B0E4-8D54F7F174AB}" presName="connectorText" presStyleLbl="sibTrans1D1" presStyleIdx="9" presStyleCnt="19"/>
      <dgm:spPr/>
    </dgm:pt>
    <dgm:pt modelId="{D54FD94A-49E4-4583-BB02-2672FDDC186A}" type="pres">
      <dgm:prSet presAssocID="{67F03A46-9886-444B-97F2-94CF5FF94917}" presName="node" presStyleLbl="node1" presStyleIdx="10" presStyleCnt="20">
        <dgm:presLayoutVars>
          <dgm:bulletEnabled val="1"/>
        </dgm:presLayoutVars>
      </dgm:prSet>
      <dgm:spPr/>
    </dgm:pt>
    <dgm:pt modelId="{C6F31910-C1AD-496E-901E-8A951336E84A}" type="pres">
      <dgm:prSet presAssocID="{DD9CF56A-CCDF-472D-95EF-82AEE37C3FDF}" presName="sibTrans" presStyleLbl="sibTrans1D1" presStyleIdx="10" presStyleCnt="19"/>
      <dgm:spPr/>
    </dgm:pt>
    <dgm:pt modelId="{B3DD3749-E019-4D58-85D8-719478731738}" type="pres">
      <dgm:prSet presAssocID="{DD9CF56A-CCDF-472D-95EF-82AEE37C3FDF}" presName="connectorText" presStyleLbl="sibTrans1D1" presStyleIdx="10" presStyleCnt="19"/>
      <dgm:spPr/>
    </dgm:pt>
    <dgm:pt modelId="{318406A8-CBF3-473A-AC4C-F9E927B56538}" type="pres">
      <dgm:prSet presAssocID="{30D97AF4-6F42-4593-9CE3-15E8E928699E}" presName="node" presStyleLbl="node1" presStyleIdx="11" presStyleCnt="20">
        <dgm:presLayoutVars>
          <dgm:bulletEnabled val="1"/>
        </dgm:presLayoutVars>
      </dgm:prSet>
      <dgm:spPr/>
    </dgm:pt>
    <dgm:pt modelId="{FB0379D4-451F-42ED-9FBA-5CE28B330837}" type="pres">
      <dgm:prSet presAssocID="{C28759B5-0E41-4388-A878-B30DDFB9F35B}" presName="sibTrans" presStyleLbl="sibTrans1D1" presStyleIdx="11" presStyleCnt="19"/>
      <dgm:spPr/>
    </dgm:pt>
    <dgm:pt modelId="{18E0F92C-46B3-4D68-8771-F141E3DDC784}" type="pres">
      <dgm:prSet presAssocID="{C28759B5-0E41-4388-A878-B30DDFB9F35B}" presName="connectorText" presStyleLbl="sibTrans1D1" presStyleIdx="11" presStyleCnt="19"/>
      <dgm:spPr/>
    </dgm:pt>
    <dgm:pt modelId="{BA3C95B2-7530-4CB5-BF44-9A35BD69F2A8}" type="pres">
      <dgm:prSet presAssocID="{78A3F37B-4843-4F69-BEB4-642DE23FAFAD}" presName="node" presStyleLbl="node1" presStyleIdx="12" presStyleCnt="20">
        <dgm:presLayoutVars>
          <dgm:bulletEnabled val="1"/>
        </dgm:presLayoutVars>
      </dgm:prSet>
      <dgm:spPr/>
    </dgm:pt>
    <dgm:pt modelId="{EF39E71F-38C7-4178-8C0B-F79AADC37718}" type="pres">
      <dgm:prSet presAssocID="{0146F6AE-1487-4EAD-B2F0-0D3908A08171}" presName="sibTrans" presStyleLbl="sibTrans1D1" presStyleIdx="12" presStyleCnt="19"/>
      <dgm:spPr/>
    </dgm:pt>
    <dgm:pt modelId="{056850B3-BE21-4EF8-BED4-229CBCCA0628}" type="pres">
      <dgm:prSet presAssocID="{0146F6AE-1487-4EAD-B2F0-0D3908A08171}" presName="connectorText" presStyleLbl="sibTrans1D1" presStyleIdx="12" presStyleCnt="19"/>
      <dgm:spPr/>
    </dgm:pt>
    <dgm:pt modelId="{546AD1C6-D8AD-4B1A-BB68-E7D4E8B06713}" type="pres">
      <dgm:prSet presAssocID="{6E510FC4-2779-4760-95D4-3B07B208E209}" presName="node" presStyleLbl="node1" presStyleIdx="13" presStyleCnt="20">
        <dgm:presLayoutVars>
          <dgm:bulletEnabled val="1"/>
        </dgm:presLayoutVars>
      </dgm:prSet>
      <dgm:spPr/>
    </dgm:pt>
    <dgm:pt modelId="{1F372A65-461D-4597-92A1-FC376ED5AA64}" type="pres">
      <dgm:prSet presAssocID="{A4303842-C499-498E-AF81-CE2098B295FF}" presName="sibTrans" presStyleLbl="sibTrans1D1" presStyleIdx="13" presStyleCnt="19"/>
      <dgm:spPr/>
    </dgm:pt>
    <dgm:pt modelId="{9D37E624-9C56-4F23-AEE1-6FB38E593BE0}" type="pres">
      <dgm:prSet presAssocID="{A4303842-C499-498E-AF81-CE2098B295FF}" presName="connectorText" presStyleLbl="sibTrans1D1" presStyleIdx="13" presStyleCnt="19"/>
      <dgm:spPr/>
    </dgm:pt>
    <dgm:pt modelId="{0307204D-D083-46DD-9909-3BC0E717A2C4}" type="pres">
      <dgm:prSet presAssocID="{BD6999CB-A49B-4520-9E5A-DA53DC0344B4}" presName="node" presStyleLbl="node1" presStyleIdx="14" presStyleCnt="20">
        <dgm:presLayoutVars>
          <dgm:bulletEnabled val="1"/>
        </dgm:presLayoutVars>
      </dgm:prSet>
      <dgm:spPr/>
    </dgm:pt>
    <dgm:pt modelId="{45C51C0A-DE62-4A5F-86B2-744A5FBFE605}" type="pres">
      <dgm:prSet presAssocID="{362DE13E-2010-49BF-B03C-C6A28FDCFC3E}" presName="sibTrans" presStyleLbl="sibTrans1D1" presStyleIdx="14" presStyleCnt="19"/>
      <dgm:spPr/>
    </dgm:pt>
    <dgm:pt modelId="{CDF725F4-5FBE-4D72-AEE2-495EBFE47582}" type="pres">
      <dgm:prSet presAssocID="{362DE13E-2010-49BF-B03C-C6A28FDCFC3E}" presName="connectorText" presStyleLbl="sibTrans1D1" presStyleIdx="14" presStyleCnt="19"/>
      <dgm:spPr/>
    </dgm:pt>
    <dgm:pt modelId="{D89D9C8C-19A1-43E7-AA51-55852325A460}" type="pres">
      <dgm:prSet presAssocID="{F67EC3D9-D13A-47EE-8871-D0EB94C556E4}" presName="node" presStyleLbl="node1" presStyleIdx="15" presStyleCnt="20">
        <dgm:presLayoutVars>
          <dgm:bulletEnabled val="1"/>
        </dgm:presLayoutVars>
      </dgm:prSet>
      <dgm:spPr/>
    </dgm:pt>
    <dgm:pt modelId="{10DB28AD-2F94-4E40-9820-F7FC3C8287AD}" type="pres">
      <dgm:prSet presAssocID="{EDDEF32E-41B2-484F-8F6D-907FA834E764}" presName="sibTrans" presStyleLbl="sibTrans1D1" presStyleIdx="15" presStyleCnt="19"/>
      <dgm:spPr/>
    </dgm:pt>
    <dgm:pt modelId="{7E807E03-62B4-40B2-8C05-F3D64575BC48}" type="pres">
      <dgm:prSet presAssocID="{EDDEF32E-41B2-484F-8F6D-907FA834E764}" presName="connectorText" presStyleLbl="sibTrans1D1" presStyleIdx="15" presStyleCnt="19"/>
      <dgm:spPr/>
    </dgm:pt>
    <dgm:pt modelId="{772F5AEF-05EC-4643-95D1-B59F1FA3051C}" type="pres">
      <dgm:prSet presAssocID="{82696A37-1B4C-4291-B296-0FC6411AC7AB}" presName="node" presStyleLbl="node1" presStyleIdx="16" presStyleCnt="20">
        <dgm:presLayoutVars>
          <dgm:bulletEnabled val="1"/>
        </dgm:presLayoutVars>
      </dgm:prSet>
      <dgm:spPr/>
    </dgm:pt>
    <dgm:pt modelId="{25D7E1BD-3553-4368-951F-08BE765C2AB9}" type="pres">
      <dgm:prSet presAssocID="{D94E2028-2DF9-469C-9C1D-F71CC3A4819F}" presName="sibTrans" presStyleLbl="sibTrans1D1" presStyleIdx="16" presStyleCnt="19"/>
      <dgm:spPr/>
    </dgm:pt>
    <dgm:pt modelId="{CEB3A097-7E83-4B8F-8842-D53BD0D32BAF}" type="pres">
      <dgm:prSet presAssocID="{D94E2028-2DF9-469C-9C1D-F71CC3A4819F}" presName="connectorText" presStyleLbl="sibTrans1D1" presStyleIdx="16" presStyleCnt="19"/>
      <dgm:spPr/>
    </dgm:pt>
    <dgm:pt modelId="{3FDE9CF4-FC54-4EF0-8999-3AF7C0EF4602}" type="pres">
      <dgm:prSet presAssocID="{A2F4CBA5-D657-4ABB-9EDE-56F097868879}" presName="node" presStyleLbl="node1" presStyleIdx="17" presStyleCnt="20">
        <dgm:presLayoutVars>
          <dgm:bulletEnabled val="1"/>
        </dgm:presLayoutVars>
      </dgm:prSet>
      <dgm:spPr/>
    </dgm:pt>
    <dgm:pt modelId="{EEB33CB0-BF2D-4778-A01D-D242E01C407C}" type="pres">
      <dgm:prSet presAssocID="{6034C260-4740-4737-A131-E3F81E91E671}" presName="sibTrans" presStyleLbl="sibTrans1D1" presStyleIdx="17" presStyleCnt="19"/>
      <dgm:spPr/>
    </dgm:pt>
    <dgm:pt modelId="{797C1CA5-C8C2-42AE-BE94-834B31FFE16F}" type="pres">
      <dgm:prSet presAssocID="{6034C260-4740-4737-A131-E3F81E91E671}" presName="connectorText" presStyleLbl="sibTrans1D1" presStyleIdx="17" presStyleCnt="19"/>
      <dgm:spPr/>
    </dgm:pt>
    <dgm:pt modelId="{91C8AB82-5103-4CAC-99A0-C8401138B6ED}" type="pres">
      <dgm:prSet presAssocID="{36CA0CFD-4342-42EA-B710-815256314DB8}" presName="node" presStyleLbl="node1" presStyleIdx="18" presStyleCnt="20">
        <dgm:presLayoutVars>
          <dgm:bulletEnabled val="1"/>
        </dgm:presLayoutVars>
      </dgm:prSet>
      <dgm:spPr/>
    </dgm:pt>
    <dgm:pt modelId="{89DA8AA2-49BB-4656-B466-9443B07E58ED}" type="pres">
      <dgm:prSet presAssocID="{E4ECDCB2-4E55-416A-8894-85BF2BECA2F6}" presName="sibTrans" presStyleLbl="sibTrans1D1" presStyleIdx="18" presStyleCnt="19"/>
      <dgm:spPr/>
    </dgm:pt>
    <dgm:pt modelId="{ECCEBC1A-0FD9-4CB1-9CFC-FB725E2E9767}" type="pres">
      <dgm:prSet presAssocID="{E4ECDCB2-4E55-416A-8894-85BF2BECA2F6}" presName="connectorText" presStyleLbl="sibTrans1D1" presStyleIdx="18" presStyleCnt="19"/>
      <dgm:spPr/>
    </dgm:pt>
    <dgm:pt modelId="{6DF91422-8118-4F20-92AC-2B7DCF5A6AD1}" type="pres">
      <dgm:prSet presAssocID="{1C29C991-3FAC-4CE7-8665-BFADFACAC92A}" presName="node" presStyleLbl="node1" presStyleIdx="19" presStyleCnt="20">
        <dgm:presLayoutVars>
          <dgm:bulletEnabled val="1"/>
        </dgm:presLayoutVars>
      </dgm:prSet>
      <dgm:spPr/>
    </dgm:pt>
  </dgm:ptLst>
  <dgm:cxnLst>
    <dgm:cxn modelId="{013F8F0F-D703-4DF6-B9EE-F9725100E387}" type="presOf" srcId="{0146F6AE-1487-4EAD-B2F0-0D3908A08171}" destId="{056850B3-BE21-4EF8-BED4-229CBCCA0628}" srcOrd="1" destOrd="0" presId="urn:microsoft.com/office/officeart/2005/8/layout/bProcess3"/>
    <dgm:cxn modelId="{96B04812-D4C0-4198-9E6A-1ED7354767DC}" srcId="{3EE8051F-FC99-4B10-8FA4-430F1A36A308}" destId="{9B6AF400-9492-4F16-8067-C8B9B040AC5F}" srcOrd="2" destOrd="0" parTransId="{C044D2D7-C6F7-40E7-8F0A-589052960BC8}" sibTransId="{A4EBDBCE-68A4-4BA1-B51A-F311DCAD918A}"/>
    <dgm:cxn modelId="{33B9B115-EA9D-4002-9AEC-FFC9EE07F43B}" type="presOf" srcId="{BD6999CB-A49B-4520-9E5A-DA53DC0344B4}" destId="{0307204D-D083-46DD-9909-3BC0E717A2C4}" srcOrd="0" destOrd="0" presId="urn:microsoft.com/office/officeart/2005/8/layout/bProcess3"/>
    <dgm:cxn modelId="{E7CF0718-9ED2-41F9-95B2-2489F6344CB9}" srcId="{3EE8051F-FC99-4B10-8FA4-430F1A36A308}" destId="{DC95C8CC-7FEA-45C5-B3EB-F639A81F9151}" srcOrd="7" destOrd="0" parTransId="{97D99A17-AE6F-433B-9AAA-4C871C744CFB}" sibTransId="{7F4CA70A-BED2-4262-A248-91949688047A}"/>
    <dgm:cxn modelId="{A4B5411C-C5DC-4F9E-9B2C-89433D8CDC36}" type="presOf" srcId="{9B6AF400-9492-4F16-8067-C8B9B040AC5F}" destId="{9BB006FB-9E12-4746-B2BD-3C582A8ACE2A}" srcOrd="0" destOrd="0" presId="urn:microsoft.com/office/officeart/2005/8/layout/bProcess3"/>
    <dgm:cxn modelId="{E8D5F81D-EB19-4E54-B68D-441E54A4E660}" type="presOf" srcId="{362DE13E-2010-49BF-B03C-C6A28FDCFC3E}" destId="{45C51C0A-DE62-4A5F-86B2-744A5FBFE605}" srcOrd="0" destOrd="0" presId="urn:microsoft.com/office/officeart/2005/8/layout/bProcess3"/>
    <dgm:cxn modelId="{C7F4B41E-D905-44F5-82F0-5CE94508C051}" srcId="{3EE8051F-FC99-4B10-8FA4-430F1A36A308}" destId="{30D97AF4-6F42-4593-9CE3-15E8E928699E}" srcOrd="11" destOrd="0" parTransId="{531CFD0A-BEEE-453C-AC74-E1027F78A820}" sibTransId="{C28759B5-0E41-4388-A878-B30DDFB9F35B}"/>
    <dgm:cxn modelId="{D1F9D726-29ED-4DA6-AA4B-05ABE6BB9023}" type="presOf" srcId="{C28759B5-0E41-4388-A878-B30DDFB9F35B}" destId="{18E0F92C-46B3-4D68-8771-F141E3DDC784}" srcOrd="1" destOrd="0" presId="urn:microsoft.com/office/officeart/2005/8/layout/bProcess3"/>
    <dgm:cxn modelId="{9106FF2A-5F9E-4828-BBCE-B62C2ED8F4C0}" type="presOf" srcId="{A4EBDBCE-68A4-4BA1-B51A-F311DCAD918A}" destId="{3003B6B8-97A8-41A9-9C07-A8CE4F2D43B9}" srcOrd="1" destOrd="0" presId="urn:microsoft.com/office/officeart/2005/8/layout/bProcess3"/>
    <dgm:cxn modelId="{2A43402F-11C9-438B-A418-39301CA3695A}" srcId="{3EE8051F-FC99-4B10-8FA4-430F1A36A308}" destId="{AB3A6D69-F009-4E2F-A2B3-D009A8BFA22C}" srcOrd="8" destOrd="0" parTransId="{0BC8F6F6-2A69-431E-B196-34C21728992B}" sibTransId="{4E4F6DCE-D775-45BF-BD47-428FD7AE9E99}"/>
    <dgm:cxn modelId="{FB4E2833-0145-4E82-859F-D17D28B03AE3}" type="presOf" srcId="{EDDEF32E-41B2-484F-8F6D-907FA834E764}" destId="{10DB28AD-2F94-4E40-9820-F7FC3C8287AD}" srcOrd="0" destOrd="0" presId="urn:microsoft.com/office/officeart/2005/8/layout/bProcess3"/>
    <dgm:cxn modelId="{A0EDB434-E24A-45C8-BEE4-D2573EC59E20}" srcId="{3EE8051F-FC99-4B10-8FA4-430F1A36A308}" destId="{403CA852-10E7-4FE5-B838-73259CAC7B89}" srcOrd="6" destOrd="0" parTransId="{BD9D1CE5-6AE5-40D2-8857-747C51C7559E}" sibTransId="{2D9E11BE-4565-41B7-A0A3-B2B43DBDF1AC}"/>
    <dgm:cxn modelId="{145F833A-7965-4407-B3D1-A02BAD47B6AF}" srcId="{3EE8051F-FC99-4B10-8FA4-430F1A36A308}" destId="{D1BD0B54-16E5-424F-9C11-FA8B7DE193DA}" srcOrd="5" destOrd="0" parTransId="{82A918FE-4886-42D6-89F7-47217441EA90}" sibTransId="{15FDA3A7-9265-4FB4-987F-6638C30AC6B6}"/>
    <dgm:cxn modelId="{47135C3C-8264-426E-8262-CB6C32923EEC}" type="presOf" srcId="{2D9E11BE-4565-41B7-A0A3-B2B43DBDF1AC}" destId="{B2552E4F-5C29-4AA0-B42D-1F77C8B39327}" srcOrd="0" destOrd="0" presId="urn:microsoft.com/office/officeart/2005/8/layout/bProcess3"/>
    <dgm:cxn modelId="{7DE9953C-7EB8-4E00-95B8-0E6B33DDD04A}" type="presOf" srcId="{6E510FC4-2779-4760-95D4-3B07B208E209}" destId="{546AD1C6-D8AD-4B1A-BB68-E7D4E8B06713}" srcOrd="0" destOrd="0" presId="urn:microsoft.com/office/officeart/2005/8/layout/bProcess3"/>
    <dgm:cxn modelId="{4205445B-3FBB-4ED1-9AC4-AC592AF7E2BD}" type="presOf" srcId="{A4BC6AD9-0D84-4727-8BF0-7A06D9056331}" destId="{EEF2EE95-658B-42D2-84CF-8A12347AA9C7}" srcOrd="0" destOrd="0" presId="urn:microsoft.com/office/officeart/2005/8/layout/bProcess3"/>
    <dgm:cxn modelId="{FE26D35B-56D8-4FBD-8FEB-3AC8F03AF2C6}" srcId="{3EE8051F-FC99-4B10-8FA4-430F1A36A308}" destId="{82696A37-1B4C-4291-B296-0FC6411AC7AB}" srcOrd="16" destOrd="0" parTransId="{E045BAED-A937-4B2F-AF37-7344E1676AC3}" sibTransId="{D94E2028-2DF9-469C-9C1D-F71CC3A4819F}"/>
    <dgm:cxn modelId="{7794B062-02F7-4CE7-B641-787C71EBF3C2}" type="presOf" srcId="{BE214D04-D1F9-4D3E-831D-72D2A2E6CD92}" destId="{7809A0A7-1B20-45FD-A7E5-1D835D98510E}" srcOrd="0" destOrd="0" presId="urn:microsoft.com/office/officeart/2005/8/layout/bProcess3"/>
    <dgm:cxn modelId="{FF032543-51D5-40E6-BC0A-340FA09A858A}" type="presOf" srcId="{362DE13E-2010-49BF-B03C-C6A28FDCFC3E}" destId="{CDF725F4-5FBE-4D72-AEE2-495EBFE47582}" srcOrd="1" destOrd="0" presId="urn:microsoft.com/office/officeart/2005/8/layout/bProcess3"/>
    <dgm:cxn modelId="{0427A366-17EA-4EAD-99A2-2A29DC75C4D0}" type="presOf" srcId="{3453510E-DBFE-4FB5-91B2-058B0C85CABE}" destId="{31AF40B1-12FD-43F0-809C-3A9F61AA84E1}" srcOrd="1" destOrd="0" presId="urn:microsoft.com/office/officeart/2005/8/layout/bProcess3"/>
    <dgm:cxn modelId="{B277806B-3285-45E5-BC68-6EDA3DFEC0BE}" type="presOf" srcId="{82696A37-1B4C-4291-B296-0FC6411AC7AB}" destId="{772F5AEF-05EC-4643-95D1-B59F1FA3051C}" srcOrd="0" destOrd="0" presId="urn:microsoft.com/office/officeart/2005/8/layout/bProcess3"/>
    <dgm:cxn modelId="{9E2A096D-93BD-4939-851F-728FA217A80B}" srcId="{3EE8051F-FC99-4B10-8FA4-430F1A36A308}" destId="{F67EC3D9-D13A-47EE-8871-D0EB94C556E4}" srcOrd="15" destOrd="0" parTransId="{CBBA8EB6-E9C1-4F5B-A059-9579E60D44D4}" sibTransId="{EDDEF32E-41B2-484F-8F6D-907FA834E764}"/>
    <dgm:cxn modelId="{5D852D4F-C12E-47B2-9EC1-1E6E367E55F0}" srcId="{3EE8051F-FC99-4B10-8FA4-430F1A36A308}" destId="{6E510FC4-2779-4760-95D4-3B07B208E209}" srcOrd="13" destOrd="0" parTransId="{F16DC6BF-1FFC-441A-86DD-EF04F6C1A445}" sibTransId="{A4303842-C499-498E-AF81-CE2098B295FF}"/>
    <dgm:cxn modelId="{B99F9C4F-3ED2-4A7A-93B2-EB9DFC9E5C79}" srcId="{3EE8051F-FC99-4B10-8FA4-430F1A36A308}" destId="{BD6999CB-A49B-4520-9E5A-DA53DC0344B4}" srcOrd="14" destOrd="0" parTransId="{9B088F01-3971-4263-B457-AB1C7D8C777E}" sibTransId="{362DE13E-2010-49BF-B03C-C6A28FDCFC3E}"/>
    <dgm:cxn modelId="{A45D5372-0406-4537-B5AA-3B25278384B1}" srcId="{3EE8051F-FC99-4B10-8FA4-430F1A36A308}" destId="{36CA0CFD-4342-42EA-B710-815256314DB8}" srcOrd="18" destOrd="0" parTransId="{924D29C1-2376-40FA-96F2-7B324659C0B6}" sibTransId="{E4ECDCB2-4E55-416A-8894-85BF2BECA2F6}"/>
    <dgm:cxn modelId="{0B5D0479-A596-4E83-AA82-EA2C25FD73B3}" type="presOf" srcId="{EDDEF32E-41B2-484F-8F6D-907FA834E764}" destId="{7E807E03-62B4-40B2-8C05-F3D64575BC48}" srcOrd="1" destOrd="0" presId="urn:microsoft.com/office/officeart/2005/8/layout/bProcess3"/>
    <dgm:cxn modelId="{5707F17C-6813-4B11-B8B6-D5A0426A7DB9}" type="presOf" srcId="{F50D882A-AA43-4247-B42B-177D2061369F}" destId="{B30732BC-49D3-4551-80A0-ADDFEAD9198E}" srcOrd="1" destOrd="0" presId="urn:microsoft.com/office/officeart/2005/8/layout/bProcess3"/>
    <dgm:cxn modelId="{B741C882-91AD-48A8-A94E-785C5DC76C04}" type="presOf" srcId="{DC95C8CC-7FEA-45C5-B3EB-F639A81F9151}" destId="{AA661E3D-33BC-4CB6-A71B-A10F6135D4D6}" srcOrd="0" destOrd="0" presId="urn:microsoft.com/office/officeart/2005/8/layout/bProcess3"/>
    <dgm:cxn modelId="{F1B03584-7860-4D05-BDE9-4C668516C833}" type="presOf" srcId="{A2F4CBA5-D657-4ABB-9EDE-56F097868879}" destId="{3FDE9CF4-FC54-4EF0-8999-3AF7C0EF4602}" srcOrd="0" destOrd="0" presId="urn:microsoft.com/office/officeart/2005/8/layout/bProcess3"/>
    <dgm:cxn modelId="{F37B5A8A-36B2-451D-90D3-BDCA35FAD7CB}" type="presOf" srcId="{7F4CA70A-BED2-4262-A248-91949688047A}" destId="{0D65997B-A755-457F-828C-16050326B8F4}" srcOrd="1" destOrd="0" presId="urn:microsoft.com/office/officeart/2005/8/layout/bProcess3"/>
    <dgm:cxn modelId="{8FDA7B8B-DC3F-4397-8F90-07C13E4301D9}" type="presOf" srcId="{6034C260-4740-4737-A131-E3F81E91E671}" destId="{EEB33CB0-BF2D-4778-A01D-D242E01C407C}" srcOrd="0" destOrd="0" presId="urn:microsoft.com/office/officeart/2005/8/layout/bProcess3"/>
    <dgm:cxn modelId="{02103F8F-5414-458C-A43D-8A0AAC68832E}" type="presOf" srcId="{CE73DD00-CDEB-4AF9-967B-92B113256C04}" destId="{AB3214A3-ADB0-415B-963E-59285A57BAF0}" srcOrd="1" destOrd="0" presId="urn:microsoft.com/office/officeart/2005/8/layout/bProcess3"/>
    <dgm:cxn modelId="{9652BC92-C3AA-4200-B595-AEEF42FF0D29}" type="presOf" srcId="{4E4F6DCE-D775-45BF-BD47-428FD7AE9E99}" destId="{D1016D67-EE2A-4AAB-9F2A-7B22873B4549}" srcOrd="0" destOrd="0" presId="urn:microsoft.com/office/officeart/2005/8/layout/bProcess3"/>
    <dgm:cxn modelId="{85F95496-3C48-439A-B459-22765913C561}" srcId="{3EE8051F-FC99-4B10-8FA4-430F1A36A308}" destId="{A4BC6AD9-0D84-4727-8BF0-7A06D9056331}" srcOrd="3" destOrd="0" parTransId="{2856D90B-C774-4AF0-875A-B48552837317}" sibTransId="{3453510E-DBFE-4FB5-91B2-058B0C85CABE}"/>
    <dgm:cxn modelId="{74B9A297-FA5E-4957-AF3C-882DEBB07E59}" type="presOf" srcId="{E4ECDCB2-4E55-416A-8894-85BF2BECA2F6}" destId="{89DA8AA2-49BB-4656-B466-9443B07E58ED}" srcOrd="0" destOrd="0" presId="urn:microsoft.com/office/officeart/2005/8/layout/bProcess3"/>
    <dgm:cxn modelId="{45A7EE98-99EC-4E86-87B0-023C0A21351B}" type="presOf" srcId="{DD9CF56A-CCDF-472D-95EF-82AEE37C3FDF}" destId="{C6F31910-C1AD-496E-901E-8A951336E84A}" srcOrd="0" destOrd="0" presId="urn:microsoft.com/office/officeart/2005/8/layout/bProcess3"/>
    <dgm:cxn modelId="{F768129B-E3B6-4434-9447-B7ABF36AE862}" type="presOf" srcId="{CF69B7F3-EF25-4E74-B0E4-8D54F7F174AB}" destId="{4AB550BC-6B61-4B5E-BF6E-DD27491F818B}" srcOrd="0" destOrd="0" presId="urn:microsoft.com/office/officeart/2005/8/layout/bProcess3"/>
    <dgm:cxn modelId="{78377A9C-2C94-47C3-8D05-698E44825E66}" type="presOf" srcId="{3453510E-DBFE-4FB5-91B2-058B0C85CABE}" destId="{F4F9CA42-A5FE-4045-9624-71EC45E164C7}" srcOrd="0" destOrd="0" presId="urn:microsoft.com/office/officeart/2005/8/layout/bProcess3"/>
    <dgm:cxn modelId="{C882929D-9CAC-4D7E-9E8F-F4309F68B8CE}" type="presOf" srcId="{2D9E11BE-4565-41B7-A0A3-B2B43DBDF1AC}" destId="{83C068E6-9866-4505-9913-6FF78CC24643}" srcOrd="1" destOrd="0" presId="urn:microsoft.com/office/officeart/2005/8/layout/bProcess3"/>
    <dgm:cxn modelId="{3B340BA5-1417-4CC2-87B1-1C11F4F9688E}" srcId="{3EE8051F-FC99-4B10-8FA4-430F1A36A308}" destId="{F816FD20-371D-451F-839E-E58B593366F0}" srcOrd="1" destOrd="0" parTransId="{7C7DAE14-485A-4CCD-B5BF-C741B0B4C094}" sibTransId="{BE214D04-D1F9-4D3E-831D-72D2A2E6CD92}"/>
    <dgm:cxn modelId="{796F49A6-FDD4-4264-95B4-B2465D7CD0E3}" srcId="{3EE8051F-FC99-4B10-8FA4-430F1A36A308}" destId="{575B7A90-00B5-416D-9946-6FD23695C696}" srcOrd="0" destOrd="0" parTransId="{1B628868-2DA4-4F26-8121-D30E060F7AB3}" sibTransId="{CE73DD00-CDEB-4AF9-967B-92B113256C04}"/>
    <dgm:cxn modelId="{45F940A8-53BA-45E7-9B1A-69FB0EE3DC15}" type="presOf" srcId="{A4EBDBCE-68A4-4BA1-B51A-F311DCAD918A}" destId="{F205F465-10C3-47EA-87D1-2A83AC0FA451}" srcOrd="0" destOrd="0" presId="urn:microsoft.com/office/officeart/2005/8/layout/bProcess3"/>
    <dgm:cxn modelId="{EA5088A8-D097-45AE-B035-3574A2643C8B}" srcId="{3EE8051F-FC99-4B10-8FA4-430F1A36A308}" destId="{48FE84B6-3DB7-4C72-9744-947EBB9D9B75}" srcOrd="4" destOrd="0" parTransId="{757B0D4B-C3BB-4980-A4AE-5025B45B226A}" sibTransId="{F50D882A-AA43-4247-B42B-177D2061369F}"/>
    <dgm:cxn modelId="{D090C5AB-92D4-4F9A-9192-A91448729B78}" srcId="{3EE8051F-FC99-4B10-8FA4-430F1A36A308}" destId="{1C29C991-3FAC-4CE7-8665-BFADFACAC92A}" srcOrd="19" destOrd="0" parTransId="{60FB42E0-73F5-4ED7-B45B-F66A302EE2BB}" sibTransId="{7BC1270A-21EB-4530-A670-AC9601C2CBB0}"/>
    <dgm:cxn modelId="{BF4BB2AF-7B5C-4F9C-B3A0-C59983D57CAF}" srcId="{3EE8051F-FC99-4B10-8FA4-430F1A36A308}" destId="{A2F4CBA5-D657-4ABB-9EDE-56F097868879}" srcOrd="17" destOrd="0" parTransId="{0840C4F2-136F-4579-B8F2-DCE0A2CA6983}" sibTransId="{6034C260-4740-4737-A131-E3F81E91E671}"/>
    <dgm:cxn modelId="{7BFFAEB0-E6B8-4135-AF9E-416631808178}" type="presOf" srcId="{0146F6AE-1487-4EAD-B2F0-0D3908A08171}" destId="{EF39E71F-38C7-4178-8C0B-F79AADC37718}" srcOrd="0" destOrd="0" presId="urn:microsoft.com/office/officeart/2005/8/layout/bProcess3"/>
    <dgm:cxn modelId="{D39547B1-79F4-4CA9-BCFA-9893979D1BC3}" type="presOf" srcId="{403CA852-10E7-4FE5-B838-73259CAC7B89}" destId="{9BB84C55-5B62-4304-95E2-55F9F330B962}" srcOrd="0" destOrd="0" presId="urn:microsoft.com/office/officeart/2005/8/layout/bProcess3"/>
    <dgm:cxn modelId="{312748B2-C478-45FC-8388-ADDDF1D08AA0}" type="presOf" srcId="{F816FD20-371D-451F-839E-E58B593366F0}" destId="{EB73B54F-3038-43B1-86B6-7920D872266F}" srcOrd="0" destOrd="0" presId="urn:microsoft.com/office/officeart/2005/8/layout/bProcess3"/>
    <dgm:cxn modelId="{452D36B7-D705-421B-9F12-3D044E2AE0EB}" type="presOf" srcId="{D1BD0B54-16E5-424F-9C11-FA8B7DE193DA}" destId="{3F45E871-4E17-4A2E-878B-AE474A2E7280}" srcOrd="0" destOrd="0" presId="urn:microsoft.com/office/officeart/2005/8/layout/bProcess3"/>
    <dgm:cxn modelId="{77584EB7-3931-41A3-A3C3-C0166FF7D6F7}" type="presOf" srcId="{F67EC3D9-D13A-47EE-8871-D0EB94C556E4}" destId="{D89D9C8C-19A1-43E7-AA51-55852325A460}" srcOrd="0" destOrd="0" presId="urn:microsoft.com/office/officeart/2005/8/layout/bProcess3"/>
    <dgm:cxn modelId="{0DED93BA-D73C-4FB6-82C6-5DB674188216}" type="presOf" srcId="{30D97AF4-6F42-4593-9CE3-15E8E928699E}" destId="{318406A8-CBF3-473A-AC4C-F9E927B56538}" srcOrd="0" destOrd="0" presId="urn:microsoft.com/office/officeart/2005/8/layout/bProcess3"/>
    <dgm:cxn modelId="{52F174BE-1DA0-46F4-82DB-CE6C2D5D8D77}" type="presOf" srcId="{36CA0CFD-4342-42EA-B710-815256314DB8}" destId="{91C8AB82-5103-4CAC-99A0-C8401138B6ED}" srcOrd="0" destOrd="0" presId="urn:microsoft.com/office/officeart/2005/8/layout/bProcess3"/>
    <dgm:cxn modelId="{B1A997BF-3A5C-4AD4-8B6F-84006477423F}" type="presOf" srcId="{67F03A46-9886-444B-97F2-94CF5FF94917}" destId="{D54FD94A-49E4-4583-BB02-2672FDDC186A}" srcOrd="0" destOrd="0" presId="urn:microsoft.com/office/officeart/2005/8/layout/bProcess3"/>
    <dgm:cxn modelId="{A102E9C2-31F4-4C9B-AFE9-E80C2BAEE497}" srcId="{3EE8051F-FC99-4B10-8FA4-430F1A36A308}" destId="{48A7741F-AB3C-47F2-AD11-E79753513871}" srcOrd="9" destOrd="0" parTransId="{DED0AD24-99A2-4724-A847-2A7B7657278C}" sibTransId="{CF69B7F3-EF25-4E74-B0E4-8D54F7F174AB}"/>
    <dgm:cxn modelId="{BEE0DDC6-5A8B-45F0-AC1F-24CC9071C07C}" srcId="{3EE8051F-FC99-4B10-8FA4-430F1A36A308}" destId="{67F03A46-9886-444B-97F2-94CF5FF94917}" srcOrd="10" destOrd="0" parTransId="{0E838E8B-99D9-4E1E-BC76-BA05F2D615E7}" sibTransId="{DD9CF56A-CCDF-472D-95EF-82AEE37C3FDF}"/>
    <dgm:cxn modelId="{AA96DCC8-759F-4F36-83CD-E01AB4FD3FB7}" type="presOf" srcId="{78A3F37B-4843-4F69-BEB4-642DE23FAFAD}" destId="{BA3C95B2-7530-4CB5-BF44-9A35BD69F2A8}" srcOrd="0" destOrd="0" presId="urn:microsoft.com/office/officeart/2005/8/layout/bProcess3"/>
    <dgm:cxn modelId="{ED6B88CA-7B38-43B2-B3AB-01EB3DE52426}" type="presOf" srcId="{F50D882A-AA43-4247-B42B-177D2061369F}" destId="{6A016F56-C969-4310-8912-7FD2F2A7EFBD}" srcOrd="0" destOrd="0" presId="urn:microsoft.com/office/officeart/2005/8/layout/bProcess3"/>
    <dgm:cxn modelId="{B782F1CC-D693-4285-9B7F-C6376AC85A58}" type="presOf" srcId="{A4303842-C499-498E-AF81-CE2098B295FF}" destId="{9D37E624-9C56-4F23-AEE1-6FB38E593BE0}" srcOrd="1" destOrd="0" presId="urn:microsoft.com/office/officeart/2005/8/layout/bProcess3"/>
    <dgm:cxn modelId="{0065B1D4-4B1F-4F14-BE46-15D0826378E7}" type="presOf" srcId="{575B7A90-00B5-416D-9946-6FD23695C696}" destId="{E335FCC0-395F-49EB-8393-FC1985BFCFF8}" srcOrd="0" destOrd="0" presId="urn:microsoft.com/office/officeart/2005/8/layout/bProcess3"/>
    <dgm:cxn modelId="{45AB13D7-F2D9-4654-8D99-853F2305234E}" srcId="{3EE8051F-FC99-4B10-8FA4-430F1A36A308}" destId="{78A3F37B-4843-4F69-BEB4-642DE23FAFAD}" srcOrd="12" destOrd="0" parTransId="{C5F28B38-C7EC-455C-8F4A-5FBFD89A9947}" sibTransId="{0146F6AE-1487-4EAD-B2F0-0D3908A08171}"/>
    <dgm:cxn modelId="{697F25DF-7B8B-4128-8F18-EDA511B8FAE3}" type="presOf" srcId="{4E4F6DCE-D775-45BF-BD47-428FD7AE9E99}" destId="{8CB8AA37-E7C6-4AC7-ABEA-857853BE6CAA}" srcOrd="1" destOrd="0" presId="urn:microsoft.com/office/officeart/2005/8/layout/bProcess3"/>
    <dgm:cxn modelId="{259DFCE0-8CFB-44E6-A3A0-6373B23AA71B}" type="presOf" srcId="{A4303842-C499-498E-AF81-CE2098B295FF}" destId="{1F372A65-461D-4597-92A1-FC376ED5AA64}" srcOrd="0" destOrd="0" presId="urn:microsoft.com/office/officeart/2005/8/layout/bProcess3"/>
    <dgm:cxn modelId="{3E2D4AE4-0A4E-4106-BAB2-0C6F17DD1A35}" type="presOf" srcId="{6034C260-4740-4737-A131-E3F81E91E671}" destId="{797C1CA5-C8C2-42AE-BE94-834B31FFE16F}" srcOrd="1" destOrd="0" presId="urn:microsoft.com/office/officeart/2005/8/layout/bProcess3"/>
    <dgm:cxn modelId="{10AE71E6-50B6-4E53-BE90-56FBF244B945}" type="presOf" srcId="{15FDA3A7-9265-4FB4-987F-6638C30AC6B6}" destId="{C265840A-E914-4E4C-9C26-37955A566523}" srcOrd="1" destOrd="0" presId="urn:microsoft.com/office/officeart/2005/8/layout/bProcess3"/>
    <dgm:cxn modelId="{698F53E8-0FDF-43A1-8699-9A85FD7CD898}" type="presOf" srcId="{7F4CA70A-BED2-4262-A248-91949688047A}" destId="{176482CD-BFDE-4ADC-96D7-347987E16A3B}" srcOrd="0" destOrd="0" presId="urn:microsoft.com/office/officeart/2005/8/layout/bProcess3"/>
    <dgm:cxn modelId="{6FD805EA-93B3-4E22-A4D5-2967F4FD6629}" type="presOf" srcId="{BE214D04-D1F9-4D3E-831D-72D2A2E6CD92}" destId="{6E00DDA7-155B-4572-A518-D06DFFA9E524}" srcOrd="1" destOrd="0" presId="urn:microsoft.com/office/officeart/2005/8/layout/bProcess3"/>
    <dgm:cxn modelId="{4C8A03EB-67D0-4B8F-8938-D4BC10C12B4E}" type="presOf" srcId="{AB3A6D69-F009-4E2F-A2B3-D009A8BFA22C}" destId="{A2EA8098-CC07-48B1-8ECA-46D551EF411B}" srcOrd="0" destOrd="0" presId="urn:microsoft.com/office/officeart/2005/8/layout/bProcess3"/>
    <dgm:cxn modelId="{87E49BEB-7403-430A-99B3-7BB16DCCCDAF}" type="presOf" srcId="{D94E2028-2DF9-469C-9C1D-F71CC3A4819F}" destId="{CEB3A097-7E83-4B8F-8842-D53BD0D32BAF}" srcOrd="1" destOrd="0" presId="urn:microsoft.com/office/officeart/2005/8/layout/bProcess3"/>
    <dgm:cxn modelId="{BC9C76ED-EC03-4AC4-A916-328A06E9E3CD}" type="presOf" srcId="{1C29C991-3FAC-4CE7-8665-BFADFACAC92A}" destId="{6DF91422-8118-4F20-92AC-2B7DCF5A6AD1}" srcOrd="0" destOrd="0" presId="urn:microsoft.com/office/officeart/2005/8/layout/bProcess3"/>
    <dgm:cxn modelId="{2B409EED-5D55-452B-A4F3-1013160CDADA}" type="presOf" srcId="{DD9CF56A-CCDF-472D-95EF-82AEE37C3FDF}" destId="{B3DD3749-E019-4D58-85D8-719478731738}" srcOrd="1" destOrd="0" presId="urn:microsoft.com/office/officeart/2005/8/layout/bProcess3"/>
    <dgm:cxn modelId="{660BE4EE-25E6-4CA3-8ABB-3D112FC33C10}" type="presOf" srcId="{CE73DD00-CDEB-4AF9-967B-92B113256C04}" destId="{290EDBB5-C221-40D0-9B0E-5A052A381587}" srcOrd="0" destOrd="0" presId="urn:microsoft.com/office/officeart/2005/8/layout/bProcess3"/>
    <dgm:cxn modelId="{E8A6EBEE-05CE-4726-92C3-1E0E8BAC7D35}" type="presOf" srcId="{15FDA3A7-9265-4FB4-987F-6638C30AC6B6}" destId="{0E173BDD-75ED-4BFE-9F10-3B8FFDCFE412}" srcOrd="0" destOrd="0" presId="urn:microsoft.com/office/officeart/2005/8/layout/bProcess3"/>
    <dgm:cxn modelId="{4594DAEF-5F93-4D4E-AD48-17C252FB8F08}" type="presOf" srcId="{C28759B5-0E41-4388-A878-B30DDFB9F35B}" destId="{FB0379D4-451F-42ED-9FBA-5CE28B330837}" srcOrd="0" destOrd="0" presId="urn:microsoft.com/office/officeart/2005/8/layout/bProcess3"/>
    <dgm:cxn modelId="{126566F3-6993-487A-B121-77B0370171BB}" type="presOf" srcId="{3EE8051F-FC99-4B10-8FA4-430F1A36A308}" destId="{F55D3680-C1EF-4E4B-A64A-DC576FD6CF37}" srcOrd="0" destOrd="0" presId="urn:microsoft.com/office/officeart/2005/8/layout/bProcess3"/>
    <dgm:cxn modelId="{94E748F4-3603-426D-9059-E326D251C68C}" type="presOf" srcId="{E4ECDCB2-4E55-416A-8894-85BF2BECA2F6}" destId="{ECCEBC1A-0FD9-4CB1-9CFC-FB725E2E9767}" srcOrd="1" destOrd="0" presId="urn:microsoft.com/office/officeart/2005/8/layout/bProcess3"/>
    <dgm:cxn modelId="{3E3C2CF5-7A6D-4EEB-B3F8-317D8A592377}" type="presOf" srcId="{CF69B7F3-EF25-4E74-B0E4-8D54F7F174AB}" destId="{F842FA66-6B1E-459C-A9BA-5BEF461D068F}" srcOrd="1" destOrd="0" presId="urn:microsoft.com/office/officeart/2005/8/layout/bProcess3"/>
    <dgm:cxn modelId="{B74846F9-7CC3-49B2-95BB-B9FDC86F9EE2}" type="presOf" srcId="{D94E2028-2DF9-469C-9C1D-F71CC3A4819F}" destId="{25D7E1BD-3553-4368-951F-08BE765C2AB9}" srcOrd="0" destOrd="0" presId="urn:microsoft.com/office/officeart/2005/8/layout/bProcess3"/>
    <dgm:cxn modelId="{908AFEFA-8C91-4CDC-93AE-09DF47EE8EFA}" type="presOf" srcId="{48A7741F-AB3C-47F2-AD11-E79753513871}" destId="{8D55455A-5CF8-4277-9F4A-BD90A2939828}" srcOrd="0" destOrd="0" presId="urn:microsoft.com/office/officeart/2005/8/layout/bProcess3"/>
    <dgm:cxn modelId="{36C408FD-3A90-41C3-81E2-6F219D16E525}" type="presOf" srcId="{48FE84B6-3DB7-4C72-9744-947EBB9D9B75}" destId="{A4449601-1FD5-44AB-A139-85167169C341}" srcOrd="0" destOrd="0" presId="urn:microsoft.com/office/officeart/2005/8/layout/bProcess3"/>
    <dgm:cxn modelId="{A5C79690-BF1F-4D2E-96AC-7034B56B9076}" type="presParOf" srcId="{F55D3680-C1EF-4E4B-A64A-DC576FD6CF37}" destId="{E335FCC0-395F-49EB-8393-FC1985BFCFF8}" srcOrd="0" destOrd="0" presId="urn:microsoft.com/office/officeart/2005/8/layout/bProcess3"/>
    <dgm:cxn modelId="{5E64075D-ABB8-4457-828D-117BCF56AA5E}" type="presParOf" srcId="{F55D3680-C1EF-4E4B-A64A-DC576FD6CF37}" destId="{290EDBB5-C221-40D0-9B0E-5A052A381587}" srcOrd="1" destOrd="0" presId="urn:microsoft.com/office/officeart/2005/8/layout/bProcess3"/>
    <dgm:cxn modelId="{7E9FC0E9-2C14-4B06-AA94-41ED171EF4C7}" type="presParOf" srcId="{290EDBB5-C221-40D0-9B0E-5A052A381587}" destId="{AB3214A3-ADB0-415B-963E-59285A57BAF0}" srcOrd="0" destOrd="0" presId="urn:microsoft.com/office/officeart/2005/8/layout/bProcess3"/>
    <dgm:cxn modelId="{BDF59B5F-5B32-4602-8C8C-5A416B946B7F}" type="presParOf" srcId="{F55D3680-C1EF-4E4B-A64A-DC576FD6CF37}" destId="{EB73B54F-3038-43B1-86B6-7920D872266F}" srcOrd="2" destOrd="0" presId="urn:microsoft.com/office/officeart/2005/8/layout/bProcess3"/>
    <dgm:cxn modelId="{6D895C36-55BA-4755-9B0A-E63293AD1AAD}" type="presParOf" srcId="{F55D3680-C1EF-4E4B-A64A-DC576FD6CF37}" destId="{7809A0A7-1B20-45FD-A7E5-1D835D98510E}" srcOrd="3" destOrd="0" presId="urn:microsoft.com/office/officeart/2005/8/layout/bProcess3"/>
    <dgm:cxn modelId="{244000C7-E6CC-4E69-A8BD-A166FA2355C9}" type="presParOf" srcId="{7809A0A7-1B20-45FD-A7E5-1D835D98510E}" destId="{6E00DDA7-155B-4572-A518-D06DFFA9E524}" srcOrd="0" destOrd="0" presId="urn:microsoft.com/office/officeart/2005/8/layout/bProcess3"/>
    <dgm:cxn modelId="{7842E34F-327E-49A7-B06B-D8FDD904283F}" type="presParOf" srcId="{F55D3680-C1EF-4E4B-A64A-DC576FD6CF37}" destId="{9BB006FB-9E12-4746-B2BD-3C582A8ACE2A}" srcOrd="4" destOrd="0" presId="urn:microsoft.com/office/officeart/2005/8/layout/bProcess3"/>
    <dgm:cxn modelId="{CF1D7088-6BF1-416A-9BF2-6BAD810F5FE4}" type="presParOf" srcId="{F55D3680-C1EF-4E4B-A64A-DC576FD6CF37}" destId="{F205F465-10C3-47EA-87D1-2A83AC0FA451}" srcOrd="5" destOrd="0" presId="urn:microsoft.com/office/officeart/2005/8/layout/bProcess3"/>
    <dgm:cxn modelId="{1EEE6591-EFC3-41B8-BFCA-6EF33201AFD3}" type="presParOf" srcId="{F205F465-10C3-47EA-87D1-2A83AC0FA451}" destId="{3003B6B8-97A8-41A9-9C07-A8CE4F2D43B9}" srcOrd="0" destOrd="0" presId="urn:microsoft.com/office/officeart/2005/8/layout/bProcess3"/>
    <dgm:cxn modelId="{74351E52-6507-4864-9685-F11D36C184FF}" type="presParOf" srcId="{F55D3680-C1EF-4E4B-A64A-DC576FD6CF37}" destId="{EEF2EE95-658B-42D2-84CF-8A12347AA9C7}" srcOrd="6" destOrd="0" presId="urn:microsoft.com/office/officeart/2005/8/layout/bProcess3"/>
    <dgm:cxn modelId="{B85B5583-B917-4D2D-A22C-F98E2489F567}" type="presParOf" srcId="{F55D3680-C1EF-4E4B-A64A-DC576FD6CF37}" destId="{F4F9CA42-A5FE-4045-9624-71EC45E164C7}" srcOrd="7" destOrd="0" presId="urn:microsoft.com/office/officeart/2005/8/layout/bProcess3"/>
    <dgm:cxn modelId="{45BD7DFA-8F9B-4288-84D3-92823CDE441E}" type="presParOf" srcId="{F4F9CA42-A5FE-4045-9624-71EC45E164C7}" destId="{31AF40B1-12FD-43F0-809C-3A9F61AA84E1}" srcOrd="0" destOrd="0" presId="urn:microsoft.com/office/officeart/2005/8/layout/bProcess3"/>
    <dgm:cxn modelId="{48F14264-DD67-45FB-9C83-D982FB213F83}" type="presParOf" srcId="{F55D3680-C1EF-4E4B-A64A-DC576FD6CF37}" destId="{A4449601-1FD5-44AB-A139-85167169C341}" srcOrd="8" destOrd="0" presId="urn:microsoft.com/office/officeart/2005/8/layout/bProcess3"/>
    <dgm:cxn modelId="{C0C35BC5-BF87-4D77-97FE-A7EBDD3E3B3E}" type="presParOf" srcId="{F55D3680-C1EF-4E4B-A64A-DC576FD6CF37}" destId="{6A016F56-C969-4310-8912-7FD2F2A7EFBD}" srcOrd="9" destOrd="0" presId="urn:microsoft.com/office/officeart/2005/8/layout/bProcess3"/>
    <dgm:cxn modelId="{6286357E-58BF-4EA8-978A-F5D326829567}" type="presParOf" srcId="{6A016F56-C969-4310-8912-7FD2F2A7EFBD}" destId="{B30732BC-49D3-4551-80A0-ADDFEAD9198E}" srcOrd="0" destOrd="0" presId="urn:microsoft.com/office/officeart/2005/8/layout/bProcess3"/>
    <dgm:cxn modelId="{14EAE423-A1A6-490D-8A33-0DC66F87A96D}" type="presParOf" srcId="{F55D3680-C1EF-4E4B-A64A-DC576FD6CF37}" destId="{3F45E871-4E17-4A2E-878B-AE474A2E7280}" srcOrd="10" destOrd="0" presId="urn:microsoft.com/office/officeart/2005/8/layout/bProcess3"/>
    <dgm:cxn modelId="{BE514135-D711-490F-A319-2692611EB8D4}" type="presParOf" srcId="{F55D3680-C1EF-4E4B-A64A-DC576FD6CF37}" destId="{0E173BDD-75ED-4BFE-9F10-3B8FFDCFE412}" srcOrd="11" destOrd="0" presId="urn:microsoft.com/office/officeart/2005/8/layout/bProcess3"/>
    <dgm:cxn modelId="{7B6C3DAB-2C2F-4460-91BF-1F08F3B06902}" type="presParOf" srcId="{0E173BDD-75ED-4BFE-9F10-3B8FFDCFE412}" destId="{C265840A-E914-4E4C-9C26-37955A566523}" srcOrd="0" destOrd="0" presId="urn:microsoft.com/office/officeart/2005/8/layout/bProcess3"/>
    <dgm:cxn modelId="{A62DE438-2621-4533-98DF-2477BD6D9026}" type="presParOf" srcId="{F55D3680-C1EF-4E4B-A64A-DC576FD6CF37}" destId="{9BB84C55-5B62-4304-95E2-55F9F330B962}" srcOrd="12" destOrd="0" presId="urn:microsoft.com/office/officeart/2005/8/layout/bProcess3"/>
    <dgm:cxn modelId="{C200BC5F-71DE-439D-8DA1-09E44518BF35}" type="presParOf" srcId="{F55D3680-C1EF-4E4B-A64A-DC576FD6CF37}" destId="{B2552E4F-5C29-4AA0-B42D-1F77C8B39327}" srcOrd="13" destOrd="0" presId="urn:microsoft.com/office/officeart/2005/8/layout/bProcess3"/>
    <dgm:cxn modelId="{A65D844E-744F-48BE-A60C-F7DE05082A26}" type="presParOf" srcId="{B2552E4F-5C29-4AA0-B42D-1F77C8B39327}" destId="{83C068E6-9866-4505-9913-6FF78CC24643}" srcOrd="0" destOrd="0" presId="urn:microsoft.com/office/officeart/2005/8/layout/bProcess3"/>
    <dgm:cxn modelId="{309DB737-334F-4A25-8B30-3A369DDD4D70}" type="presParOf" srcId="{F55D3680-C1EF-4E4B-A64A-DC576FD6CF37}" destId="{AA661E3D-33BC-4CB6-A71B-A10F6135D4D6}" srcOrd="14" destOrd="0" presId="urn:microsoft.com/office/officeart/2005/8/layout/bProcess3"/>
    <dgm:cxn modelId="{8CE8554C-AA35-47BD-912F-1312E6ECF2CD}" type="presParOf" srcId="{F55D3680-C1EF-4E4B-A64A-DC576FD6CF37}" destId="{176482CD-BFDE-4ADC-96D7-347987E16A3B}" srcOrd="15" destOrd="0" presId="urn:microsoft.com/office/officeart/2005/8/layout/bProcess3"/>
    <dgm:cxn modelId="{1D632AB7-D2B4-41CD-BD69-120795CAA1A0}" type="presParOf" srcId="{176482CD-BFDE-4ADC-96D7-347987E16A3B}" destId="{0D65997B-A755-457F-828C-16050326B8F4}" srcOrd="0" destOrd="0" presId="urn:microsoft.com/office/officeart/2005/8/layout/bProcess3"/>
    <dgm:cxn modelId="{D30DFC41-DF5F-4344-9852-EC87793AE96C}" type="presParOf" srcId="{F55D3680-C1EF-4E4B-A64A-DC576FD6CF37}" destId="{A2EA8098-CC07-48B1-8ECA-46D551EF411B}" srcOrd="16" destOrd="0" presId="urn:microsoft.com/office/officeart/2005/8/layout/bProcess3"/>
    <dgm:cxn modelId="{C299F592-D98B-40E5-A847-EA6DCC47B15C}" type="presParOf" srcId="{F55D3680-C1EF-4E4B-A64A-DC576FD6CF37}" destId="{D1016D67-EE2A-4AAB-9F2A-7B22873B4549}" srcOrd="17" destOrd="0" presId="urn:microsoft.com/office/officeart/2005/8/layout/bProcess3"/>
    <dgm:cxn modelId="{29EC0166-EF62-4960-9434-D1E973C93FFF}" type="presParOf" srcId="{D1016D67-EE2A-4AAB-9F2A-7B22873B4549}" destId="{8CB8AA37-E7C6-4AC7-ABEA-857853BE6CAA}" srcOrd="0" destOrd="0" presId="urn:microsoft.com/office/officeart/2005/8/layout/bProcess3"/>
    <dgm:cxn modelId="{E60E0533-9BAE-416E-92C1-48C3EFDDF628}" type="presParOf" srcId="{F55D3680-C1EF-4E4B-A64A-DC576FD6CF37}" destId="{8D55455A-5CF8-4277-9F4A-BD90A2939828}" srcOrd="18" destOrd="0" presId="urn:microsoft.com/office/officeart/2005/8/layout/bProcess3"/>
    <dgm:cxn modelId="{0B179D95-1210-4BCB-B274-B7211FBA0EEA}" type="presParOf" srcId="{F55D3680-C1EF-4E4B-A64A-DC576FD6CF37}" destId="{4AB550BC-6B61-4B5E-BF6E-DD27491F818B}" srcOrd="19" destOrd="0" presId="urn:microsoft.com/office/officeart/2005/8/layout/bProcess3"/>
    <dgm:cxn modelId="{36DCCAF4-FD85-43AB-9453-E40F076BA5A2}" type="presParOf" srcId="{4AB550BC-6B61-4B5E-BF6E-DD27491F818B}" destId="{F842FA66-6B1E-459C-A9BA-5BEF461D068F}" srcOrd="0" destOrd="0" presId="urn:microsoft.com/office/officeart/2005/8/layout/bProcess3"/>
    <dgm:cxn modelId="{0DC21BC4-3971-4CD4-AE2E-B38A3555DEE1}" type="presParOf" srcId="{F55D3680-C1EF-4E4B-A64A-DC576FD6CF37}" destId="{D54FD94A-49E4-4583-BB02-2672FDDC186A}" srcOrd="20" destOrd="0" presId="urn:microsoft.com/office/officeart/2005/8/layout/bProcess3"/>
    <dgm:cxn modelId="{D7079F27-957C-407C-95E2-56E1D73F29EB}" type="presParOf" srcId="{F55D3680-C1EF-4E4B-A64A-DC576FD6CF37}" destId="{C6F31910-C1AD-496E-901E-8A951336E84A}" srcOrd="21" destOrd="0" presId="urn:microsoft.com/office/officeart/2005/8/layout/bProcess3"/>
    <dgm:cxn modelId="{046ED9E4-D574-43B5-B5B2-EEA3CCDD33E2}" type="presParOf" srcId="{C6F31910-C1AD-496E-901E-8A951336E84A}" destId="{B3DD3749-E019-4D58-85D8-719478731738}" srcOrd="0" destOrd="0" presId="urn:microsoft.com/office/officeart/2005/8/layout/bProcess3"/>
    <dgm:cxn modelId="{2282ACC7-8B0A-446B-B5F1-E8015C2BC62E}" type="presParOf" srcId="{F55D3680-C1EF-4E4B-A64A-DC576FD6CF37}" destId="{318406A8-CBF3-473A-AC4C-F9E927B56538}" srcOrd="22" destOrd="0" presId="urn:microsoft.com/office/officeart/2005/8/layout/bProcess3"/>
    <dgm:cxn modelId="{35126DAD-AB19-4382-BCEC-386BAC3A978C}" type="presParOf" srcId="{F55D3680-C1EF-4E4B-A64A-DC576FD6CF37}" destId="{FB0379D4-451F-42ED-9FBA-5CE28B330837}" srcOrd="23" destOrd="0" presId="urn:microsoft.com/office/officeart/2005/8/layout/bProcess3"/>
    <dgm:cxn modelId="{F8CCB74F-BFA7-4364-A2D4-FE7309C1D8E8}" type="presParOf" srcId="{FB0379D4-451F-42ED-9FBA-5CE28B330837}" destId="{18E0F92C-46B3-4D68-8771-F141E3DDC784}" srcOrd="0" destOrd="0" presId="urn:microsoft.com/office/officeart/2005/8/layout/bProcess3"/>
    <dgm:cxn modelId="{9F59855B-14E4-4638-9128-3BF8EE6DEF82}" type="presParOf" srcId="{F55D3680-C1EF-4E4B-A64A-DC576FD6CF37}" destId="{BA3C95B2-7530-4CB5-BF44-9A35BD69F2A8}" srcOrd="24" destOrd="0" presId="urn:microsoft.com/office/officeart/2005/8/layout/bProcess3"/>
    <dgm:cxn modelId="{DEFFDA79-5EC2-48E8-9852-F754B9B9AE39}" type="presParOf" srcId="{F55D3680-C1EF-4E4B-A64A-DC576FD6CF37}" destId="{EF39E71F-38C7-4178-8C0B-F79AADC37718}" srcOrd="25" destOrd="0" presId="urn:microsoft.com/office/officeart/2005/8/layout/bProcess3"/>
    <dgm:cxn modelId="{62993734-87E1-43DB-BEFF-FB582659AC7C}" type="presParOf" srcId="{EF39E71F-38C7-4178-8C0B-F79AADC37718}" destId="{056850B3-BE21-4EF8-BED4-229CBCCA0628}" srcOrd="0" destOrd="0" presId="urn:microsoft.com/office/officeart/2005/8/layout/bProcess3"/>
    <dgm:cxn modelId="{5A64F3D3-A2DE-42AE-9FDF-0FA282FFAAE5}" type="presParOf" srcId="{F55D3680-C1EF-4E4B-A64A-DC576FD6CF37}" destId="{546AD1C6-D8AD-4B1A-BB68-E7D4E8B06713}" srcOrd="26" destOrd="0" presId="urn:microsoft.com/office/officeart/2005/8/layout/bProcess3"/>
    <dgm:cxn modelId="{494BBF27-8AEC-40CB-9F80-7FDDFA6B7850}" type="presParOf" srcId="{F55D3680-C1EF-4E4B-A64A-DC576FD6CF37}" destId="{1F372A65-461D-4597-92A1-FC376ED5AA64}" srcOrd="27" destOrd="0" presId="urn:microsoft.com/office/officeart/2005/8/layout/bProcess3"/>
    <dgm:cxn modelId="{1B566D78-2CD0-48F8-8AA8-5D34D604FAAA}" type="presParOf" srcId="{1F372A65-461D-4597-92A1-FC376ED5AA64}" destId="{9D37E624-9C56-4F23-AEE1-6FB38E593BE0}" srcOrd="0" destOrd="0" presId="urn:microsoft.com/office/officeart/2005/8/layout/bProcess3"/>
    <dgm:cxn modelId="{481644E3-D393-4BDC-B0DA-E42463141F45}" type="presParOf" srcId="{F55D3680-C1EF-4E4B-A64A-DC576FD6CF37}" destId="{0307204D-D083-46DD-9909-3BC0E717A2C4}" srcOrd="28" destOrd="0" presId="urn:microsoft.com/office/officeart/2005/8/layout/bProcess3"/>
    <dgm:cxn modelId="{F73B5237-0284-4C01-850C-F9C7CB7515C9}" type="presParOf" srcId="{F55D3680-C1EF-4E4B-A64A-DC576FD6CF37}" destId="{45C51C0A-DE62-4A5F-86B2-744A5FBFE605}" srcOrd="29" destOrd="0" presId="urn:microsoft.com/office/officeart/2005/8/layout/bProcess3"/>
    <dgm:cxn modelId="{2FB53B86-C769-47B1-8EA6-ECEFC22835CF}" type="presParOf" srcId="{45C51C0A-DE62-4A5F-86B2-744A5FBFE605}" destId="{CDF725F4-5FBE-4D72-AEE2-495EBFE47582}" srcOrd="0" destOrd="0" presId="urn:microsoft.com/office/officeart/2005/8/layout/bProcess3"/>
    <dgm:cxn modelId="{F35A2441-3305-4350-993B-1CE1B6C9FB83}" type="presParOf" srcId="{F55D3680-C1EF-4E4B-A64A-DC576FD6CF37}" destId="{D89D9C8C-19A1-43E7-AA51-55852325A460}" srcOrd="30" destOrd="0" presId="urn:microsoft.com/office/officeart/2005/8/layout/bProcess3"/>
    <dgm:cxn modelId="{5982C057-FE0B-4A75-834E-AE5695B506F7}" type="presParOf" srcId="{F55D3680-C1EF-4E4B-A64A-DC576FD6CF37}" destId="{10DB28AD-2F94-4E40-9820-F7FC3C8287AD}" srcOrd="31" destOrd="0" presId="urn:microsoft.com/office/officeart/2005/8/layout/bProcess3"/>
    <dgm:cxn modelId="{06998666-1979-47DC-A9C9-ED5578DA0F5F}" type="presParOf" srcId="{10DB28AD-2F94-4E40-9820-F7FC3C8287AD}" destId="{7E807E03-62B4-40B2-8C05-F3D64575BC48}" srcOrd="0" destOrd="0" presId="urn:microsoft.com/office/officeart/2005/8/layout/bProcess3"/>
    <dgm:cxn modelId="{0912CE8A-1991-4268-A576-27AC57D029C4}" type="presParOf" srcId="{F55D3680-C1EF-4E4B-A64A-DC576FD6CF37}" destId="{772F5AEF-05EC-4643-95D1-B59F1FA3051C}" srcOrd="32" destOrd="0" presId="urn:microsoft.com/office/officeart/2005/8/layout/bProcess3"/>
    <dgm:cxn modelId="{B088E4AA-03E8-47E8-95C7-AFB5AE506F0D}" type="presParOf" srcId="{F55D3680-C1EF-4E4B-A64A-DC576FD6CF37}" destId="{25D7E1BD-3553-4368-951F-08BE765C2AB9}" srcOrd="33" destOrd="0" presId="urn:microsoft.com/office/officeart/2005/8/layout/bProcess3"/>
    <dgm:cxn modelId="{6EA751C3-F3A4-46F6-899B-634D15D272B0}" type="presParOf" srcId="{25D7E1BD-3553-4368-951F-08BE765C2AB9}" destId="{CEB3A097-7E83-4B8F-8842-D53BD0D32BAF}" srcOrd="0" destOrd="0" presId="urn:microsoft.com/office/officeart/2005/8/layout/bProcess3"/>
    <dgm:cxn modelId="{7F9CD89C-9FFC-490C-890F-705A70EE7838}" type="presParOf" srcId="{F55D3680-C1EF-4E4B-A64A-DC576FD6CF37}" destId="{3FDE9CF4-FC54-4EF0-8999-3AF7C0EF4602}" srcOrd="34" destOrd="0" presId="urn:microsoft.com/office/officeart/2005/8/layout/bProcess3"/>
    <dgm:cxn modelId="{1D784847-CC7A-4F2E-A0FF-D5D684F0C3E9}" type="presParOf" srcId="{F55D3680-C1EF-4E4B-A64A-DC576FD6CF37}" destId="{EEB33CB0-BF2D-4778-A01D-D242E01C407C}" srcOrd="35" destOrd="0" presId="urn:microsoft.com/office/officeart/2005/8/layout/bProcess3"/>
    <dgm:cxn modelId="{F96FCD32-A654-4E26-B2EC-6427E4FF86CE}" type="presParOf" srcId="{EEB33CB0-BF2D-4778-A01D-D242E01C407C}" destId="{797C1CA5-C8C2-42AE-BE94-834B31FFE16F}" srcOrd="0" destOrd="0" presId="urn:microsoft.com/office/officeart/2005/8/layout/bProcess3"/>
    <dgm:cxn modelId="{8676CB71-D6BC-4309-9539-1AF3F6768A82}" type="presParOf" srcId="{F55D3680-C1EF-4E4B-A64A-DC576FD6CF37}" destId="{91C8AB82-5103-4CAC-99A0-C8401138B6ED}" srcOrd="36" destOrd="0" presId="urn:microsoft.com/office/officeart/2005/8/layout/bProcess3"/>
    <dgm:cxn modelId="{9356F77C-373C-4BD6-BD16-75FC042F9960}" type="presParOf" srcId="{F55D3680-C1EF-4E4B-A64A-DC576FD6CF37}" destId="{89DA8AA2-49BB-4656-B466-9443B07E58ED}" srcOrd="37" destOrd="0" presId="urn:microsoft.com/office/officeart/2005/8/layout/bProcess3"/>
    <dgm:cxn modelId="{444091FF-4F78-4D5D-A83F-B7EAD5B4C5D8}" type="presParOf" srcId="{89DA8AA2-49BB-4656-B466-9443B07E58ED}" destId="{ECCEBC1A-0FD9-4CB1-9CFC-FB725E2E9767}" srcOrd="0" destOrd="0" presId="urn:microsoft.com/office/officeart/2005/8/layout/bProcess3"/>
    <dgm:cxn modelId="{D7DFD2D1-D233-463D-8902-BC3835D3F026}" type="presParOf" srcId="{F55D3680-C1EF-4E4B-A64A-DC576FD6CF37}" destId="{6DF91422-8118-4F20-92AC-2B7DCF5A6AD1}" srcOrd="3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EDBB5-C221-40D0-9B0E-5A052A381587}">
      <dsp:nvSpPr>
        <dsp:cNvPr id="0" name=""/>
        <dsp:cNvSpPr/>
      </dsp:nvSpPr>
      <dsp:spPr>
        <a:xfrm>
          <a:off x="1697857" y="323027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1815651" y="367344"/>
        <a:ext cx="14009" cy="2804"/>
      </dsp:txXfrm>
    </dsp:sp>
    <dsp:sp modelId="{E335FCC0-395F-49EB-8393-FC1985BFCFF8}">
      <dsp:nvSpPr>
        <dsp:cNvPr id="0" name=""/>
        <dsp:cNvSpPr/>
      </dsp:nvSpPr>
      <dsp:spPr>
        <a:xfrm>
          <a:off x="481403" y="327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Koučování jako manažerský styl řízení</a:t>
          </a:r>
        </a:p>
      </dsp:txBody>
      <dsp:txXfrm>
        <a:off x="481403" y="3271"/>
        <a:ext cx="1218254" cy="730952"/>
      </dsp:txXfrm>
    </dsp:sp>
    <dsp:sp modelId="{7809A0A7-1B20-45FD-A7E5-1D835D98510E}">
      <dsp:nvSpPr>
        <dsp:cNvPr id="0" name=""/>
        <dsp:cNvSpPr/>
      </dsp:nvSpPr>
      <dsp:spPr>
        <a:xfrm>
          <a:off x="3196310" y="323027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314104" y="367344"/>
        <a:ext cx="14009" cy="2804"/>
      </dsp:txXfrm>
    </dsp:sp>
    <dsp:sp modelId="{EB73B54F-3038-43B1-86B6-7920D872266F}">
      <dsp:nvSpPr>
        <dsp:cNvPr id="0" name=""/>
        <dsp:cNvSpPr/>
      </dsp:nvSpPr>
      <dsp:spPr>
        <a:xfrm>
          <a:off x="1979856" y="327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Principy koučování</a:t>
          </a:r>
        </a:p>
      </dsp:txBody>
      <dsp:txXfrm>
        <a:off x="1979856" y="3271"/>
        <a:ext cx="1218254" cy="730952"/>
      </dsp:txXfrm>
    </dsp:sp>
    <dsp:sp modelId="{F205F465-10C3-47EA-87D1-2A83AC0FA451}">
      <dsp:nvSpPr>
        <dsp:cNvPr id="0" name=""/>
        <dsp:cNvSpPr/>
      </dsp:nvSpPr>
      <dsp:spPr>
        <a:xfrm>
          <a:off x="4694762" y="323027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4812556" y="367344"/>
        <a:ext cx="14009" cy="2804"/>
      </dsp:txXfrm>
    </dsp:sp>
    <dsp:sp modelId="{9BB006FB-9E12-4746-B2BD-3C582A8ACE2A}">
      <dsp:nvSpPr>
        <dsp:cNvPr id="0" name=""/>
        <dsp:cNvSpPr/>
      </dsp:nvSpPr>
      <dsp:spPr>
        <a:xfrm>
          <a:off x="3478308" y="327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Proces koučování</a:t>
          </a:r>
        </a:p>
      </dsp:txBody>
      <dsp:txXfrm>
        <a:off x="3478308" y="3271"/>
        <a:ext cx="1218254" cy="730952"/>
      </dsp:txXfrm>
    </dsp:sp>
    <dsp:sp modelId="{F4F9CA42-A5FE-4045-9624-71EC45E164C7}">
      <dsp:nvSpPr>
        <dsp:cNvPr id="0" name=""/>
        <dsp:cNvSpPr/>
      </dsp:nvSpPr>
      <dsp:spPr>
        <a:xfrm>
          <a:off x="6193214" y="323027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6311009" y="367344"/>
        <a:ext cx="14009" cy="2804"/>
      </dsp:txXfrm>
    </dsp:sp>
    <dsp:sp modelId="{EEF2EE95-658B-42D2-84CF-8A12347AA9C7}">
      <dsp:nvSpPr>
        <dsp:cNvPr id="0" name=""/>
        <dsp:cNvSpPr/>
      </dsp:nvSpPr>
      <dsp:spPr>
        <a:xfrm>
          <a:off x="4976760" y="327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Model GROW</a:t>
          </a:r>
        </a:p>
      </dsp:txBody>
      <dsp:txXfrm>
        <a:off x="4976760" y="3271"/>
        <a:ext cx="1218254" cy="730952"/>
      </dsp:txXfrm>
    </dsp:sp>
    <dsp:sp modelId="{6A016F56-C969-4310-8912-7FD2F2A7EFBD}">
      <dsp:nvSpPr>
        <dsp:cNvPr id="0" name=""/>
        <dsp:cNvSpPr/>
      </dsp:nvSpPr>
      <dsp:spPr>
        <a:xfrm>
          <a:off x="1090530" y="732423"/>
          <a:ext cx="5993809" cy="249598"/>
        </a:xfrm>
        <a:custGeom>
          <a:avLst/>
          <a:gdLst/>
          <a:ahLst/>
          <a:cxnLst/>
          <a:rect l="0" t="0" r="0" b="0"/>
          <a:pathLst>
            <a:path>
              <a:moveTo>
                <a:pt x="5993809" y="0"/>
              </a:moveTo>
              <a:lnTo>
                <a:pt x="5993809" y="141899"/>
              </a:lnTo>
              <a:lnTo>
                <a:pt x="0" y="141899"/>
              </a:lnTo>
              <a:lnTo>
                <a:pt x="0" y="249598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937426" y="855820"/>
        <a:ext cx="300017" cy="2804"/>
      </dsp:txXfrm>
    </dsp:sp>
    <dsp:sp modelId="{A4449601-1FD5-44AB-A139-85167169C341}">
      <dsp:nvSpPr>
        <dsp:cNvPr id="0" name=""/>
        <dsp:cNvSpPr/>
      </dsp:nvSpPr>
      <dsp:spPr>
        <a:xfrm>
          <a:off x="6475213" y="327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Stanovování cílů</a:t>
          </a:r>
        </a:p>
      </dsp:txBody>
      <dsp:txXfrm>
        <a:off x="6475213" y="3271"/>
        <a:ext cx="1218254" cy="730952"/>
      </dsp:txXfrm>
    </dsp:sp>
    <dsp:sp modelId="{0E173BDD-75ED-4BFE-9F10-3B8FFDCFE412}">
      <dsp:nvSpPr>
        <dsp:cNvPr id="0" name=""/>
        <dsp:cNvSpPr/>
      </dsp:nvSpPr>
      <dsp:spPr>
        <a:xfrm>
          <a:off x="1697857" y="133417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1815651" y="1378495"/>
        <a:ext cx="14009" cy="2804"/>
      </dsp:txXfrm>
    </dsp:sp>
    <dsp:sp modelId="{3F45E871-4E17-4A2E-878B-AE474A2E7280}">
      <dsp:nvSpPr>
        <dsp:cNvPr id="0" name=""/>
        <dsp:cNvSpPr/>
      </dsp:nvSpPr>
      <dsp:spPr>
        <a:xfrm>
          <a:off x="481403" y="101442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Silné otázky</a:t>
          </a:r>
        </a:p>
      </dsp:txBody>
      <dsp:txXfrm>
        <a:off x="481403" y="1014421"/>
        <a:ext cx="1218254" cy="730952"/>
      </dsp:txXfrm>
    </dsp:sp>
    <dsp:sp modelId="{B2552E4F-5C29-4AA0-B42D-1F77C8B39327}">
      <dsp:nvSpPr>
        <dsp:cNvPr id="0" name=""/>
        <dsp:cNvSpPr/>
      </dsp:nvSpPr>
      <dsp:spPr>
        <a:xfrm>
          <a:off x="3196310" y="133417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314104" y="1378495"/>
        <a:ext cx="14009" cy="2804"/>
      </dsp:txXfrm>
    </dsp:sp>
    <dsp:sp modelId="{9BB84C55-5B62-4304-95E2-55F9F330B962}">
      <dsp:nvSpPr>
        <dsp:cNvPr id="0" name=""/>
        <dsp:cNvSpPr/>
      </dsp:nvSpPr>
      <dsp:spPr>
        <a:xfrm>
          <a:off x="1979856" y="101442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Koučovací pozice</a:t>
          </a:r>
        </a:p>
      </dsp:txBody>
      <dsp:txXfrm>
        <a:off x="1979856" y="1014421"/>
        <a:ext cx="1218254" cy="730952"/>
      </dsp:txXfrm>
    </dsp:sp>
    <dsp:sp modelId="{176482CD-BFDE-4ADC-96D7-347987E16A3B}">
      <dsp:nvSpPr>
        <dsp:cNvPr id="0" name=""/>
        <dsp:cNvSpPr/>
      </dsp:nvSpPr>
      <dsp:spPr>
        <a:xfrm>
          <a:off x="4694762" y="133417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4812556" y="1378495"/>
        <a:ext cx="14009" cy="2804"/>
      </dsp:txXfrm>
    </dsp:sp>
    <dsp:sp modelId="{AA661E3D-33BC-4CB6-A71B-A10F6135D4D6}">
      <dsp:nvSpPr>
        <dsp:cNvPr id="0" name=""/>
        <dsp:cNvSpPr/>
      </dsp:nvSpPr>
      <dsp:spPr>
        <a:xfrm>
          <a:off x="3478308" y="101442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 err="1"/>
            <a:t>Rapport</a:t>
          </a:r>
          <a:endParaRPr lang="cs-CZ" sz="1300" b="0" kern="1200" dirty="0"/>
        </a:p>
      </dsp:txBody>
      <dsp:txXfrm>
        <a:off x="3478308" y="1014421"/>
        <a:ext cx="1218254" cy="730952"/>
      </dsp:txXfrm>
    </dsp:sp>
    <dsp:sp modelId="{D1016D67-EE2A-4AAB-9F2A-7B22873B4549}">
      <dsp:nvSpPr>
        <dsp:cNvPr id="0" name=""/>
        <dsp:cNvSpPr/>
      </dsp:nvSpPr>
      <dsp:spPr>
        <a:xfrm>
          <a:off x="6193214" y="133417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6311009" y="1378495"/>
        <a:ext cx="14009" cy="2804"/>
      </dsp:txXfrm>
    </dsp:sp>
    <dsp:sp modelId="{A2EA8098-CC07-48B1-8ECA-46D551EF411B}">
      <dsp:nvSpPr>
        <dsp:cNvPr id="0" name=""/>
        <dsp:cNvSpPr/>
      </dsp:nvSpPr>
      <dsp:spPr>
        <a:xfrm>
          <a:off x="4976760" y="101442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Práce s tichem</a:t>
          </a:r>
        </a:p>
      </dsp:txBody>
      <dsp:txXfrm>
        <a:off x="4976760" y="1014421"/>
        <a:ext cx="1218254" cy="730952"/>
      </dsp:txXfrm>
    </dsp:sp>
    <dsp:sp modelId="{4AB550BC-6B61-4B5E-BF6E-DD27491F818B}">
      <dsp:nvSpPr>
        <dsp:cNvPr id="0" name=""/>
        <dsp:cNvSpPr/>
      </dsp:nvSpPr>
      <dsp:spPr>
        <a:xfrm>
          <a:off x="1090530" y="1743574"/>
          <a:ext cx="5993809" cy="249598"/>
        </a:xfrm>
        <a:custGeom>
          <a:avLst/>
          <a:gdLst/>
          <a:ahLst/>
          <a:cxnLst/>
          <a:rect l="0" t="0" r="0" b="0"/>
          <a:pathLst>
            <a:path>
              <a:moveTo>
                <a:pt x="5993809" y="0"/>
              </a:moveTo>
              <a:lnTo>
                <a:pt x="5993809" y="141899"/>
              </a:lnTo>
              <a:lnTo>
                <a:pt x="0" y="141899"/>
              </a:lnTo>
              <a:lnTo>
                <a:pt x="0" y="249598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937426" y="1866971"/>
        <a:ext cx="300017" cy="2804"/>
      </dsp:txXfrm>
    </dsp:sp>
    <dsp:sp modelId="{8D55455A-5CF8-4277-9F4A-BD90A2939828}">
      <dsp:nvSpPr>
        <dsp:cNvPr id="0" name=""/>
        <dsp:cNvSpPr/>
      </dsp:nvSpPr>
      <dsp:spPr>
        <a:xfrm>
          <a:off x="6475213" y="1014421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Synchronizace podle stylu komunikace</a:t>
          </a:r>
        </a:p>
      </dsp:txBody>
      <dsp:txXfrm>
        <a:off x="6475213" y="1014421"/>
        <a:ext cx="1218254" cy="730952"/>
      </dsp:txXfrm>
    </dsp:sp>
    <dsp:sp modelId="{C6F31910-C1AD-496E-901E-8A951336E84A}">
      <dsp:nvSpPr>
        <dsp:cNvPr id="0" name=""/>
        <dsp:cNvSpPr/>
      </dsp:nvSpPr>
      <dsp:spPr>
        <a:xfrm>
          <a:off x="1697857" y="234532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1815651" y="2389646"/>
        <a:ext cx="14009" cy="2804"/>
      </dsp:txXfrm>
    </dsp:sp>
    <dsp:sp modelId="{D54FD94A-49E4-4583-BB02-2672FDDC186A}">
      <dsp:nvSpPr>
        <dsp:cNvPr id="0" name=""/>
        <dsp:cNvSpPr/>
      </dsp:nvSpPr>
      <dsp:spPr>
        <a:xfrm>
          <a:off x="481403" y="2025572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Kompetence kouče dle ICF</a:t>
          </a:r>
        </a:p>
      </dsp:txBody>
      <dsp:txXfrm>
        <a:off x="481403" y="2025572"/>
        <a:ext cx="1218254" cy="730952"/>
      </dsp:txXfrm>
    </dsp:sp>
    <dsp:sp modelId="{FB0379D4-451F-42ED-9FBA-5CE28B330837}">
      <dsp:nvSpPr>
        <dsp:cNvPr id="0" name=""/>
        <dsp:cNvSpPr/>
      </dsp:nvSpPr>
      <dsp:spPr>
        <a:xfrm>
          <a:off x="3196310" y="234532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314104" y="2389646"/>
        <a:ext cx="14009" cy="2804"/>
      </dsp:txXfrm>
    </dsp:sp>
    <dsp:sp modelId="{318406A8-CBF3-473A-AC4C-F9E927B56538}">
      <dsp:nvSpPr>
        <dsp:cNvPr id="0" name=""/>
        <dsp:cNvSpPr/>
      </dsp:nvSpPr>
      <dsp:spPr>
        <a:xfrm>
          <a:off x="1979856" y="2025572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Etický kodex kouče dle ICF</a:t>
          </a:r>
        </a:p>
      </dsp:txBody>
      <dsp:txXfrm>
        <a:off x="1979856" y="2025572"/>
        <a:ext cx="1218254" cy="730952"/>
      </dsp:txXfrm>
    </dsp:sp>
    <dsp:sp modelId="{EF39E71F-38C7-4178-8C0B-F79AADC37718}">
      <dsp:nvSpPr>
        <dsp:cNvPr id="0" name=""/>
        <dsp:cNvSpPr/>
      </dsp:nvSpPr>
      <dsp:spPr>
        <a:xfrm>
          <a:off x="4694762" y="234532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4812556" y="2389646"/>
        <a:ext cx="14009" cy="2804"/>
      </dsp:txXfrm>
    </dsp:sp>
    <dsp:sp modelId="{BA3C95B2-7530-4CB5-BF44-9A35BD69F2A8}">
      <dsp:nvSpPr>
        <dsp:cNvPr id="0" name=""/>
        <dsp:cNvSpPr/>
      </dsp:nvSpPr>
      <dsp:spPr>
        <a:xfrm>
          <a:off x="3478308" y="2025572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Typy zaměstnanců</a:t>
          </a:r>
        </a:p>
      </dsp:txBody>
      <dsp:txXfrm>
        <a:off x="3478308" y="2025572"/>
        <a:ext cx="1218254" cy="730952"/>
      </dsp:txXfrm>
    </dsp:sp>
    <dsp:sp modelId="{1F372A65-461D-4597-92A1-FC376ED5AA64}">
      <dsp:nvSpPr>
        <dsp:cNvPr id="0" name=""/>
        <dsp:cNvSpPr/>
      </dsp:nvSpPr>
      <dsp:spPr>
        <a:xfrm>
          <a:off x="6193214" y="2345328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6311009" y="2389646"/>
        <a:ext cx="14009" cy="2804"/>
      </dsp:txXfrm>
    </dsp:sp>
    <dsp:sp modelId="{546AD1C6-D8AD-4B1A-BB68-E7D4E8B06713}">
      <dsp:nvSpPr>
        <dsp:cNvPr id="0" name=""/>
        <dsp:cNvSpPr/>
      </dsp:nvSpPr>
      <dsp:spPr>
        <a:xfrm>
          <a:off x="4976760" y="2025572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Motivace a zplnomocnění</a:t>
          </a:r>
        </a:p>
      </dsp:txBody>
      <dsp:txXfrm>
        <a:off x="4976760" y="2025572"/>
        <a:ext cx="1218254" cy="730952"/>
      </dsp:txXfrm>
    </dsp:sp>
    <dsp:sp modelId="{45C51C0A-DE62-4A5F-86B2-744A5FBFE605}">
      <dsp:nvSpPr>
        <dsp:cNvPr id="0" name=""/>
        <dsp:cNvSpPr/>
      </dsp:nvSpPr>
      <dsp:spPr>
        <a:xfrm>
          <a:off x="1090530" y="2754725"/>
          <a:ext cx="5993809" cy="249598"/>
        </a:xfrm>
        <a:custGeom>
          <a:avLst/>
          <a:gdLst/>
          <a:ahLst/>
          <a:cxnLst/>
          <a:rect l="0" t="0" r="0" b="0"/>
          <a:pathLst>
            <a:path>
              <a:moveTo>
                <a:pt x="5993809" y="0"/>
              </a:moveTo>
              <a:lnTo>
                <a:pt x="5993809" y="141899"/>
              </a:lnTo>
              <a:lnTo>
                <a:pt x="0" y="141899"/>
              </a:lnTo>
              <a:lnTo>
                <a:pt x="0" y="249598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937426" y="2878121"/>
        <a:ext cx="300017" cy="2804"/>
      </dsp:txXfrm>
    </dsp:sp>
    <dsp:sp modelId="{0307204D-D083-46DD-9909-3BC0E717A2C4}">
      <dsp:nvSpPr>
        <dsp:cNvPr id="0" name=""/>
        <dsp:cNvSpPr/>
      </dsp:nvSpPr>
      <dsp:spPr>
        <a:xfrm>
          <a:off x="6475213" y="2025572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Zpětná vazba</a:t>
          </a:r>
        </a:p>
      </dsp:txBody>
      <dsp:txXfrm>
        <a:off x="6475213" y="2025572"/>
        <a:ext cx="1218254" cy="730952"/>
      </dsp:txXfrm>
    </dsp:sp>
    <dsp:sp modelId="{10DB28AD-2F94-4E40-9820-F7FC3C8287AD}">
      <dsp:nvSpPr>
        <dsp:cNvPr id="0" name=""/>
        <dsp:cNvSpPr/>
      </dsp:nvSpPr>
      <dsp:spPr>
        <a:xfrm>
          <a:off x="1697857" y="3356479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1815651" y="3400797"/>
        <a:ext cx="14009" cy="2804"/>
      </dsp:txXfrm>
    </dsp:sp>
    <dsp:sp modelId="{D89D9C8C-19A1-43E7-AA51-55852325A460}">
      <dsp:nvSpPr>
        <dsp:cNvPr id="0" name=""/>
        <dsp:cNvSpPr/>
      </dsp:nvSpPr>
      <dsp:spPr>
        <a:xfrm>
          <a:off x="481403" y="3036723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Techniky koučování:</a:t>
          </a:r>
        </a:p>
      </dsp:txBody>
      <dsp:txXfrm>
        <a:off x="481403" y="3036723"/>
        <a:ext cx="1218254" cy="730952"/>
      </dsp:txXfrm>
    </dsp:sp>
    <dsp:sp modelId="{25D7E1BD-3553-4368-951F-08BE765C2AB9}">
      <dsp:nvSpPr>
        <dsp:cNvPr id="0" name=""/>
        <dsp:cNvSpPr/>
      </dsp:nvSpPr>
      <dsp:spPr>
        <a:xfrm>
          <a:off x="3196310" y="3356479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314104" y="3400797"/>
        <a:ext cx="14009" cy="2804"/>
      </dsp:txXfrm>
    </dsp:sp>
    <dsp:sp modelId="{772F5AEF-05EC-4643-95D1-B59F1FA3051C}">
      <dsp:nvSpPr>
        <dsp:cNvPr id="0" name=""/>
        <dsp:cNvSpPr/>
      </dsp:nvSpPr>
      <dsp:spPr>
        <a:xfrm>
          <a:off x="1979856" y="3036723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Práce s hodnotami</a:t>
          </a:r>
        </a:p>
      </dsp:txBody>
      <dsp:txXfrm>
        <a:off x="1979856" y="3036723"/>
        <a:ext cx="1218254" cy="730952"/>
      </dsp:txXfrm>
    </dsp:sp>
    <dsp:sp modelId="{EEB33CB0-BF2D-4778-A01D-D242E01C407C}">
      <dsp:nvSpPr>
        <dsp:cNvPr id="0" name=""/>
        <dsp:cNvSpPr/>
      </dsp:nvSpPr>
      <dsp:spPr>
        <a:xfrm>
          <a:off x="4694762" y="3356479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4812556" y="3400797"/>
        <a:ext cx="14009" cy="2804"/>
      </dsp:txXfrm>
    </dsp:sp>
    <dsp:sp modelId="{3FDE9CF4-FC54-4EF0-8999-3AF7C0EF4602}">
      <dsp:nvSpPr>
        <dsp:cNvPr id="0" name=""/>
        <dsp:cNvSpPr/>
      </dsp:nvSpPr>
      <dsp:spPr>
        <a:xfrm>
          <a:off x="3478308" y="3036723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Práce s vizemi</a:t>
          </a:r>
        </a:p>
      </dsp:txBody>
      <dsp:txXfrm>
        <a:off x="3478308" y="3036723"/>
        <a:ext cx="1218254" cy="730952"/>
      </dsp:txXfrm>
    </dsp:sp>
    <dsp:sp modelId="{89DA8AA2-49BB-4656-B466-9443B07E58ED}">
      <dsp:nvSpPr>
        <dsp:cNvPr id="0" name=""/>
        <dsp:cNvSpPr/>
      </dsp:nvSpPr>
      <dsp:spPr>
        <a:xfrm>
          <a:off x="6193214" y="3356479"/>
          <a:ext cx="249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598" y="45720"/>
              </a:lnTo>
            </a:path>
          </a:pathLst>
        </a:custGeom>
        <a:noFill/>
        <a:ln w="28575" cap="flat" cmpd="sng" algn="ctr">
          <a:solidFill>
            <a:srgbClr val="FB527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6311009" y="3400797"/>
        <a:ext cx="14009" cy="2804"/>
      </dsp:txXfrm>
    </dsp:sp>
    <dsp:sp modelId="{91C8AB82-5103-4CAC-99A0-C8401138B6ED}">
      <dsp:nvSpPr>
        <dsp:cNvPr id="0" name=""/>
        <dsp:cNvSpPr/>
      </dsp:nvSpPr>
      <dsp:spPr>
        <a:xfrm>
          <a:off x="4976760" y="3036723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Práce se zátěží</a:t>
          </a:r>
        </a:p>
      </dsp:txBody>
      <dsp:txXfrm>
        <a:off x="4976760" y="3036723"/>
        <a:ext cx="1218254" cy="730952"/>
      </dsp:txXfrm>
    </dsp:sp>
    <dsp:sp modelId="{6DF91422-8118-4F20-92AC-2B7DCF5A6AD1}">
      <dsp:nvSpPr>
        <dsp:cNvPr id="0" name=""/>
        <dsp:cNvSpPr/>
      </dsp:nvSpPr>
      <dsp:spPr>
        <a:xfrm>
          <a:off x="6475213" y="3036723"/>
          <a:ext cx="1218254" cy="730952"/>
        </a:xfrm>
        <a:prstGeom prst="rect">
          <a:avLst/>
        </a:prstGeom>
        <a:solidFill>
          <a:srgbClr val="1D34FE"/>
        </a:solidFill>
        <a:ln w="28575">
          <a:solidFill>
            <a:srgbClr val="1D34FE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Praktický nácvik v průběhu výcviku</a:t>
          </a:r>
        </a:p>
      </dsp:txBody>
      <dsp:txXfrm>
        <a:off x="6475213" y="3036723"/>
        <a:ext cx="1218254" cy="730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F79BB8-56A3-4DE8-8337-A7788A942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F69C32-E876-4EFB-9E81-03B13674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CA48-4389-4ABF-9447-232A6CA8894A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011B3-5B10-4088-9B97-AE8E942E4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D0DD32-33D6-4A48-BB8F-030EA1F9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E186-FCBA-43EA-AC5B-6F14CEFF5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93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F065-6031-4389-A5FF-A3CF0B8D06C4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3EA1-8944-4D1F-AF91-C9792C451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07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2C0427E-2BA7-49EE-A5CD-B106CCD6B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6BB46A85-F35B-4F70-B11D-4736C29B5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  <p:sp>
        <p:nvSpPr>
          <p:cNvPr id="14" name="Zástupný symbol pro text 7">
            <a:extLst>
              <a:ext uri="{FF2B5EF4-FFF2-40B4-BE49-F238E27FC236}">
                <a16:creationId xmlns:a16="http://schemas.microsoft.com/office/drawing/2014/main" id="{634F4884-9A0B-4B83-BCB1-DAE0451DC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D6B5145A-9508-4E4F-B3F4-3219975D9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717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Autor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62DDB77A-459A-44D9-A638-CC97AACDB5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9062" y="592679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Příležitost 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6C32C8DA-B9AE-43C7-A103-E830BD5061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4464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Datum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0" y="1955968"/>
            <a:ext cx="10933309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09" cy="201625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8B4B78FC-8D0B-4213-A420-6CEEFBC111C2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A4231B-FD8C-4C99-9D9B-80597DB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99" y="2749255"/>
            <a:ext cx="5089849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50DB47-0D3B-4372-97D2-1569DC4A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6348" y="2749254"/>
            <a:ext cx="5183188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B82A1A7-6BCD-4031-9F64-2FFF939C3145}"/>
              </a:ext>
            </a:extLst>
          </p:cNvPr>
          <p:cNvSpPr txBox="1">
            <a:spLocks/>
          </p:cNvSpPr>
          <p:nvPr userDrawn="1"/>
        </p:nvSpPr>
        <p:spPr>
          <a:xfrm>
            <a:off x="714165" y="1946726"/>
            <a:ext cx="10933309" cy="666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D34F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275F84D-8AAD-4BE2-A553-49D8CAAF28AC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4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5974254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051404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 dirty="0"/>
              <a:t>quunti voluptatia vel iur, samest</a:t>
            </a:r>
          </a:p>
          <a:p>
            <a:pPr lvl="0"/>
            <a:endParaRPr lang="cs-CZ" dirty="0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226BAD10-F4BD-4631-A6A2-FB55EB66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0" y="2622088"/>
            <a:ext cx="5974253" cy="3602866"/>
          </a:xfrm>
        </p:spPr>
        <p:txBody>
          <a:bodyPr numCol="2" spcCol="432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.</a:t>
            </a:r>
          </a:p>
          <a:p>
            <a:pPr lvl="0"/>
            <a:endParaRPr lang="cs-CZ" dirty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199115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 dirty="0"/>
              <a:t>quunti voluptatia vel iur, samest</a:t>
            </a:r>
          </a:p>
          <a:p>
            <a:pPr lvl="0"/>
            <a:endParaRPr lang="cs-CZ" dirty="0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662301A-4E30-446D-A484-5A00E132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3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4B1D701B-96E8-4040-B48E-D21E34B2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7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179453"/>
          </a:xfrm>
        </p:spPr>
        <p:txBody>
          <a:bodyPr numCol="2" spcCol="432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8B072FF3-4E07-4267-9B78-94E2445F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4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32875-70EF-4AC0-A134-D3ADB7F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6CB49-0820-42B6-89CD-DB2F4881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3" y="2990155"/>
            <a:ext cx="5305637" cy="3186808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E63F4-D13D-45EC-AD15-5C66EBE0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990153"/>
            <a:ext cx="5334000" cy="3186809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46562BDD-583B-4A65-88DB-92851E74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8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6">
            <a:extLst>
              <a:ext uri="{FF2B5EF4-FFF2-40B4-BE49-F238E27FC236}">
                <a16:creationId xmlns:a16="http://schemas.microsoft.com/office/drawing/2014/main" id="{C9CD2B60-8F01-48EF-9690-C43B4700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8D050E-92AA-4C46-8F85-A4970CD8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5" y="1664592"/>
            <a:ext cx="10639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25945-9994-4643-821D-64DDAFD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166" y="2990155"/>
            <a:ext cx="10639634" cy="31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7BDA82-160D-444E-B784-EACBE5840D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01013" y="534087"/>
            <a:ext cx="1579001" cy="4938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CA5033-5229-4436-9CEE-4D1F2A4C594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27809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93F63-F242-4F6B-BA07-FC06EF7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3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5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4F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cs-cz/foto/konverzace-zpetna-vazba-diskuze-poradenstvi-1311518/?utm_content=attributionCopyText&amp;utm_medium=referral&amp;utm_source=pexels" TargetMode="External"/><Relationship Id="rId5" Type="http://schemas.openxmlformats.org/officeDocument/2006/relationships/hyperlink" Target="https://www.pexels.com/cs-cz/@mentatdgt-330508?utm_content=attributionCopyText&amp;utm_medium=referral&amp;utm_source=pexels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7A5578-DB52-4442-95F3-15A8D8EA36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479" y="1995961"/>
            <a:ext cx="11487041" cy="2306072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Moderní metody leadershipu = </a:t>
            </a:r>
            <a:r>
              <a:rPr lang="cs-CZ" sz="6000" dirty="0">
                <a:solidFill>
                  <a:schemeClr val="bg1"/>
                </a:solidFill>
              </a:rPr>
              <a:t>moderní Jihomoravský kraj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0EEC4C-7405-4F14-A7E4-83AD62E060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Mgr. Martin Koníček</a:t>
            </a:r>
          </a:p>
          <a:p>
            <a:r>
              <a:rPr lang="cs-CZ" dirty="0"/>
              <a:t>Mgr. Pavla Horáková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671A28-CCAD-49F6-9605-DC758606F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Personalistika, právo a vzdělávání ve veřejné správě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CD30AF-8179-4F75-B451-915EDF12A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15.09.2021</a:t>
            </a:r>
          </a:p>
        </p:txBody>
      </p:sp>
    </p:spTree>
    <p:extLst>
      <p:ext uri="{BB962C8B-B14F-4D97-AF65-F5344CB8AC3E}">
        <p14:creationId xmlns:p14="http://schemas.microsoft.com/office/powerpoint/2010/main" val="34660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Strategie Krajského úřadu JMK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0" y="2981192"/>
            <a:ext cx="11379623" cy="3254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2016–2019: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rgbClr val="FB5271"/>
                </a:solidFill>
              </a:rPr>
              <a:t>Cíl I – Kvalitní řízení lidských zdrojů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rgbClr val="FB5271"/>
                </a:solidFill>
              </a:rPr>
              <a:t>Bod 2: Efektivní leadership a posílení manažerské role vedoucích oddělení</a:t>
            </a:r>
          </a:p>
          <a:p>
            <a:pPr marL="457200" lvl="1" indent="0">
              <a:buNone/>
            </a:pPr>
            <a:endParaRPr lang="cs-CZ" sz="2200" dirty="0">
              <a:solidFill>
                <a:srgbClr val="FB5271"/>
              </a:solidFill>
            </a:endParaRPr>
          </a:p>
          <a:p>
            <a:pPr marL="0" indent="0">
              <a:buNone/>
            </a:pPr>
            <a:r>
              <a:rPr lang="cs-CZ" sz="2200" b="1" dirty="0"/>
              <a:t>2021–2025: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rgbClr val="FB5271"/>
                </a:solidFill>
              </a:rPr>
              <a:t>Kvalitní systém řízení lidských zdrojů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rgbClr val="FB5271"/>
                </a:solidFill>
              </a:rPr>
              <a:t>Cílový stav: Posilování vlastností leadera u vedoucích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229080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9F97C-5279-4534-BC27-3C421AA8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851465"/>
            <a:ext cx="10933309" cy="666119"/>
          </a:xfrm>
        </p:spPr>
        <p:txBody>
          <a:bodyPr>
            <a:normAutofit fontScale="90000"/>
          </a:bodyPr>
          <a:lstStyle/>
          <a:p>
            <a:r>
              <a:rPr lang="cs-CZ" dirty="0"/>
              <a:t>Přínos pro Krajský úřad JMK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185B3-E1D4-44FE-970C-B30E87F0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0" y="2780895"/>
            <a:ext cx="5327167" cy="34544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Analýza aktuálního a žádoucího stavu </a:t>
            </a:r>
            <a:r>
              <a:rPr lang="cs-CZ" sz="2000" dirty="0"/>
              <a:t>leadershipu u vedoucích pracovníků obou úrovní, včetně výstupní zprávy se statistickými daty a SWOT analýzou.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Sjednocení představ a prezentace ideálního stavu </a:t>
            </a:r>
            <a:r>
              <a:rPr lang="cs-CZ" sz="2000" dirty="0"/>
              <a:t>leadershipu vedoucím pracovníkům dle Ředitele Krajského úřadu JMK.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Vytvoření individuálních plánů</a:t>
            </a:r>
            <a:r>
              <a:rPr lang="cs-CZ" sz="2000" dirty="0"/>
              <a:t> vedoucích pracovníků a zaměření jejich rozvoje dle standardizované metody.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9ADF200-784D-49E9-96A3-504A89F7F630}"/>
              </a:ext>
            </a:extLst>
          </p:cNvPr>
          <p:cNvSpPr txBox="1">
            <a:spLocks/>
          </p:cNvSpPr>
          <p:nvPr/>
        </p:nvSpPr>
        <p:spPr>
          <a:xfrm>
            <a:off x="6000201" y="2780895"/>
            <a:ext cx="5886994" cy="387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Získání</a:t>
            </a:r>
            <a:r>
              <a:rPr lang="cs-CZ" sz="2000" dirty="0"/>
              <a:t> </a:t>
            </a:r>
            <a:r>
              <a:rPr lang="cs-CZ" sz="2000" b="1" dirty="0"/>
              <a:t>zpětné vazby </a:t>
            </a:r>
            <a:r>
              <a:rPr lang="cs-CZ" sz="2000" dirty="0"/>
              <a:t>od vedení i od vlastního týmu, včetně porovnání výstupů.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Posilování manažerských dovedností </a:t>
            </a:r>
            <a:r>
              <a:rPr lang="cs-CZ" sz="2000" dirty="0"/>
              <a:t>vedoucích prostřednictvím efektivních metod.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Zvyšování flexibility a otevřenosti </a:t>
            </a:r>
            <a:r>
              <a:rPr lang="cs-CZ" sz="2000" dirty="0"/>
              <a:t>k aplikaci různých manažerských stylů vedení dle potřeb aktuální situace.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Rozvíjení schopnosti </a:t>
            </a:r>
            <a:r>
              <a:rPr lang="cs-CZ" sz="2000" dirty="0"/>
              <a:t>vedoucích pracovníků </a:t>
            </a:r>
            <a:r>
              <a:rPr lang="cs-CZ" sz="2000" b="1" dirty="0"/>
              <a:t>maximalizovat potenciál </a:t>
            </a:r>
            <a:r>
              <a:rPr lang="cs-CZ" sz="2000" dirty="0"/>
              <a:t>svých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16852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B9C8A-498C-41C3-9B51-43088F2E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669F6-A06E-4659-AB6B-152D80A46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2" y="2876689"/>
            <a:ext cx="5503553" cy="317673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s-CZ" sz="2000" dirty="0"/>
              <a:t>Spuštění aktivit k posílení leadershipu na </a:t>
            </a:r>
            <a:r>
              <a:rPr lang="cs-CZ" sz="2000" dirty="0" err="1"/>
              <a:t>KrÚ</a:t>
            </a:r>
            <a:r>
              <a:rPr lang="cs-CZ" sz="2000" dirty="0"/>
              <a:t>:</a:t>
            </a:r>
          </a:p>
          <a:p>
            <a:pPr marL="0" indent="0" algn="r">
              <a:buNone/>
            </a:pPr>
            <a:r>
              <a:rPr lang="cs-CZ" sz="2000" dirty="0"/>
              <a:t>Počet vedoucích, pro které jsou aktivity určené:</a:t>
            </a:r>
          </a:p>
          <a:p>
            <a:pPr marL="0" indent="0" algn="r">
              <a:buNone/>
            </a:pPr>
            <a:r>
              <a:rPr lang="cs-CZ" sz="2000" dirty="0"/>
              <a:t>Účast vedoucích pracovníků:</a:t>
            </a:r>
          </a:p>
          <a:p>
            <a:pPr marL="0" indent="0" algn="r">
              <a:buNone/>
            </a:pPr>
            <a:r>
              <a:rPr lang="cs-CZ" sz="2000" dirty="0"/>
              <a:t>Aktivně zapojených vedoucích:</a:t>
            </a:r>
          </a:p>
          <a:p>
            <a:pPr marL="457200" lvl="1" indent="0" algn="r">
              <a:buNone/>
            </a:pPr>
            <a:r>
              <a:rPr lang="cs-CZ" sz="2000" dirty="0"/>
              <a:t>						</a:t>
            </a:r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r>
              <a:rPr lang="cs-CZ" sz="2000" dirty="0"/>
              <a:t>Realizátoři:</a:t>
            </a:r>
          </a:p>
          <a:p>
            <a:pPr marL="0" indent="0" algn="r">
              <a:buNone/>
            </a:pPr>
            <a:r>
              <a:rPr lang="cs-CZ" sz="2000" dirty="0"/>
              <a:t>Aktivity:	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9D96307-2D0F-4EF4-97C3-ED6F415FD5D1}"/>
              </a:ext>
            </a:extLst>
          </p:cNvPr>
          <p:cNvSpPr/>
          <p:nvPr/>
        </p:nvSpPr>
        <p:spPr>
          <a:xfrm>
            <a:off x="5924045" y="2836007"/>
            <a:ext cx="5429754" cy="231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900" b="1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červen 2019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900" b="1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900" b="1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dobrovolná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900" b="1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80,6 % </a:t>
            </a:r>
            <a:r>
              <a:rPr lang="cs-CZ" sz="19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(vč. </a:t>
            </a:r>
            <a:r>
              <a:rPr lang="cs-CZ" sz="1900" dirty="0" err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ŘKrÚ</a:t>
            </a:r>
            <a:r>
              <a:rPr lang="cs-CZ" sz="19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75,0 % vedoucí odborů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82,7 % vedoucí oddělení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EDD7780-584C-4AFD-B652-035B98D39FF7}"/>
              </a:ext>
            </a:extLst>
          </p:cNvPr>
          <p:cNvSpPr/>
          <p:nvPr/>
        </p:nvSpPr>
        <p:spPr>
          <a:xfrm>
            <a:off x="9598282" y="4399738"/>
            <a:ext cx="1955985" cy="74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85,2 % žen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79,0 % mužů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F2A946C-238A-46A2-9879-EB92BA07BB29}"/>
              </a:ext>
            </a:extLst>
          </p:cNvPr>
          <p:cNvSpPr/>
          <p:nvPr/>
        </p:nvSpPr>
        <p:spPr>
          <a:xfrm>
            <a:off x="5924045" y="5274254"/>
            <a:ext cx="6096000" cy="746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900" b="1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OKŘ – kompletně interní zajištění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900" b="1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142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0A6-2ED8-4225-9F66-B21026F7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</a:t>
            </a:r>
            <a:r>
              <a:rPr lang="cs-CZ" dirty="0" err="1"/>
              <a:t>Leadershipové</a:t>
            </a:r>
            <a:r>
              <a:rPr lang="cs-CZ" dirty="0"/>
              <a:t> role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59EE36D4-E96A-4568-9EB4-8DB6FF95A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6" y="2951416"/>
            <a:ext cx="11682548" cy="3065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BEB2458-519C-4B01-9738-1E64E41F6E88}"/>
              </a:ext>
            </a:extLst>
          </p:cNvPr>
          <p:cNvSpPr/>
          <p:nvPr/>
        </p:nvSpPr>
        <p:spPr>
          <a:xfrm>
            <a:off x="10772550" y="6111098"/>
            <a:ext cx="1162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Zdroj: Court of Moravia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6819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F0CCD-A323-4FAD-90EB-4FCD8CF3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955968"/>
            <a:ext cx="11484127" cy="666119"/>
          </a:xfrm>
        </p:spPr>
        <p:txBody>
          <a:bodyPr>
            <a:normAutofit fontScale="90000"/>
          </a:bodyPr>
          <a:lstStyle/>
          <a:p>
            <a:r>
              <a:rPr lang="cs-CZ" dirty="0"/>
              <a:t>2. Psychologické testování se zpětnou vazbou</a:t>
            </a:r>
          </a:p>
        </p:txBody>
      </p:sp>
      <p:pic>
        <p:nvPicPr>
          <p:cNvPr id="5" name="Zástupný obsah 4" descr="Obsah obrázku osoba, interiér&#10;&#10;Popis byl vytvořen automaticky">
            <a:extLst>
              <a:ext uri="{FF2B5EF4-FFF2-40B4-BE49-F238E27FC236}">
                <a16:creationId xmlns:a16="http://schemas.microsoft.com/office/drawing/2014/main" id="{280E5CC4-EC96-416E-9989-F91ECC062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3" y="2924004"/>
            <a:ext cx="4755598" cy="3171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E248CF-5E5C-49E1-84D2-1AF2369F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144" y="2924004"/>
            <a:ext cx="4455172" cy="3171995"/>
          </a:xfrm>
          <a:prstGeom prst="round2DiagRect">
            <a:avLst>
              <a:gd name="adj1" fmla="val 0"/>
              <a:gd name="adj2" fmla="val 1866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2905FA-CDC3-461C-AADF-6AA982CAC967}"/>
              </a:ext>
            </a:extLst>
          </p:cNvPr>
          <p:cNvSpPr/>
          <p:nvPr/>
        </p:nvSpPr>
        <p:spPr>
          <a:xfrm>
            <a:off x="3301649" y="6145460"/>
            <a:ext cx="25330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Zdroj: Fotografie od uživatele </a:t>
            </a:r>
            <a:r>
              <a:rPr lang="pl-PL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mentatdgt</a:t>
            </a:r>
            <a:r>
              <a:rPr lang="pl-PL" sz="800" dirty="0"/>
              <a:t> ze služby </a:t>
            </a:r>
            <a:r>
              <a:rPr lang="pl-PL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9761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B33C1-721B-4F9A-B4C0-BFB4B60A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2" y="1898939"/>
            <a:ext cx="10933309" cy="666119"/>
          </a:xfrm>
        </p:spPr>
        <p:txBody>
          <a:bodyPr>
            <a:normAutofit fontScale="90000"/>
          </a:bodyPr>
          <a:lstStyle/>
          <a:p>
            <a:r>
              <a:rPr lang="cs-CZ" dirty="0"/>
              <a:t>3. Individuální koučování</a:t>
            </a:r>
          </a:p>
        </p:txBody>
      </p:sp>
      <p:pic>
        <p:nvPicPr>
          <p:cNvPr id="1026" name="Picture 2" descr="Coaching, coach y coachee: nuevos caminos – Andariega Magazine – La revista  de Andariega Store">
            <a:extLst>
              <a:ext uri="{FF2B5EF4-FFF2-40B4-BE49-F238E27FC236}">
                <a16:creationId xmlns:a16="http://schemas.microsoft.com/office/drawing/2014/main" id="{844A87B2-792D-42C6-9942-1694F55F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5" y="2882699"/>
            <a:ext cx="5117522" cy="2985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BCB1289-0278-40F3-B43F-CA0945815EED}"/>
              </a:ext>
            </a:extLst>
          </p:cNvPr>
          <p:cNvSpPr/>
          <p:nvPr/>
        </p:nvSpPr>
        <p:spPr>
          <a:xfrm>
            <a:off x="1532709" y="5946299"/>
            <a:ext cx="45632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 </a:t>
            </a:r>
            <a:r>
              <a:rPr lang="es-ES" sz="800" dirty="0"/>
              <a:t>Coaching, coach y coachee: nuevos caminos – Andariega Magazine – La revista de Andariega Store</a:t>
            </a:r>
            <a:endParaRPr lang="cs-CZ" sz="800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4370606-E9C2-4B31-9954-A92C5CD4747B}"/>
              </a:ext>
            </a:extLst>
          </p:cNvPr>
          <p:cNvCxnSpPr>
            <a:cxnSpLocks/>
          </p:cNvCxnSpPr>
          <p:nvPr/>
        </p:nvCxnSpPr>
        <p:spPr>
          <a:xfrm flipV="1">
            <a:off x="7006041" y="2939306"/>
            <a:ext cx="0" cy="3081014"/>
          </a:xfrm>
          <a:prstGeom prst="straightConnector1">
            <a:avLst/>
          </a:prstGeom>
          <a:ln w="38100">
            <a:solidFill>
              <a:srgbClr val="1D34F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195EA82-A03B-4C4C-AED4-F93F8CBF58CC}"/>
              </a:ext>
            </a:extLst>
          </p:cNvPr>
          <p:cNvCxnSpPr>
            <a:cxnSpLocks/>
          </p:cNvCxnSpPr>
          <p:nvPr/>
        </p:nvCxnSpPr>
        <p:spPr>
          <a:xfrm>
            <a:off x="7006041" y="6020320"/>
            <a:ext cx="3966754" cy="0"/>
          </a:xfrm>
          <a:prstGeom prst="straightConnector1">
            <a:avLst/>
          </a:prstGeom>
          <a:ln w="38100">
            <a:solidFill>
              <a:srgbClr val="1D34F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5845ED93-638A-43B2-A4FE-675E104DBFEB}"/>
              </a:ext>
            </a:extLst>
          </p:cNvPr>
          <p:cNvSpPr/>
          <p:nvPr/>
        </p:nvSpPr>
        <p:spPr>
          <a:xfrm rot="16200000">
            <a:off x="5707102" y="3916922"/>
            <a:ext cx="2051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cs-CZ" sz="20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B23B8B-472B-4152-BD69-530394679321}"/>
              </a:ext>
            </a:extLst>
          </p:cNvPr>
          <p:cNvSpPr/>
          <p:nvPr/>
        </p:nvSpPr>
        <p:spPr>
          <a:xfrm>
            <a:off x="8437630" y="6054021"/>
            <a:ext cx="2051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</a:t>
            </a:r>
            <a:endParaRPr lang="cs-CZ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0DBDEBE-8207-47AA-9FC2-4325EE45031C}"/>
              </a:ext>
            </a:extLst>
          </p:cNvPr>
          <p:cNvSpPr/>
          <p:nvPr/>
        </p:nvSpPr>
        <p:spPr>
          <a:xfrm>
            <a:off x="7071357" y="4538294"/>
            <a:ext cx="1881049" cy="1414614"/>
          </a:xfrm>
          <a:prstGeom prst="rect">
            <a:avLst/>
          </a:prstGeom>
          <a:gradFill flip="none" rotWithShape="1">
            <a:gsLst>
              <a:gs pos="0">
                <a:srgbClr val="FF5172">
                  <a:shade val="30000"/>
                  <a:satMod val="115000"/>
                </a:srgbClr>
              </a:gs>
              <a:gs pos="50000">
                <a:srgbClr val="FF5172">
                  <a:shade val="67500"/>
                  <a:satMod val="115000"/>
                </a:srgbClr>
              </a:gs>
              <a:gs pos="100000">
                <a:srgbClr val="FF517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E1CA15C-3F35-4B64-AC85-0B420EC23135}"/>
              </a:ext>
            </a:extLst>
          </p:cNvPr>
          <p:cNvSpPr/>
          <p:nvPr/>
        </p:nvSpPr>
        <p:spPr>
          <a:xfrm>
            <a:off x="7071356" y="3106830"/>
            <a:ext cx="1881039" cy="1414614"/>
          </a:xfrm>
          <a:prstGeom prst="rect">
            <a:avLst/>
          </a:prstGeom>
          <a:gradFill flip="none" rotWithShape="1">
            <a:gsLst>
              <a:gs pos="0">
                <a:srgbClr val="FF5172">
                  <a:tint val="66000"/>
                  <a:satMod val="160000"/>
                </a:srgbClr>
              </a:gs>
              <a:gs pos="50000">
                <a:srgbClr val="FF5172">
                  <a:tint val="44500"/>
                  <a:satMod val="160000"/>
                </a:srgbClr>
              </a:gs>
              <a:gs pos="100000">
                <a:srgbClr val="FF517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C35FAF9-CD07-4363-A155-C5809CCF8D23}"/>
              </a:ext>
            </a:extLst>
          </p:cNvPr>
          <p:cNvSpPr/>
          <p:nvPr/>
        </p:nvSpPr>
        <p:spPr>
          <a:xfrm>
            <a:off x="8974176" y="4538294"/>
            <a:ext cx="1881039" cy="1414614"/>
          </a:xfrm>
          <a:prstGeom prst="rect">
            <a:avLst/>
          </a:prstGeom>
          <a:gradFill flip="none" rotWithShape="1">
            <a:gsLst>
              <a:gs pos="0">
                <a:srgbClr val="FF5172">
                  <a:tint val="66000"/>
                  <a:satMod val="160000"/>
                </a:srgbClr>
              </a:gs>
              <a:gs pos="50000">
                <a:srgbClr val="FF5172">
                  <a:tint val="44500"/>
                  <a:satMod val="160000"/>
                </a:srgbClr>
              </a:gs>
              <a:gs pos="100000">
                <a:srgbClr val="FF517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6403BC0-0513-48E7-8B22-7C2F102943C8}"/>
              </a:ext>
            </a:extLst>
          </p:cNvPr>
          <p:cNvSpPr/>
          <p:nvPr/>
        </p:nvSpPr>
        <p:spPr>
          <a:xfrm>
            <a:off x="8974176" y="3107392"/>
            <a:ext cx="1881039" cy="1414614"/>
          </a:xfrm>
          <a:prstGeom prst="rect">
            <a:avLst/>
          </a:prstGeom>
          <a:gradFill flip="none" rotWithShape="1">
            <a:gsLst>
              <a:gs pos="0">
                <a:srgbClr val="1D34FD">
                  <a:shade val="30000"/>
                  <a:satMod val="115000"/>
                </a:srgbClr>
              </a:gs>
              <a:gs pos="50000">
                <a:srgbClr val="1D34FD">
                  <a:shade val="67500"/>
                  <a:satMod val="115000"/>
                </a:srgbClr>
              </a:gs>
              <a:gs pos="100000">
                <a:srgbClr val="1D34FD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1D3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804F63E-6638-4D14-BF5C-6F39AEBCC426}"/>
              </a:ext>
            </a:extLst>
          </p:cNvPr>
          <p:cNvSpPr/>
          <p:nvPr/>
        </p:nvSpPr>
        <p:spPr>
          <a:xfrm>
            <a:off x="7079069" y="5238413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Apatie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Setrvačnost</a:t>
            </a:r>
            <a:endParaRPr lang="cs-CZ" sz="2000" dirty="0">
              <a:solidFill>
                <a:schemeClr val="bg1"/>
              </a:solidFill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A678D2F8-4073-4ADA-B46B-7DCF67CD3637}"/>
              </a:ext>
            </a:extLst>
          </p:cNvPr>
          <p:cNvCxnSpPr>
            <a:cxnSpLocks/>
          </p:cNvCxnSpPr>
          <p:nvPr/>
        </p:nvCxnSpPr>
        <p:spPr>
          <a:xfrm flipV="1">
            <a:off x="7006041" y="2982430"/>
            <a:ext cx="4026762" cy="303623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DE73BA9E-6C3F-4C70-A008-D6F92BB69421}"/>
              </a:ext>
            </a:extLst>
          </p:cNvPr>
          <p:cNvSpPr/>
          <p:nvPr/>
        </p:nvSpPr>
        <p:spPr>
          <a:xfrm>
            <a:off x="7052356" y="3106251"/>
            <a:ext cx="1266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Frustrace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Hostilita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1567F730-D307-4336-BACC-F065A6DA82F5}"/>
              </a:ext>
            </a:extLst>
          </p:cNvPr>
          <p:cNvSpPr/>
          <p:nvPr/>
        </p:nvSpPr>
        <p:spPr>
          <a:xfrm>
            <a:off x="8756349" y="5190236"/>
            <a:ext cx="209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Útulnost</a:t>
            </a:r>
          </a:p>
          <a:p>
            <a:pPr algn="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Komfortní zóna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FB9226D6-2F49-4F19-85C9-C9447D1927E8}"/>
              </a:ext>
            </a:extLst>
          </p:cNvPr>
          <p:cNvSpPr/>
          <p:nvPr/>
        </p:nvSpPr>
        <p:spPr>
          <a:xfrm>
            <a:off x="10129144" y="2560758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A6F20AB-D229-4573-88FD-FB083D66055B}"/>
              </a:ext>
            </a:extLst>
          </p:cNvPr>
          <p:cNvSpPr/>
          <p:nvPr/>
        </p:nvSpPr>
        <p:spPr>
          <a:xfrm>
            <a:off x="9554617" y="3963291"/>
            <a:ext cx="1655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</a:t>
            </a:r>
            <a:r>
              <a:rPr 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</a:t>
            </a:r>
            <a:r>
              <a:rPr 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</a:t>
            </a:r>
            <a:r>
              <a:rPr 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cs-CZ" sz="1400" i="1" dirty="0">
              <a:solidFill>
                <a:schemeClr val="bg1"/>
              </a:solidFill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94B339FD-F08F-4AF3-B348-516A8F871EE1}"/>
              </a:ext>
            </a:extLst>
          </p:cNvPr>
          <p:cNvSpPr/>
          <p:nvPr/>
        </p:nvSpPr>
        <p:spPr>
          <a:xfrm>
            <a:off x="9361714" y="3185571"/>
            <a:ext cx="1493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Odemykání potenciálu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771AED0-022E-4C15-B9A7-7C5CDB695ACE}"/>
              </a:ext>
            </a:extLst>
          </p:cNvPr>
          <p:cNvSpPr/>
          <p:nvPr/>
        </p:nvSpPr>
        <p:spPr>
          <a:xfrm>
            <a:off x="10927126" y="5406033"/>
            <a:ext cx="955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Nevit,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Sandfort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Daloz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50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  <p:bldP spid="21" grpId="0"/>
      <p:bldP spid="27" grpId="0"/>
      <p:bldP spid="28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3676F98-99AB-4C95-BE1A-E1A42FB903E7}"/>
              </a:ext>
            </a:extLst>
          </p:cNvPr>
          <p:cNvSpPr/>
          <p:nvPr/>
        </p:nvSpPr>
        <p:spPr>
          <a:xfrm>
            <a:off x="661851" y="6305006"/>
            <a:ext cx="418012" cy="354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973177-2BA8-47D4-9234-F734E567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36" y="1745904"/>
            <a:ext cx="11788927" cy="963581"/>
          </a:xfrm>
        </p:spPr>
        <p:txBody>
          <a:bodyPr>
            <a:normAutofit/>
          </a:bodyPr>
          <a:lstStyle/>
          <a:p>
            <a:r>
              <a:rPr lang="cs-CZ" sz="4000" dirty="0"/>
              <a:t>4. Intenzivní výcvik v manažerském koučování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3F2C24-4C04-4259-AB23-C40EDFAB5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92528"/>
              </p:ext>
            </p:extLst>
          </p:nvPr>
        </p:nvGraphicFramePr>
        <p:xfrm>
          <a:off x="455324" y="2763823"/>
          <a:ext cx="8174871" cy="377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57793A86-E535-4121-B680-45E19A2FADBC}"/>
              </a:ext>
            </a:extLst>
          </p:cNvPr>
          <p:cNvSpPr/>
          <p:nvPr/>
        </p:nvSpPr>
        <p:spPr>
          <a:xfrm>
            <a:off x="9098831" y="2509430"/>
            <a:ext cx="2579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Akreditováno MV ČR</a:t>
            </a:r>
          </a:p>
        </p:txBody>
      </p:sp>
    </p:spTree>
    <p:extLst>
      <p:ext uri="{BB962C8B-B14F-4D97-AF65-F5344CB8AC3E}">
        <p14:creationId xmlns:p14="http://schemas.microsoft.com/office/powerpoint/2010/main" val="268175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50755-CA92-4D2D-9CEB-1FD6DE0BC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/>
              <a:t>konicek.martin@jmk.cz</a:t>
            </a:r>
            <a:br>
              <a:rPr lang="cs-CZ" sz="4000" b="1" dirty="0"/>
            </a:br>
            <a:r>
              <a:rPr lang="cs-CZ" sz="4000" b="1" dirty="0"/>
              <a:t>horakova.pavla@jmk.cz</a:t>
            </a:r>
          </a:p>
        </p:txBody>
      </p:sp>
    </p:spTree>
    <p:extLst>
      <p:ext uri="{BB962C8B-B14F-4D97-AF65-F5344CB8AC3E}">
        <p14:creationId xmlns:p14="http://schemas.microsoft.com/office/powerpoint/2010/main" val="33331268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CFFB77E-50BA-4C65-8365-74CEE67A81AE}" vid="{4EF8900F-D85B-4C62-B6E2-DFD41CB478A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Prezentace1</Template>
  <TotalTime>282</TotalTime>
  <Words>390</Words>
  <Application>Microsoft Office PowerPoint</Application>
  <PresentationFormat>Širokoúhlá obrazovka</PresentationFormat>
  <Paragraphs>86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Strategie Krajského úřadu JMK</vt:lpstr>
      <vt:lpstr>Přínos pro Krajský úřad JMK</vt:lpstr>
      <vt:lpstr>Realizace</vt:lpstr>
      <vt:lpstr>1. Leadershipové role</vt:lpstr>
      <vt:lpstr>2. Psychologické testování se zpětnou vazbou</vt:lpstr>
      <vt:lpstr>3. Individuální koučování</vt:lpstr>
      <vt:lpstr>4. Intenzivní výcvik v manažerském koučování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Horáková Pavla</dc:creator>
  <cp:lastModifiedBy>Horáková Pavla</cp:lastModifiedBy>
  <cp:revision>29</cp:revision>
  <dcterms:created xsi:type="dcterms:W3CDTF">2021-09-01T12:56:57Z</dcterms:created>
  <dcterms:modified xsi:type="dcterms:W3CDTF">2021-09-10T09:17:19Z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Owner">
    <vt:lpwstr>horakova.pavla@kr-jihomoravsky.cz</vt:lpwstr>
  </property>
  <property fmtid="{D5CDD505-2E9C-101B-9397-08002B2CF9AE}" pid="5" name="MSIP_Label_690ebb53-23a2-471a-9c6e-17bd0d11311e_SetDate">
    <vt:lpwstr>2021-09-01T15:10:38.2922480Z</vt:lpwstr>
  </property>
  <property fmtid="{D5CDD505-2E9C-101B-9397-08002B2CF9AE}" pid="6" name="MSIP_Label_690ebb53-23a2-471a-9c6e-17bd0d11311e_Name">
    <vt:lpwstr>Verejne</vt:lpwstr>
  </property>
  <property fmtid="{D5CDD505-2E9C-101B-9397-08002B2CF9AE}" pid="7" name="MSIP_Label_690ebb53-23a2-471a-9c6e-17bd0d11311e_Application">
    <vt:lpwstr>Microsoft Azure Information Protection</vt:lpwstr>
  </property>
  <property fmtid="{D5CDD505-2E9C-101B-9397-08002B2CF9AE}" pid="8" name="MSIP_Label_690ebb53-23a2-471a-9c6e-17bd0d11311e_Extended_MSFT_Method">
    <vt:lpwstr>Automatic</vt:lpwstr>
  </property>
  <property fmtid="{D5CDD505-2E9C-101B-9397-08002B2CF9AE}" pid="9" name="Sensitivity">
    <vt:lpwstr>Verejne</vt:lpwstr>
  </property>
</Properties>
</file>