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8" r:id="rId4"/>
    <p:sldId id="299" r:id="rId5"/>
    <p:sldId id="300" r:id="rId6"/>
    <p:sldId id="257" r:id="rId7"/>
    <p:sldId id="258" r:id="rId8"/>
    <p:sldId id="288" r:id="rId9"/>
    <p:sldId id="289" r:id="rId10"/>
    <p:sldId id="292" r:id="rId11"/>
    <p:sldId id="295" r:id="rId12"/>
    <p:sldId id="303" r:id="rId13"/>
    <p:sldId id="260" r:id="rId14"/>
    <p:sldId id="286" r:id="rId15"/>
    <p:sldId id="290" r:id="rId16"/>
    <p:sldId id="293" r:id="rId17"/>
    <p:sldId id="291" r:id="rId18"/>
    <p:sldId id="304" r:id="rId19"/>
    <p:sldId id="287" r:id="rId20"/>
    <p:sldId id="294" r:id="rId21"/>
    <p:sldId id="305" r:id="rId22"/>
    <p:sldId id="263" r:id="rId23"/>
    <p:sldId id="302" r:id="rId24"/>
    <p:sldId id="261" r:id="rId25"/>
    <p:sldId id="301" r:id="rId26"/>
    <p:sldId id="264" r:id="rId27"/>
    <p:sldId id="262" r:id="rId28"/>
    <p:sldId id="265" r:id="rId29"/>
  </p:sldIdLst>
  <p:sldSz cx="12192000" cy="6858000"/>
  <p:notesSz cx="6808788" cy="99393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60"/>
  </p:normalViewPr>
  <p:slideViewPr>
    <p:cSldViewPr snapToGrid="0">
      <p:cViewPr varScale="1">
        <p:scale>
          <a:sx n="63" d="100"/>
          <a:sy n="63" d="100"/>
        </p:scale>
        <p:origin x="7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ikmundovas\Documents\ODPI\210808%20tabulka%20a%20graf%202020-7_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cs-CZ"/>
              <a:t>Vývoj měsíčního nápadu agendy zák. č. 106/1999 Sb. (včetně</a:t>
            </a:r>
            <a:r>
              <a:rPr lang="cs-CZ" baseline="0"/>
              <a:t> typů podání)</a:t>
            </a:r>
            <a:endParaRPr lang="cs-CZ"/>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lineChart>
        <c:grouping val="standard"/>
        <c:varyColors val="0"/>
        <c:ser>
          <c:idx val="0"/>
          <c:order val="0"/>
          <c:tx>
            <c:strRef>
              <c:f>List1!$B$1</c:f>
              <c:strCache>
                <c:ptCount val="1"/>
                <c:pt idx="0">
                  <c:v>§ 16b</c:v>
                </c:pt>
              </c:strCache>
            </c:strRef>
          </c:tx>
          <c:spPr>
            <a:ln w="28575" cap="rnd">
              <a:solidFill>
                <a:schemeClr val="accent1"/>
              </a:solidFill>
              <a:prstDash val="dash"/>
              <a:round/>
            </a:ln>
            <a:effectLst/>
          </c:spPr>
          <c:marker>
            <c:symbol val="none"/>
          </c:marker>
          <c:cat>
            <c:numRef>
              <c:f>List1!$A$2:$A$20</c:f>
              <c:numCache>
                <c:formatCode>[$-405]mmmm\ yy;@</c:formatCode>
                <c:ptCount val="19"/>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numCache>
            </c:numRef>
          </c:cat>
          <c:val>
            <c:numRef>
              <c:f>List1!$B$2:$B$20</c:f>
              <c:numCache>
                <c:formatCode>General</c:formatCode>
                <c:ptCount val="19"/>
                <c:pt idx="0">
                  <c:v>26</c:v>
                </c:pt>
                <c:pt idx="1">
                  <c:v>14</c:v>
                </c:pt>
                <c:pt idx="2">
                  <c:v>12</c:v>
                </c:pt>
                <c:pt idx="3">
                  <c:v>21</c:v>
                </c:pt>
                <c:pt idx="4">
                  <c:v>17</c:v>
                </c:pt>
                <c:pt idx="5">
                  <c:v>11</c:v>
                </c:pt>
                <c:pt idx="6">
                  <c:v>19</c:v>
                </c:pt>
                <c:pt idx="7">
                  <c:v>28</c:v>
                </c:pt>
                <c:pt idx="8">
                  <c:v>17</c:v>
                </c:pt>
                <c:pt idx="9">
                  <c:v>18</c:v>
                </c:pt>
                <c:pt idx="10">
                  <c:v>20</c:v>
                </c:pt>
                <c:pt idx="11">
                  <c:v>12</c:v>
                </c:pt>
                <c:pt idx="12">
                  <c:v>21</c:v>
                </c:pt>
                <c:pt idx="13">
                  <c:v>11</c:v>
                </c:pt>
                <c:pt idx="14">
                  <c:v>22</c:v>
                </c:pt>
                <c:pt idx="15">
                  <c:v>18</c:v>
                </c:pt>
                <c:pt idx="16">
                  <c:v>22</c:v>
                </c:pt>
                <c:pt idx="17">
                  <c:v>26</c:v>
                </c:pt>
                <c:pt idx="18">
                  <c:v>35</c:v>
                </c:pt>
              </c:numCache>
            </c:numRef>
          </c:val>
          <c:smooth val="0"/>
          <c:extLst>
            <c:ext xmlns:c16="http://schemas.microsoft.com/office/drawing/2014/chart" uri="{C3380CC4-5D6E-409C-BE32-E72D297353CC}">
              <c16:uniqueId val="{00000000-DECE-40C8-9A53-CE40BA840131}"/>
            </c:ext>
          </c:extLst>
        </c:ser>
        <c:ser>
          <c:idx val="1"/>
          <c:order val="1"/>
          <c:tx>
            <c:strRef>
              <c:f>List1!$C$1</c:f>
              <c:strCache>
                <c:ptCount val="1"/>
                <c:pt idx="0">
                  <c:v>§ 20 odst. 5</c:v>
                </c:pt>
              </c:strCache>
            </c:strRef>
          </c:tx>
          <c:spPr>
            <a:ln w="28575" cap="rnd">
              <a:solidFill>
                <a:schemeClr val="accent2"/>
              </a:solidFill>
              <a:prstDash val="sysDot"/>
              <a:round/>
            </a:ln>
            <a:effectLst/>
          </c:spPr>
          <c:marker>
            <c:symbol val="none"/>
          </c:marker>
          <c:cat>
            <c:numRef>
              <c:f>List1!$A$2:$A$20</c:f>
              <c:numCache>
                <c:formatCode>[$-405]mmmm\ yy;@</c:formatCode>
                <c:ptCount val="19"/>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numCache>
            </c:numRef>
          </c:cat>
          <c:val>
            <c:numRef>
              <c:f>List1!$C$2:$C$20</c:f>
              <c:numCache>
                <c:formatCode>General</c:formatCode>
                <c:ptCount val="19"/>
                <c:pt idx="0">
                  <c:v>16</c:v>
                </c:pt>
                <c:pt idx="1">
                  <c:v>25</c:v>
                </c:pt>
                <c:pt idx="2">
                  <c:v>22</c:v>
                </c:pt>
                <c:pt idx="3">
                  <c:v>20</c:v>
                </c:pt>
                <c:pt idx="4">
                  <c:v>28</c:v>
                </c:pt>
                <c:pt idx="5">
                  <c:v>46</c:v>
                </c:pt>
                <c:pt idx="6">
                  <c:v>34</c:v>
                </c:pt>
                <c:pt idx="7">
                  <c:v>22</c:v>
                </c:pt>
                <c:pt idx="8">
                  <c:v>32</c:v>
                </c:pt>
                <c:pt idx="9">
                  <c:v>23</c:v>
                </c:pt>
                <c:pt idx="10">
                  <c:v>28</c:v>
                </c:pt>
                <c:pt idx="11">
                  <c:v>15</c:v>
                </c:pt>
                <c:pt idx="12">
                  <c:v>35</c:v>
                </c:pt>
                <c:pt idx="13">
                  <c:v>30</c:v>
                </c:pt>
                <c:pt idx="14">
                  <c:v>56</c:v>
                </c:pt>
                <c:pt idx="15">
                  <c:v>26</c:v>
                </c:pt>
                <c:pt idx="16">
                  <c:v>27</c:v>
                </c:pt>
                <c:pt idx="17">
                  <c:v>33</c:v>
                </c:pt>
                <c:pt idx="18">
                  <c:v>30</c:v>
                </c:pt>
              </c:numCache>
            </c:numRef>
          </c:val>
          <c:smooth val="0"/>
          <c:extLst>
            <c:ext xmlns:c16="http://schemas.microsoft.com/office/drawing/2014/chart" uri="{C3380CC4-5D6E-409C-BE32-E72D297353CC}">
              <c16:uniqueId val="{00000001-DECE-40C8-9A53-CE40BA840131}"/>
            </c:ext>
          </c:extLst>
        </c:ser>
        <c:ser>
          <c:idx val="2"/>
          <c:order val="2"/>
          <c:tx>
            <c:strRef>
              <c:f>List1!$D$1</c:f>
              <c:strCache>
                <c:ptCount val="1"/>
                <c:pt idx="0">
                  <c:v>Souhrn podání</c:v>
                </c:pt>
              </c:strCache>
            </c:strRef>
          </c:tx>
          <c:spPr>
            <a:ln w="53975" cap="rnd">
              <a:solidFill>
                <a:srgbClr val="FF0000"/>
              </a:solidFill>
              <a:miter lim="800000"/>
            </a:ln>
            <a:effectLst/>
          </c:spPr>
          <c:marker>
            <c:symbol val="none"/>
          </c:marker>
          <c:trendline>
            <c:spPr>
              <a:ln w="19050" cap="rnd">
                <a:solidFill>
                  <a:schemeClr val="tx1"/>
                </a:solidFill>
                <a:prstDash val="sysDot"/>
              </a:ln>
              <a:effectLst/>
            </c:spPr>
            <c:trendlineType val="linear"/>
            <c:dispRSqr val="0"/>
            <c:dispEq val="0"/>
          </c:trendline>
          <c:cat>
            <c:numRef>
              <c:f>List1!$A$2:$A$20</c:f>
              <c:numCache>
                <c:formatCode>[$-405]mmmm\ yy;@</c:formatCode>
                <c:ptCount val="19"/>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numCache>
            </c:numRef>
          </c:cat>
          <c:val>
            <c:numRef>
              <c:f>List1!$D$2:$D$20</c:f>
              <c:numCache>
                <c:formatCode>General</c:formatCode>
                <c:ptCount val="19"/>
                <c:pt idx="0">
                  <c:v>42</c:v>
                </c:pt>
                <c:pt idx="1">
                  <c:v>39</c:v>
                </c:pt>
                <c:pt idx="2">
                  <c:v>34</c:v>
                </c:pt>
                <c:pt idx="3">
                  <c:v>41</c:v>
                </c:pt>
                <c:pt idx="4">
                  <c:v>45</c:v>
                </c:pt>
                <c:pt idx="5">
                  <c:v>57</c:v>
                </c:pt>
                <c:pt idx="6">
                  <c:v>53</c:v>
                </c:pt>
                <c:pt idx="7">
                  <c:v>50</c:v>
                </c:pt>
                <c:pt idx="8">
                  <c:v>49</c:v>
                </c:pt>
                <c:pt idx="9">
                  <c:v>41</c:v>
                </c:pt>
                <c:pt idx="10">
                  <c:v>48</c:v>
                </c:pt>
                <c:pt idx="11">
                  <c:v>27</c:v>
                </c:pt>
                <c:pt idx="12">
                  <c:v>56</c:v>
                </c:pt>
                <c:pt idx="13">
                  <c:v>41</c:v>
                </c:pt>
                <c:pt idx="14">
                  <c:v>78</c:v>
                </c:pt>
                <c:pt idx="15">
                  <c:v>44</c:v>
                </c:pt>
                <c:pt idx="16">
                  <c:v>49</c:v>
                </c:pt>
                <c:pt idx="17">
                  <c:v>59</c:v>
                </c:pt>
                <c:pt idx="18">
                  <c:v>65</c:v>
                </c:pt>
              </c:numCache>
            </c:numRef>
          </c:val>
          <c:smooth val="0"/>
          <c:extLst>
            <c:ext xmlns:c16="http://schemas.microsoft.com/office/drawing/2014/chart" uri="{C3380CC4-5D6E-409C-BE32-E72D297353CC}">
              <c16:uniqueId val="{00000003-DECE-40C8-9A53-CE40BA840131}"/>
            </c:ext>
          </c:extLst>
        </c:ser>
        <c:dLbls>
          <c:showLegendKey val="0"/>
          <c:showVal val="0"/>
          <c:showCatName val="0"/>
          <c:showSerName val="0"/>
          <c:showPercent val="0"/>
          <c:showBubbleSize val="0"/>
        </c:dLbls>
        <c:smooth val="0"/>
        <c:axId val="445486744"/>
        <c:axId val="445479528"/>
      </c:lineChart>
      <c:dateAx>
        <c:axId val="445486744"/>
        <c:scaling>
          <c:orientation val="minMax"/>
        </c:scaling>
        <c:delete val="0"/>
        <c:axPos val="b"/>
        <c:numFmt formatCode="[$-405]mmmm\ 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5479528"/>
        <c:crosses val="autoZero"/>
        <c:auto val="1"/>
        <c:lblOffset val="100"/>
        <c:baseTimeUnit val="months"/>
      </c:dateAx>
      <c:valAx>
        <c:axId val="445479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45486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90EBE-C8C0-4693-8022-60C14EBDAE0A}"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cs-CZ"/>
        </a:p>
      </dgm:t>
    </dgm:pt>
    <dgm:pt modelId="{64E69138-BA53-4A79-94B9-F90DFD671F91}">
      <dgm:prSet phldrT="[Text]" custT="1"/>
      <dgm:spPr>
        <a:solidFill>
          <a:schemeClr val="bg1">
            <a:lumMod val="95000"/>
          </a:schemeClr>
        </a:solidFill>
        <a:ln>
          <a:solidFill>
            <a:srgbClr val="FF33CC"/>
          </a:solidFill>
        </a:ln>
      </dgm:spPr>
      <dgm:t>
        <a:bodyPr/>
        <a:lstStyle/>
        <a:p>
          <a:r>
            <a:rPr lang="cs-CZ" sz="2000" dirty="0">
              <a:solidFill>
                <a:srgbClr val="FF00FF"/>
              </a:solidFill>
            </a:rPr>
            <a:t>Odbor práva na informace</a:t>
          </a:r>
        </a:p>
      </dgm:t>
    </dgm:pt>
    <dgm:pt modelId="{064AFB69-709B-4D61-AE83-960EC6DE7AA1}" type="parTrans" cxnId="{0C2C4393-DB2D-425E-AD00-9C96F994B6DE}">
      <dgm:prSet/>
      <dgm:spPr/>
      <dgm:t>
        <a:bodyPr/>
        <a:lstStyle/>
        <a:p>
          <a:endParaRPr lang="cs-CZ"/>
        </a:p>
      </dgm:t>
    </dgm:pt>
    <dgm:pt modelId="{6960A31D-CEFD-4684-BFCE-EFAB36BE0933}" type="sibTrans" cxnId="{0C2C4393-DB2D-425E-AD00-9C96F994B6DE}">
      <dgm:prSet custT="1"/>
      <dgm:spPr>
        <a:ln>
          <a:solidFill>
            <a:srgbClr val="FF33CC"/>
          </a:solidFill>
        </a:ln>
      </dgm:spPr>
      <dgm:t>
        <a:bodyPr/>
        <a:lstStyle/>
        <a:p>
          <a:pPr algn="ctr"/>
          <a:r>
            <a:rPr lang="cs-CZ" sz="900" dirty="0"/>
            <a:t>1</a:t>
          </a:r>
        </a:p>
      </dgm:t>
    </dgm:pt>
    <dgm:pt modelId="{67F2694E-4F0A-4E8B-AF25-08DE5FDF717A}" type="asst">
      <dgm:prSet phldrT="[Text]" custT="1"/>
      <dgm:spPr>
        <a:solidFill>
          <a:schemeClr val="bg1">
            <a:lumMod val="95000"/>
          </a:schemeClr>
        </a:solidFill>
        <a:ln>
          <a:solidFill>
            <a:srgbClr val="FF33CC"/>
          </a:solidFill>
        </a:ln>
      </dgm:spPr>
      <dgm:t>
        <a:bodyPr/>
        <a:lstStyle/>
        <a:p>
          <a:r>
            <a:rPr lang="cs-CZ" sz="2000" dirty="0">
              <a:solidFill>
                <a:srgbClr val="FF00FF"/>
              </a:solidFill>
            </a:rPr>
            <a:t>Administrativní podpora</a:t>
          </a:r>
        </a:p>
      </dgm:t>
    </dgm:pt>
    <dgm:pt modelId="{1362652E-EB3E-4A74-999C-DBE87296121F}" type="parTrans" cxnId="{B5316ED5-2A7E-4F12-BA99-64F28DC465AE}">
      <dgm:prSet/>
      <dgm:spPr>
        <a:ln>
          <a:solidFill>
            <a:srgbClr val="FF33CC"/>
          </a:solidFill>
        </a:ln>
      </dgm:spPr>
      <dgm:t>
        <a:bodyPr/>
        <a:lstStyle/>
        <a:p>
          <a:endParaRPr lang="cs-CZ"/>
        </a:p>
      </dgm:t>
    </dgm:pt>
    <dgm:pt modelId="{1BE64AAC-C7F1-4E33-9EF4-DC1ABFDEB2D5}" type="sibTrans" cxnId="{B5316ED5-2A7E-4F12-BA99-64F28DC465AE}">
      <dgm:prSet custT="1"/>
      <dgm:spPr>
        <a:ln>
          <a:solidFill>
            <a:srgbClr val="FF33CC"/>
          </a:solidFill>
        </a:ln>
      </dgm:spPr>
      <dgm:t>
        <a:bodyPr/>
        <a:lstStyle/>
        <a:p>
          <a:pPr algn="ctr"/>
          <a:r>
            <a:rPr lang="cs-CZ" sz="1050" dirty="0"/>
            <a:t>1</a:t>
          </a:r>
        </a:p>
      </dgm:t>
    </dgm:pt>
    <dgm:pt modelId="{A44DD562-0D50-419A-B2D8-78EBFA95AAF2}">
      <dgm:prSet phldrT="[Text]" custT="1"/>
      <dgm:spPr>
        <a:solidFill>
          <a:schemeClr val="bg1">
            <a:lumMod val="95000"/>
          </a:schemeClr>
        </a:solidFill>
        <a:ln>
          <a:solidFill>
            <a:srgbClr val="FF33CC"/>
          </a:solidFill>
        </a:ln>
      </dgm:spPr>
      <dgm:t>
        <a:bodyPr/>
        <a:lstStyle/>
        <a:p>
          <a:r>
            <a:rPr lang="cs-CZ" sz="2000" dirty="0">
              <a:solidFill>
                <a:srgbClr val="FF00FF"/>
              </a:solidFill>
            </a:rPr>
            <a:t>Oddělení rozhodování</a:t>
          </a:r>
        </a:p>
      </dgm:t>
    </dgm:pt>
    <dgm:pt modelId="{C7E659A7-EA34-4924-877B-53FCF8A8C88C}" type="parTrans" cxnId="{8A81257E-CE57-4181-81A1-E33ADF5003CC}">
      <dgm:prSet/>
      <dgm:spPr>
        <a:ln>
          <a:solidFill>
            <a:srgbClr val="FF33CC"/>
          </a:solidFill>
        </a:ln>
      </dgm:spPr>
      <dgm:t>
        <a:bodyPr/>
        <a:lstStyle/>
        <a:p>
          <a:endParaRPr lang="cs-CZ"/>
        </a:p>
      </dgm:t>
    </dgm:pt>
    <dgm:pt modelId="{7813F2E2-B636-417D-B6EB-E1484E739C77}" type="sibTrans" cxnId="{8A81257E-CE57-4181-81A1-E33ADF5003CC}">
      <dgm:prSet custT="1"/>
      <dgm:spPr>
        <a:ln>
          <a:solidFill>
            <a:srgbClr val="FF33CC"/>
          </a:solidFill>
        </a:ln>
      </dgm:spPr>
      <dgm:t>
        <a:bodyPr/>
        <a:lstStyle/>
        <a:p>
          <a:pPr algn="ctr"/>
          <a:endParaRPr lang="cs-CZ" sz="1000" dirty="0"/>
        </a:p>
        <a:p>
          <a:pPr algn="ctr"/>
          <a:r>
            <a:rPr lang="cs-CZ" sz="2800" dirty="0"/>
            <a:t>1 + 4 /-1</a:t>
          </a:r>
        </a:p>
        <a:p>
          <a:pPr algn="ctr"/>
          <a:endParaRPr lang="cs-CZ" sz="1000" dirty="0"/>
        </a:p>
      </dgm:t>
    </dgm:pt>
    <dgm:pt modelId="{6A2D99C6-84CB-42E6-91E9-9FCAEEC1451E}">
      <dgm:prSet phldrT="[Text]" custT="1"/>
      <dgm:spPr>
        <a:solidFill>
          <a:schemeClr val="bg1">
            <a:lumMod val="95000"/>
          </a:schemeClr>
        </a:solidFill>
        <a:ln>
          <a:solidFill>
            <a:srgbClr val="FF33CC"/>
          </a:solidFill>
        </a:ln>
      </dgm:spPr>
      <dgm:t>
        <a:bodyPr/>
        <a:lstStyle/>
        <a:p>
          <a:r>
            <a:rPr lang="cs-CZ" sz="2000" dirty="0">
              <a:solidFill>
                <a:srgbClr val="FF00FF"/>
              </a:solidFill>
            </a:rPr>
            <a:t>Oddělení přezkumu</a:t>
          </a:r>
        </a:p>
      </dgm:t>
    </dgm:pt>
    <dgm:pt modelId="{082D0055-9AE1-4DA2-A3DE-76FF246D1D3D}" type="parTrans" cxnId="{F1690C2E-FFFA-4FD3-A321-571725847D17}">
      <dgm:prSet/>
      <dgm:spPr>
        <a:solidFill>
          <a:srgbClr val="FF00FF"/>
        </a:solidFill>
        <a:ln>
          <a:solidFill>
            <a:srgbClr val="FF33CC"/>
          </a:solidFill>
        </a:ln>
      </dgm:spPr>
      <dgm:t>
        <a:bodyPr/>
        <a:lstStyle/>
        <a:p>
          <a:endParaRPr lang="cs-CZ"/>
        </a:p>
      </dgm:t>
    </dgm:pt>
    <dgm:pt modelId="{75F1C86C-6AED-4208-A186-902D8F304F01}" type="sibTrans" cxnId="{F1690C2E-FFFA-4FD3-A321-571725847D17}">
      <dgm:prSet custT="1"/>
      <dgm:spPr>
        <a:ln>
          <a:solidFill>
            <a:srgbClr val="FF33CC"/>
          </a:solidFill>
        </a:ln>
      </dgm:spPr>
      <dgm:t>
        <a:bodyPr/>
        <a:lstStyle/>
        <a:p>
          <a:pPr algn="ctr"/>
          <a:r>
            <a:rPr lang="cs-CZ" sz="2800" dirty="0"/>
            <a:t>1 + 2/ -1</a:t>
          </a:r>
        </a:p>
      </dgm:t>
    </dgm:pt>
    <dgm:pt modelId="{83D7E688-BAAF-4D4A-B85B-3823899705EE}" type="pres">
      <dgm:prSet presAssocID="{46390EBE-C8C0-4693-8022-60C14EBDAE0A}" presName="hierChild1" presStyleCnt="0">
        <dgm:presLayoutVars>
          <dgm:orgChart val="1"/>
          <dgm:chPref val="1"/>
          <dgm:dir/>
          <dgm:animOne val="branch"/>
          <dgm:animLvl val="lvl"/>
          <dgm:resizeHandles/>
        </dgm:presLayoutVars>
      </dgm:prSet>
      <dgm:spPr/>
    </dgm:pt>
    <dgm:pt modelId="{36CE51E5-7175-4718-A7C5-360FE21E694B}" type="pres">
      <dgm:prSet presAssocID="{64E69138-BA53-4A79-94B9-F90DFD671F91}" presName="hierRoot1" presStyleCnt="0">
        <dgm:presLayoutVars>
          <dgm:hierBranch val="init"/>
        </dgm:presLayoutVars>
      </dgm:prSet>
      <dgm:spPr/>
    </dgm:pt>
    <dgm:pt modelId="{2AB50503-0837-4ED8-B309-5ADE0B584559}" type="pres">
      <dgm:prSet presAssocID="{64E69138-BA53-4A79-94B9-F90DFD671F91}" presName="rootComposite1" presStyleCnt="0"/>
      <dgm:spPr/>
    </dgm:pt>
    <dgm:pt modelId="{3BDB9CE4-EB06-49DB-A217-613DBBAA8C00}" type="pres">
      <dgm:prSet presAssocID="{64E69138-BA53-4A79-94B9-F90DFD671F91}" presName="rootText1" presStyleLbl="node0" presStyleIdx="0" presStyleCnt="1" custScaleX="132528" custScaleY="89062">
        <dgm:presLayoutVars>
          <dgm:chMax/>
          <dgm:chPref val="3"/>
        </dgm:presLayoutVars>
      </dgm:prSet>
      <dgm:spPr/>
    </dgm:pt>
    <dgm:pt modelId="{53677ED0-4E21-4A14-A753-DD622711E6A0}" type="pres">
      <dgm:prSet presAssocID="{64E69138-BA53-4A79-94B9-F90DFD671F91}" presName="titleText1" presStyleLbl="fgAcc0" presStyleIdx="0" presStyleCnt="1" custScaleX="156224">
        <dgm:presLayoutVars>
          <dgm:chMax val="0"/>
          <dgm:chPref val="0"/>
        </dgm:presLayoutVars>
      </dgm:prSet>
      <dgm:spPr/>
    </dgm:pt>
    <dgm:pt modelId="{028CCC74-D7A8-4F5B-B4A7-88B032A33D07}" type="pres">
      <dgm:prSet presAssocID="{64E69138-BA53-4A79-94B9-F90DFD671F91}" presName="rootConnector1" presStyleLbl="node1" presStyleIdx="0" presStyleCnt="2"/>
      <dgm:spPr/>
    </dgm:pt>
    <dgm:pt modelId="{FBD1834B-2582-4A6F-A758-81F8175B706E}" type="pres">
      <dgm:prSet presAssocID="{64E69138-BA53-4A79-94B9-F90DFD671F91}" presName="hierChild2" presStyleCnt="0"/>
      <dgm:spPr/>
    </dgm:pt>
    <dgm:pt modelId="{F975B008-F18A-47E6-8ADB-2AA27D702F85}" type="pres">
      <dgm:prSet presAssocID="{C7E659A7-EA34-4924-877B-53FCF8A8C88C}" presName="Name37" presStyleLbl="parChTrans1D2" presStyleIdx="0" presStyleCnt="3"/>
      <dgm:spPr/>
    </dgm:pt>
    <dgm:pt modelId="{DA519AD0-9CDD-4EFB-916C-22DB6FFD2704}" type="pres">
      <dgm:prSet presAssocID="{A44DD562-0D50-419A-B2D8-78EBFA95AAF2}" presName="hierRoot2" presStyleCnt="0">
        <dgm:presLayoutVars>
          <dgm:hierBranch val="init"/>
        </dgm:presLayoutVars>
      </dgm:prSet>
      <dgm:spPr/>
    </dgm:pt>
    <dgm:pt modelId="{7A0457F1-C93D-45D4-920D-EE8FCCDC9453}" type="pres">
      <dgm:prSet presAssocID="{A44DD562-0D50-419A-B2D8-78EBFA95AAF2}" presName="rootComposite" presStyleCnt="0"/>
      <dgm:spPr/>
    </dgm:pt>
    <dgm:pt modelId="{43BD40DB-2DD6-4BB9-B0B9-7AA3909AE57F}" type="pres">
      <dgm:prSet presAssocID="{A44DD562-0D50-419A-B2D8-78EBFA95AAF2}" presName="rootText" presStyleLbl="node1" presStyleIdx="0" presStyleCnt="2" custLinFactNeighborX="-61" custLinFactNeighborY="-31758">
        <dgm:presLayoutVars>
          <dgm:chMax/>
          <dgm:chPref val="3"/>
        </dgm:presLayoutVars>
      </dgm:prSet>
      <dgm:spPr/>
    </dgm:pt>
    <dgm:pt modelId="{B0B22E22-CB90-46B1-AF5C-8FA13CEF0FFC}" type="pres">
      <dgm:prSet presAssocID="{A44DD562-0D50-419A-B2D8-78EBFA95AAF2}" presName="titleText2" presStyleLbl="fgAcc1" presStyleIdx="0" presStyleCnt="2" custScaleX="127948" custScaleY="241239" custLinFactNeighborX="594" custLinFactNeighborY="-24768">
        <dgm:presLayoutVars>
          <dgm:chMax val="0"/>
          <dgm:chPref val="0"/>
        </dgm:presLayoutVars>
      </dgm:prSet>
      <dgm:spPr/>
    </dgm:pt>
    <dgm:pt modelId="{1C39FA7A-30FB-4397-A6BC-EF0DCEBD4F45}" type="pres">
      <dgm:prSet presAssocID="{A44DD562-0D50-419A-B2D8-78EBFA95AAF2}" presName="rootConnector" presStyleLbl="node2" presStyleIdx="0" presStyleCnt="0"/>
      <dgm:spPr/>
    </dgm:pt>
    <dgm:pt modelId="{AF90742C-2149-427F-AA43-19B904BB5E0B}" type="pres">
      <dgm:prSet presAssocID="{A44DD562-0D50-419A-B2D8-78EBFA95AAF2}" presName="hierChild4" presStyleCnt="0"/>
      <dgm:spPr/>
    </dgm:pt>
    <dgm:pt modelId="{3D79C97C-F697-4A18-83A3-6FE37D42F744}" type="pres">
      <dgm:prSet presAssocID="{A44DD562-0D50-419A-B2D8-78EBFA95AAF2}" presName="hierChild5" presStyleCnt="0"/>
      <dgm:spPr/>
    </dgm:pt>
    <dgm:pt modelId="{4FFCB3F5-90BE-4968-8251-6DDFBC787536}" type="pres">
      <dgm:prSet presAssocID="{082D0055-9AE1-4DA2-A3DE-76FF246D1D3D}" presName="Name37" presStyleLbl="parChTrans1D2" presStyleIdx="1" presStyleCnt="3"/>
      <dgm:spPr/>
    </dgm:pt>
    <dgm:pt modelId="{29D4726A-6F9A-462E-A178-A9B4EC02AB99}" type="pres">
      <dgm:prSet presAssocID="{6A2D99C6-84CB-42E6-91E9-9FCAEEC1451E}" presName="hierRoot2" presStyleCnt="0">
        <dgm:presLayoutVars>
          <dgm:hierBranch val="init"/>
        </dgm:presLayoutVars>
      </dgm:prSet>
      <dgm:spPr/>
    </dgm:pt>
    <dgm:pt modelId="{95F24643-5DB8-4F39-8288-0F022FD962DE}" type="pres">
      <dgm:prSet presAssocID="{6A2D99C6-84CB-42E6-91E9-9FCAEEC1451E}" presName="rootComposite" presStyleCnt="0"/>
      <dgm:spPr/>
    </dgm:pt>
    <dgm:pt modelId="{46712CF1-CE5A-4B2B-867E-5C7C393A7FC2}" type="pres">
      <dgm:prSet presAssocID="{6A2D99C6-84CB-42E6-91E9-9FCAEEC1451E}" presName="rootText" presStyleLbl="node1" presStyleIdx="1" presStyleCnt="2" custLinFactNeighborX="9805" custLinFactNeighborY="-29928">
        <dgm:presLayoutVars>
          <dgm:chMax/>
          <dgm:chPref val="3"/>
        </dgm:presLayoutVars>
      </dgm:prSet>
      <dgm:spPr/>
    </dgm:pt>
    <dgm:pt modelId="{1BD2BFFE-68D7-4E2D-8BE9-157B07C9B989}" type="pres">
      <dgm:prSet presAssocID="{6A2D99C6-84CB-42E6-91E9-9FCAEEC1451E}" presName="titleText2" presStyleLbl="fgAcc1" presStyleIdx="1" presStyleCnt="2" custScaleX="132914" custScaleY="236025" custLinFactNeighborX="19665" custLinFactNeighborY="-33719">
        <dgm:presLayoutVars>
          <dgm:chMax val="0"/>
          <dgm:chPref val="0"/>
        </dgm:presLayoutVars>
      </dgm:prSet>
      <dgm:spPr/>
    </dgm:pt>
    <dgm:pt modelId="{E75B38D0-59E9-4A1F-AE7D-2F60B6C05155}" type="pres">
      <dgm:prSet presAssocID="{6A2D99C6-84CB-42E6-91E9-9FCAEEC1451E}" presName="rootConnector" presStyleLbl="node2" presStyleIdx="0" presStyleCnt="0"/>
      <dgm:spPr/>
    </dgm:pt>
    <dgm:pt modelId="{E1178D8D-7BAB-40AE-B504-C783017A890C}" type="pres">
      <dgm:prSet presAssocID="{6A2D99C6-84CB-42E6-91E9-9FCAEEC1451E}" presName="hierChild4" presStyleCnt="0"/>
      <dgm:spPr/>
    </dgm:pt>
    <dgm:pt modelId="{34A531AF-2B49-4D21-AA0A-F6AFE172ADE0}" type="pres">
      <dgm:prSet presAssocID="{6A2D99C6-84CB-42E6-91E9-9FCAEEC1451E}" presName="hierChild5" presStyleCnt="0"/>
      <dgm:spPr/>
    </dgm:pt>
    <dgm:pt modelId="{08203D9D-C85E-42CC-B2DD-B6B3AED952F4}" type="pres">
      <dgm:prSet presAssocID="{64E69138-BA53-4A79-94B9-F90DFD671F91}" presName="hierChild3" presStyleCnt="0"/>
      <dgm:spPr/>
    </dgm:pt>
    <dgm:pt modelId="{7AC7D98C-CF29-4B99-8996-166289490F02}" type="pres">
      <dgm:prSet presAssocID="{1362652E-EB3E-4A74-999C-DBE87296121F}" presName="Name96" presStyleLbl="parChTrans1D2" presStyleIdx="2" presStyleCnt="3"/>
      <dgm:spPr/>
    </dgm:pt>
    <dgm:pt modelId="{CA46C435-F227-4EBA-8C2C-962809DA946A}" type="pres">
      <dgm:prSet presAssocID="{67F2694E-4F0A-4E8B-AF25-08DE5FDF717A}" presName="hierRoot3" presStyleCnt="0">
        <dgm:presLayoutVars>
          <dgm:hierBranch val="init"/>
        </dgm:presLayoutVars>
      </dgm:prSet>
      <dgm:spPr/>
    </dgm:pt>
    <dgm:pt modelId="{8E93042F-E660-4AB5-9071-4877CF4248C9}" type="pres">
      <dgm:prSet presAssocID="{67F2694E-4F0A-4E8B-AF25-08DE5FDF717A}" presName="rootComposite3" presStyleCnt="0"/>
      <dgm:spPr/>
    </dgm:pt>
    <dgm:pt modelId="{3A2C0F70-5A46-4210-8FB5-5B90183E4851}" type="pres">
      <dgm:prSet presAssocID="{67F2694E-4F0A-4E8B-AF25-08DE5FDF717A}" presName="rootText3" presStyleLbl="asst1" presStyleIdx="0" presStyleCnt="1" custLinFactNeighborX="-68221" custLinFactNeighborY="-20640">
        <dgm:presLayoutVars>
          <dgm:chPref val="3"/>
        </dgm:presLayoutVars>
      </dgm:prSet>
      <dgm:spPr/>
    </dgm:pt>
    <dgm:pt modelId="{BA29B0D5-AA9B-43C4-9C95-B6D769F5E81E}" type="pres">
      <dgm:prSet presAssocID="{67F2694E-4F0A-4E8B-AF25-08DE5FDF717A}" presName="titleText3" presStyleLbl="fgAcc2" presStyleIdx="0" presStyleCnt="1" custLinFactNeighborX="-92253" custLinFactNeighborY="-69378">
        <dgm:presLayoutVars>
          <dgm:chMax val="0"/>
          <dgm:chPref val="0"/>
        </dgm:presLayoutVars>
      </dgm:prSet>
      <dgm:spPr/>
    </dgm:pt>
    <dgm:pt modelId="{B5F7FF68-6961-42E5-972C-CECB18501A24}" type="pres">
      <dgm:prSet presAssocID="{67F2694E-4F0A-4E8B-AF25-08DE5FDF717A}" presName="rootConnector3" presStyleLbl="asst1" presStyleIdx="0" presStyleCnt="1"/>
      <dgm:spPr/>
    </dgm:pt>
    <dgm:pt modelId="{6C755360-1C80-42AF-A833-84E3E58375F2}" type="pres">
      <dgm:prSet presAssocID="{67F2694E-4F0A-4E8B-AF25-08DE5FDF717A}" presName="hierChild6" presStyleCnt="0"/>
      <dgm:spPr/>
    </dgm:pt>
    <dgm:pt modelId="{5BC1A9F1-ADC1-4981-B954-9375DB4F424B}" type="pres">
      <dgm:prSet presAssocID="{67F2694E-4F0A-4E8B-AF25-08DE5FDF717A}" presName="hierChild7" presStyleCnt="0"/>
      <dgm:spPr/>
    </dgm:pt>
  </dgm:ptLst>
  <dgm:cxnLst>
    <dgm:cxn modelId="{D28FDA0D-27DE-4AC9-A7ED-62DAEEB0274B}" type="presOf" srcId="{64E69138-BA53-4A79-94B9-F90DFD671F91}" destId="{028CCC74-D7A8-4F5B-B4A7-88B032A33D07}" srcOrd="1" destOrd="0" presId="urn:microsoft.com/office/officeart/2008/layout/NameandTitleOrganizationalChart"/>
    <dgm:cxn modelId="{07FC6610-6BA3-4682-B9A1-7D166FDEFC94}" type="presOf" srcId="{6A2D99C6-84CB-42E6-91E9-9FCAEEC1451E}" destId="{E75B38D0-59E9-4A1F-AE7D-2F60B6C05155}" srcOrd="1" destOrd="0" presId="urn:microsoft.com/office/officeart/2008/layout/NameandTitleOrganizationalChart"/>
    <dgm:cxn modelId="{F4EAAA12-5EF5-4803-A5EB-A99B6480D592}" type="presOf" srcId="{75F1C86C-6AED-4208-A186-902D8F304F01}" destId="{1BD2BFFE-68D7-4E2D-8BE9-157B07C9B989}" srcOrd="0" destOrd="0" presId="urn:microsoft.com/office/officeart/2008/layout/NameandTitleOrganizationalChart"/>
    <dgm:cxn modelId="{3DA59722-08C2-4C8E-A44B-9481933FE833}" type="presOf" srcId="{A44DD562-0D50-419A-B2D8-78EBFA95AAF2}" destId="{43BD40DB-2DD6-4BB9-B0B9-7AA3909AE57F}" srcOrd="0" destOrd="0" presId="urn:microsoft.com/office/officeart/2008/layout/NameandTitleOrganizationalChart"/>
    <dgm:cxn modelId="{F1690C2E-FFFA-4FD3-A321-571725847D17}" srcId="{64E69138-BA53-4A79-94B9-F90DFD671F91}" destId="{6A2D99C6-84CB-42E6-91E9-9FCAEEC1451E}" srcOrd="2" destOrd="0" parTransId="{082D0055-9AE1-4DA2-A3DE-76FF246D1D3D}" sibTransId="{75F1C86C-6AED-4208-A186-902D8F304F01}"/>
    <dgm:cxn modelId="{7170A930-D83D-47FE-AC12-18271644E300}" type="presOf" srcId="{C7E659A7-EA34-4924-877B-53FCF8A8C88C}" destId="{F975B008-F18A-47E6-8ADB-2AA27D702F85}" srcOrd="0" destOrd="0" presId="urn:microsoft.com/office/officeart/2008/layout/NameandTitleOrganizationalChart"/>
    <dgm:cxn modelId="{290BB535-E15B-47CF-ACEE-5D32D9245ED1}" type="presOf" srcId="{6960A31D-CEFD-4684-BFCE-EFAB36BE0933}" destId="{53677ED0-4E21-4A14-A753-DD622711E6A0}" srcOrd="0" destOrd="0" presId="urn:microsoft.com/office/officeart/2008/layout/NameandTitleOrganizationalChart"/>
    <dgm:cxn modelId="{98C4D93D-3261-4FB0-9AD0-2D0E8A6488F5}" type="presOf" srcId="{67F2694E-4F0A-4E8B-AF25-08DE5FDF717A}" destId="{B5F7FF68-6961-42E5-972C-CECB18501A24}" srcOrd="1" destOrd="0" presId="urn:microsoft.com/office/officeart/2008/layout/NameandTitleOrganizationalChart"/>
    <dgm:cxn modelId="{A3B62144-728E-4506-9221-55FD05828C7A}" type="presOf" srcId="{1BE64AAC-C7F1-4E33-9EF4-DC1ABFDEB2D5}" destId="{BA29B0D5-AA9B-43C4-9C95-B6D769F5E81E}" srcOrd="0" destOrd="0" presId="urn:microsoft.com/office/officeart/2008/layout/NameandTitleOrganizationalChart"/>
    <dgm:cxn modelId="{F9AAB14A-BC9F-4029-95DD-1C5E40E7F6D8}" type="presOf" srcId="{1362652E-EB3E-4A74-999C-DBE87296121F}" destId="{7AC7D98C-CF29-4B99-8996-166289490F02}" srcOrd="0" destOrd="0" presId="urn:microsoft.com/office/officeart/2008/layout/NameandTitleOrganizationalChart"/>
    <dgm:cxn modelId="{7A6ACA6B-6345-4625-92B0-F05BAABE5174}" type="presOf" srcId="{A44DD562-0D50-419A-B2D8-78EBFA95AAF2}" destId="{1C39FA7A-30FB-4397-A6BC-EF0DCEBD4F45}" srcOrd="1" destOrd="0" presId="urn:microsoft.com/office/officeart/2008/layout/NameandTitleOrganizationalChart"/>
    <dgm:cxn modelId="{4E20A557-3643-49DD-A29F-CCC5EF9D3FD0}" type="presOf" srcId="{7813F2E2-B636-417D-B6EB-E1484E739C77}" destId="{B0B22E22-CB90-46B1-AF5C-8FA13CEF0FFC}" srcOrd="0" destOrd="0" presId="urn:microsoft.com/office/officeart/2008/layout/NameandTitleOrganizationalChart"/>
    <dgm:cxn modelId="{8A81257E-CE57-4181-81A1-E33ADF5003CC}" srcId="{64E69138-BA53-4A79-94B9-F90DFD671F91}" destId="{A44DD562-0D50-419A-B2D8-78EBFA95AAF2}" srcOrd="1" destOrd="0" parTransId="{C7E659A7-EA34-4924-877B-53FCF8A8C88C}" sibTransId="{7813F2E2-B636-417D-B6EB-E1484E739C77}"/>
    <dgm:cxn modelId="{0C2C4393-DB2D-425E-AD00-9C96F994B6DE}" srcId="{46390EBE-C8C0-4693-8022-60C14EBDAE0A}" destId="{64E69138-BA53-4A79-94B9-F90DFD671F91}" srcOrd="0" destOrd="0" parTransId="{064AFB69-709B-4D61-AE83-960EC6DE7AA1}" sibTransId="{6960A31D-CEFD-4684-BFCE-EFAB36BE0933}"/>
    <dgm:cxn modelId="{72777CB0-71C1-4920-9ABD-03F23C3CC646}" type="presOf" srcId="{6A2D99C6-84CB-42E6-91E9-9FCAEEC1451E}" destId="{46712CF1-CE5A-4B2B-867E-5C7C393A7FC2}" srcOrd="0" destOrd="0" presId="urn:microsoft.com/office/officeart/2008/layout/NameandTitleOrganizationalChart"/>
    <dgm:cxn modelId="{863EEFD4-4631-47BB-AE21-346F7EE90864}" type="presOf" srcId="{082D0055-9AE1-4DA2-A3DE-76FF246D1D3D}" destId="{4FFCB3F5-90BE-4968-8251-6DDFBC787536}" srcOrd="0" destOrd="0" presId="urn:microsoft.com/office/officeart/2008/layout/NameandTitleOrganizationalChart"/>
    <dgm:cxn modelId="{B5316ED5-2A7E-4F12-BA99-64F28DC465AE}" srcId="{64E69138-BA53-4A79-94B9-F90DFD671F91}" destId="{67F2694E-4F0A-4E8B-AF25-08DE5FDF717A}" srcOrd="0" destOrd="0" parTransId="{1362652E-EB3E-4A74-999C-DBE87296121F}" sibTransId="{1BE64AAC-C7F1-4E33-9EF4-DC1ABFDEB2D5}"/>
    <dgm:cxn modelId="{7EF7FFF8-53E1-4127-819F-259C012C717B}" type="presOf" srcId="{64E69138-BA53-4A79-94B9-F90DFD671F91}" destId="{3BDB9CE4-EB06-49DB-A217-613DBBAA8C00}" srcOrd="0" destOrd="0" presId="urn:microsoft.com/office/officeart/2008/layout/NameandTitleOrganizationalChart"/>
    <dgm:cxn modelId="{E12656FB-4428-4887-8FA0-B9A2BC247B4D}" type="presOf" srcId="{67F2694E-4F0A-4E8B-AF25-08DE5FDF717A}" destId="{3A2C0F70-5A46-4210-8FB5-5B90183E4851}" srcOrd="0" destOrd="0" presId="urn:microsoft.com/office/officeart/2008/layout/NameandTitleOrganizationalChart"/>
    <dgm:cxn modelId="{72F0B0FB-B4CF-4653-8854-28043C63FB6E}" type="presOf" srcId="{46390EBE-C8C0-4693-8022-60C14EBDAE0A}" destId="{83D7E688-BAAF-4D4A-B85B-3823899705EE}" srcOrd="0" destOrd="0" presId="urn:microsoft.com/office/officeart/2008/layout/NameandTitleOrganizationalChart"/>
    <dgm:cxn modelId="{44D66426-0813-4D9A-80B3-DCE4FC11CE9B}" type="presParOf" srcId="{83D7E688-BAAF-4D4A-B85B-3823899705EE}" destId="{36CE51E5-7175-4718-A7C5-360FE21E694B}" srcOrd="0" destOrd="0" presId="urn:microsoft.com/office/officeart/2008/layout/NameandTitleOrganizationalChart"/>
    <dgm:cxn modelId="{EC424180-B8B6-4BA9-AC67-26ACFC0BA128}" type="presParOf" srcId="{36CE51E5-7175-4718-A7C5-360FE21E694B}" destId="{2AB50503-0837-4ED8-B309-5ADE0B584559}" srcOrd="0" destOrd="0" presId="urn:microsoft.com/office/officeart/2008/layout/NameandTitleOrganizationalChart"/>
    <dgm:cxn modelId="{F3215C77-22F2-4D96-8715-6B293BD2AC2E}" type="presParOf" srcId="{2AB50503-0837-4ED8-B309-5ADE0B584559}" destId="{3BDB9CE4-EB06-49DB-A217-613DBBAA8C00}" srcOrd="0" destOrd="0" presId="urn:microsoft.com/office/officeart/2008/layout/NameandTitleOrganizationalChart"/>
    <dgm:cxn modelId="{3E2A4CDA-7950-46A9-A23B-F3C855020F66}" type="presParOf" srcId="{2AB50503-0837-4ED8-B309-5ADE0B584559}" destId="{53677ED0-4E21-4A14-A753-DD622711E6A0}" srcOrd="1" destOrd="0" presId="urn:microsoft.com/office/officeart/2008/layout/NameandTitleOrganizationalChart"/>
    <dgm:cxn modelId="{55EAE024-F83D-41A5-911E-624BB6299635}" type="presParOf" srcId="{2AB50503-0837-4ED8-B309-5ADE0B584559}" destId="{028CCC74-D7A8-4F5B-B4A7-88B032A33D07}" srcOrd="2" destOrd="0" presId="urn:microsoft.com/office/officeart/2008/layout/NameandTitleOrganizationalChart"/>
    <dgm:cxn modelId="{E012FBFF-4876-4ECB-A47F-1BED6A3EFC2C}" type="presParOf" srcId="{36CE51E5-7175-4718-A7C5-360FE21E694B}" destId="{FBD1834B-2582-4A6F-A758-81F8175B706E}" srcOrd="1" destOrd="0" presId="urn:microsoft.com/office/officeart/2008/layout/NameandTitleOrganizationalChart"/>
    <dgm:cxn modelId="{11A1FBE2-9EBF-4060-B786-D100017627A0}" type="presParOf" srcId="{FBD1834B-2582-4A6F-A758-81F8175B706E}" destId="{F975B008-F18A-47E6-8ADB-2AA27D702F85}" srcOrd="0" destOrd="0" presId="urn:microsoft.com/office/officeart/2008/layout/NameandTitleOrganizationalChart"/>
    <dgm:cxn modelId="{2FD33C2A-ADAE-4B28-A6E4-DDED6C65ECA7}" type="presParOf" srcId="{FBD1834B-2582-4A6F-A758-81F8175B706E}" destId="{DA519AD0-9CDD-4EFB-916C-22DB6FFD2704}" srcOrd="1" destOrd="0" presId="urn:microsoft.com/office/officeart/2008/layout/NameandTitleOrganizationalChart"/>
    <dgm:cxn modelId="{E258F007-6AC6-4654-B386-0C9815AE80C4}" type="presParOf" srcId="{DA519AD0-9CDD-4EFB-916C-22DB6FFD2704}" destId="{7A0457F1-C93D-45D4-920D-EE8FCCDC9453}" srcOrd="0" destOrd="0" presId="urn:microsoft.com/office/officeart/2008/layout/NameandTitleOrganizationalChart"/>
    <dgm:cxn modelId="{837B882E-F3DD-4E81-8FCB-992BFCBB92D9}" type="presParOf" srcId="{7A0457F1-C93D-45D4-920D-EE8FCCDC9453}" destId="{43BD40DB-2DD6-4BB9-B0B9-7AA3909AE57F}" srcOrd="0" destOrd="0" presId="urn:microsoft.com/office/officeart/2008/layout/NameandTitleOrganizationalChart"/>
    <dgm:cxn modelId="{A8792012-F700-4631-92E3-293B27DE9606}" type="presParOf" srcId="{7A0457F1-C93D-45D4-920D-EE8FCCDC9453}" destId="{B0B22E22-CB90-46B1-AF5C-8FA13CEF0FFC}" srcOrd="1" destOrd="0" presId="urn:microsoft.com/office/officeart/2008/layout/NameandTitleOrganizationalChart"/>
    <dgm:cxn modelId="{EDF0A3B4-D82D-48CA-9E33-00B1C5F3CB66}" type="presParOf" srcId="{7A0457F1-C93D-45D4-920D-EE8FCCDC9453}" destId="{1C39FA7A-30FB-4397-A6BC-EF0DCEBD4F45}" srcOrd="2" destOrd="0" presId="urn:microsoft.com/office/officeart/2008/layout/NameandTitleOrganizationalChart"/>
    <dgm:cxn modelId="{65899D90-E77F-45BF-81E3-198EC505560A}" type="presParOf" srcId="{DA519AD0-9CDD-4EFB-916C-22DB6FFD2704}" destId="{AF90742C-2149-427F-AA43-19B904BB5E0B}" srcOrd="1" destOrd="0" presId="urn:microsoft.com/office/officeart/2008/layout/NameandTitleOrganizationalChart"/>
    <dgm:cxn modelId="{268423D6-BBDC-477E-AC68-E63D1FB181A7}" type="presParOf" srcId="{DA519AD0-9CDD-4EFB-916C-22DB6FFD2704}" destId="{3D79C97C-F697-4A18-83A3-6FE37D42F744}" srcOrd="2" destOrd="0" presId="urn:microsoft.com/office/officeart/2008/layout/NameandTitleOrganizationalChart"/>
    <dgm:cxn modelId="{9A012E66-CCF7-4E24-8056-DD494CA6C012}" type="presParOf" srcId="{FBD1834B-2582-4A6F-A758-81F8175B706E}" destId="{4FFCB3F5-90BE-4968-8251-6DDFBC787536}" srcOrd="2" destOrd="0" presId="urn:microsoft.com/office/officeart/2008/layout/NameandTitleOrganizationalChart"/>
    <dgm:cxn modelId="{92175F69-0ED9-481D-8C54-B920B1002F0C}" type="presParOf" srcId="{FBD1834B-2582-4A6F-A758-81F8175B706E}" destId="{29D4726A-6F9A-462E-A178-A9B4EC02AB99}" srcOrd="3" destOrd="0" presId="urn:microsoft.com/office/officeart/2008/layout/NameandTitleOrganizationalChart"/>
    <dgm:cxn modelId="{3314437C-18C5-489F-81E9-4FACDDEF387C}" type="presParOf" srcId="{29D4726A-6F9A-462E-A178-A9B4EC02AB99}" destId="{95F24643-5DB8-4F39-8288-0F022FD962DE}" srcOrd="0" destOrd="0" presId="urn:microsoft.com/office/officeart/2008/layout/NameandTitleOrganizationalChart"/>
    <dgm:cxn modelId="{F348A889-04B2-47F0-8C44-86E5A3035855}" type="presParOf" srcId="{95F24643-5DB8-4F39-8288-0F022FD962DE}" destId="{46712CF1-CE5A-4B2B-867E-5C7C393A7FC2}" srcOrd="0" destOrd="0" presId="urn:microsoft.com/office/officeart/2008/layout/NameandTitleOrganizationalChart"/>
    <dgm:cxn modelId="{B9260F38-1141-40AD-B4A3-C64BFFCFCCE1}" type="presParOf" srcId="{95F24643-5DB8-4F39-8288-0F022FD962DE}" destId="{1BD2BFFE-68D7-4E2D-8BE9-157B07C9B989}" srcOrd="1" destOrd="0" presId="urn:microsoft.com/office/officeart/2008/layout/NameandTitleOrganizationalChart"/>
    <dgm:cxn modelId="{97F6F24F-C336-4E2C-B7B6-951E8F942800}" type="presParOf" srcId="{95F24643-5DB8-4F39-8288-0F022FD962DE}" destId="{E75B38D0-59E9-4A1F-AE7D-2F60B6C05155}" srcOrd="2" destOrd="0" presId="urn:microsoft.com/office/officeart/2008/layout/NameandTitleOrganizationalChart"/>
    <dgm:cxn modelId="{F1151990-AC98-4495-B899-7EA3A57EB96C}" type="presParOf" srcId="{29D4726A-6F9A-462E-A178-A9B4EC02AB99}" destId="{E1178D8D-7BAB-40AE-B504-C783017A890C}" srcOrd="1" destOrd="0" presId="urn:microsoft.com/office/officeart/2008/layout/NameandTitleOrganizationalChart"/>
    <dgm:cxn modelId="{1AEF5C5E-3D47-4147-9BAA-9AC6E7089A76}" type="presParOf" srcId="{29D4726A-6F9A-462E-A178-A9B4EC02AB99}" destId="{34A531AF-2B49-4D21-AA0A-F6AFE172ADE0}" srcOrd="2" destOrd="0" presId="urn:microsoft.com/office/officeart/2008/layout/NameandTitleOrganizationalChart"/>
    <dgm:cxn modelId="{D31A9666-817C-418F-9EBC-4A17779839E0}" type="presParOf" srcId="{36CE51E5-7175-4718-A7C5-360FE21E694B}" destId="{08203D9D-C85E-42CC-B2DD-B6B3AED952F4}" srcOrd="2" destOrd="0" presId="urn:microsoft.com/office/officeart/2008/layout/NameandTitleOrganizationalChart"/>
    <dgm:cxn modelId="{696595DA-1752-4EDD-9129-960A14040BDD}" type="presParOf" srcId="{08203D9D-C85E-42CC-B2DD-B6B3AED952F4}" destId="{7AC7D98C-CF29-4B99-8996-166289490F02}" srcOrd="0" destOrd="0" presId="urn:microsoft.com/office/officeart/2008/layout/NameandTitleOrganizationalChart"/>
    <dgm:cxn modelId="{401AABD1-25F9-45A9-9638-D410578EFC34}" type="presParOf" srcId="{08203D9D-C85E-42CC-B2DD-B6B3AED952F4}" destId="{CA46C435-F227-4EBA-8C2C-962809DA946A}" srcOrd="1" destOrd="0" presId="urn:microsoft.com/office/officeart/2008/layout/NameandTitleOrganizationalChart"/>
    <dgm:cxn modelId="{44EBDBC4-78C0-45A9-A712-A7B6006A3576}" type="presParOf" srcId="{CA46C435-F227-4EBA-8C2C-962809DA946A}" destId="{8E93042F-E660-4AB5-9071-4877CF4248C9}" srcOrd="0" destOrd="0" presId="urn:microsoft.com/office/officeart/2008/layout/NameandTitleOrganizationalChart"/>
    <dgm:cxn modelId="{4BE0C1EB-ADDB-4DF3-8E18-6692CAA680E6}" type="presParOf" srcId="{8E93042F-E660-4AB5-9071-4877CF4248C9}" destId="{3A2C0F70-5A46-4210-8FB5-5B90183E4851}" srcOrd="0" destOrd="0" presId="urn:microsoft.com/office/officeart/2008/layout/NameandTitleOrganizationalChart"/>
    <dgm:cxn modelId="{8F9D8961-ED10-48AC-BBF8-8C19D48DEA8E}" type="presParOf" srcId="{8E93042F-E660-4AB5-9071-4877CF4248C9}" destId="{BA29B0D5-AA9B-43C4-9C95-B6D769F5E81E}" srcOrd="1" destOrd="0" presId="urn:microsoft.com/office/officeart/2008/layout/NameandTitleOrganizationalChart"/>
    <dgm:cxn modelId="{D9AC7EFB-E586-4FB4-9144-9EA3982EF36C}" type="presParOf" srcId="{8E93042F-E660-4AB5-9071-4877CF4248C9}" destId="{B5F7FF68-6961-42E5-972C-CECB18501A24}" srcOrd="2" destOrd="0" presId="urn:microsoft.com/office/officeart/2008/layout/NameandTitleOrganizationalChart"/>
    <dgm:cxn modelId="{F8C53434-C35C-4AE5-913C-9085160AB571}" type="presParOf" srcId="{CA46C435-F227-4EBA-8C2C-962809DA946A}" destId="{6C755360-1C80-42AF-A833-84E3E58375F2}" srcOrd="1" destOrd="0" presId="urn:microsoft.com/office/officeart/2008/layout/NameandTitleOrganizationalChart"/>
    <dgm:cxn modelId="{DA668E63-D742-4BDA-8372-2E7525B99320}" type="presParOf" srcId="{CA46C435-F227-4EBA-8C2C-962809DA946A}" destId="{5BC1A9F1-ADC1-4981-B954-9375DB4F424B}" srcOrd="2" destOrd="0" presId="urn:microsoft.com/office/officeart/2008/layout/NameandTitleOrganizationalChart"/>
  </dgm:cxnLst>
  <dgm:bg>
    <a:no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7D98C-CF29-4B99-8996-166289490F02}">
      <dsp:nvSpPr>
        <dsp:cNvPr id="0" name=""/>
        <dsp:cNvSpPr/>
      </dsp:nvSpPr>
      <dsp:spPr>
        <a:xfrm>
          <a:off x="3514889" y="891932"/>
          <a:ext cx="1559196" cy="925434"/>
        </a:xfrm>
        <a:custGeom>
          <a:avLst/>
          <a:gdLst/>
          <a:ahLst/>
          <a:cxnLst/>
          <a:rect l="0" t="0" r="0" b="0"/>
          <a:pathLst>
            <a:path>
              <a:moveTo>
                <a:pt x="1559196" y="0"/>
              </a:moveTo>
              <a:lnTo>
                <a:pt x="1559196" y="925434"/>
              </a:lnTo>
              <a:lnTo>
                <a:pt x="0" y="925434"/>
              </a:lnTo>
            </a:path>
          </a:pathLst>
        </a:custGeom>
        <a:noFill/>
        <a:ln w="12700" cap="flat" cmpd="sng" algn="ctr">
          <a:solidFill>
            <a:srgbClr val="FF33CC"/>
          </a:solidFill>
          <a:prstDash val="solid"/>
          <a:miter lim="800000"/>
        </a:ln>
        <a:effectLst/>
      </dsp:spPr>
      <dsp:style>
        <a:lnRef idx="2">
          <a:scrgbClr r="0" g="0" b="0"/>
        </a:lnRef>
        <a:fillRef idx="0">
          <a:scrgbClr r="0" g="0" b="0"/>
        </a:fillRef>
        <a:effectRef idx="0">
          <a:scrgbClr r="0" g="0" b="0"/>
        </a:effectRef>
        <a:fontRef idx="minor"/>
      </dsp:style>
    </dsp:sp>
    <dsp:sp modelId="{4FFCB3F5-90BE-4968-8251-6DDFBC787536}">
      <dsp:nvSpPr>
        <dsp:cNvPr id="0" name=""/>
        <dsp:cNvSpPr/>
      </dsp:nvSpPr>
      <dsp:spPr>
        <a:xfrm>
          <a:off x="5074086" y="891932"/>
          <a:ext cx="1549612" cy="1909657"/>
        </a:xfrm>
        <a:custGeom>
          <a:avLst/>
          <a:gdLst/>
          <a:ahLst/>
          <a:cxnLst/>
          <a:rect l="0" t="0" r="0" b="0"/>
          <a:pathLst>
            <a:path>
              <a:moveTo>
                <a:pt x="0" y="0"/>
              </a:moveTo>
              <a:lnTo>
                <a:pt x="0" y="1676484"/>
              </a:lnTo>
              <a:lnTo>
                <a:pt x="1549612" y="1676484"/>
              </a:lnTo>
              <a:lnTo>
                <a:pt x="1549612" y="1909657"/>
              </a:lnTo>
            </a:path>
          </a:pathLst>
        </a:custGeom>
        <a:noFill/>
        <a:ln w="12700" cap="flat" cmpd="sng" algn="ctr">
          <a:solidFill>
            <a:srgbClr val="FF33CC"/>
          </a:solidFill>
          <a:prstDash val="solid"/>
          <a:miter lim="800000"/>
        </a:ln>
        <a:effectLst/>
      </dsp:spPr>
      <dsp:style>
        <a:lnRef idx="2">
          <a:scrgbClr r="0" g="0" b="0"/>
        </a:lnRef>
        <a:fillRef idx="0">
          <a:scrgbClr r="0" g="0" b="0"/>
        </a:fillRef>
        <a:effectRef idx="0">
          <a:scrgbClr r="0" g="0" b="0"/>
        </a:effectRef>
        <a:fontRef idx="minor"/>
      </dsp:style>
    </dsp:sp>
    <dsp:sp modelId="{F975B008-F18A-47E6-8ADB-2AA27D702F85}">
      <dsp:nvSpPr>
        <dsp:cNvPr id="0" name=""/>
        <dsp:cNvSpPr/>
      </dsp:nvSpPr>
      <dsp:spPr>
        <a:xfrm>
          <a:off x="3601088" y="891932"/>
          <a:ext cx="1472997" cy="1891370"/>
        </a:xfrm>
        <a:custGeom>
          <a:avLst/>
          <a:gdLst/>
          <a:ahLst/>
          <a:cxnLst/>
          <a:rect l="0" t="0" r="0" b="0"/>
          <a:pathLst>
            <a:path>
              <a:moveTo>
                <a:pt x="1472997" y="0"/>
              </a:moveTo>
              <a:lnTo>
                <a:pt x="1472997" y="1658196"/>
              </a:lnTo>
              <a:lnTo>
                <a:pt x="0" y="1658196"/>
              </a:lnTo>
              <a:lnTo>
                <a:pt x="0" y="1891370"/>
              </a:lnTo>
            </a:path>
          </a:pathLst>
        </a:custGeom>
        <a:noFill/>
        <a:ln w="12700" cap="flat" cmpd="sng" algn="ctr">
          <a:solidFill>
            <a:srgbClr val="FF33CC"/>
          </a:solidFill>
          <a:prstDash val="solid"/>
          <a:miter lim="800000"/>
        </a:ln>
        <a:effectLst/>
      </dsp:spPr>
      <dsp:style>
        <a:lnRef idx="2">
          <a:scrgbClr r="0" g="0" b="0"/>
        </a:lnRef>
        <a:fillRef idx="0">
          <a:scrgbClr r="0" g="0" b="0"/>
        </a:fillRef>
        <a:effectRef idx="0">
          <a:scrgbClr r="0" g="0" b="0"/>
        </a:effectRef>
        <a:fontRef idx="minor"/>
      </dsp:style>
    </dsp:sp>
    <dsp:sp modelId="{3BDB9CE4-EB06-49DB-A217-613DBBAA8C00}">
      <dsp:nvSpPr>
        <dsp:cNvPr id="0" name=""/>
        <dsp:cNvSpPr/>
      </dsp:nvSpPr>
      <dsp:spPr>
        <a:xfrm>
          <a:off x="3795130" y="1921"/>
          <a:ext cx="2557911" cy="890010"/>
        </a:xfrm>
        <a:prstGeom prst="rect">
          <a:avLst/>
        </a:prstGeom>
        <a:solidFill>
          <a:schemeClr val="bg1">
            <a:lumMod val="9500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41015" numCol="1" spcCol="1270" anchor="ctr" anchorCtr="0">
          <a:noAutofit/>
        </a:bodyPr>
        <a:lstStyle/>
        <a:p>
          <a:pPr marL="0" lvl="0" indent="0" algn="ctr" defTabSz="889000">
            <a:lnSpc>
              <a:spcPct val="90000"/>
            </a:lnSpc>
            <a:spcBef>
              <a:spcPct val="0"/>
            </a:spcBef>
            <a:spcAft>
              <a:spcPct val="35000"/>
            </a:spcAft>
            <a:buNone/>
          </a:pPr>
          <a:r>
            <a:rPr lang="cs-CZ" sz="2000" kern="1200" dirty="0">
              <a:solidFill>
                <a:srgbClr val="FF00FF"/>
              </a:solidFill>
            </a:rPr>
            <a:t>Odbor práva na informace</a:t>
          </a:r>
        </a:p>
      </dsp:txBody>
      <dsp:txXfrm>
        <a:off x="3795130" y="1921"/>
        <a:ext cx="2557911" cy="890010"/>
      </dsp:txXfrm>
    </dsp:sp>
    <dsp:sp modelId="{53677ED0-4E21-4A14-A753-DD622711E6A0}">
      <dsp:nvSpPr>
        <dsp:cNvPr id="0" name=""/>
        <dsp:cNvSpPr/>
      </dsp:nvSpPr>
      <dsp:spPr>
        <a:xfrm>
          <a:off x="4006730" y="724514"/>
          <a:ext cx="2713739" cy="333105"/>
        </a:xfrm>
        <a:prstGeom prst="rect">
          <a:avLst/>
        </a:prstGeom>
        <a:solidFill>
          <a:schemeClr val="lt1">
            <a:alpha val="90000"/>
            <a:hueOff val="0"/>
            <a:satOff val="0"/>
            <a:lumOff val="0"/>
            <a:alphaOff val="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ctr" defTabSz="400050">
            <a:lnSpc>
              <a:spcPct val="90000"/>
            </a:lnSpc>
            <a:spcBef>
              <a:spcPct val="0"/>
            </a:spcBef>
            <a:spcAft>
              <a:spcPct val="35000"/>
            </a:spcAft>
            <a:buNone/>
          </a:pPr>
          <a:r>
            <a:rPr lang="cs-CZ" sz="900" kern="1200" dirty="0"/>
            <a:t>1</a:t>
          </a:r>
        </a:p>
      </dsp:txBody>
      <dsp:txXfrm>
        <a:off x="4006730" y="724514"/>
        <a:ext cx="2713739" cy="333105"/>
      </dsp:txXfrm>
    </dsp:sp>
    <dsp:sp modelId="{43BD40DB-2DD6-4BB9-B0B9-7AA3909AE57F}">
      <dsp:nvSpPr>
        <dsp:cNvPr id="0" name=""/>
        <dsp:cNvSpPr/>
      </dsp:nvSpPr>
      <dsp:spPr>
        <a:xfrm>
          <a:off x="2636042" y="2783302"/>
          <a:ext cx="1930091" cy="999315"/>
        </a:xfrm>
        <a:prstGeom prst="rect">
          <a:avLst/>
        </a:prstGeom>
        <a:solidFill>
          <a:schemeClr val="bg1">
            <a:lumMod val="9500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41015" numCol="1" spcCol="1270" anchor="ctr" anchorCtr="0">
          <a:noAutofit/>
        </a:bodyPr>
        <a:lstStyle/>
        <a:p>
          <a:pPr marL="0" lvl="0" indent="0" algn="ctr" defTabSz="889000">
            <a:lnSpc>
              <a:spcPct val="90000"/>
            </a:lnSpc>
            <a:spcBef>
              <a:spcPct val="0"/>
            </a:spcBef>
            <a:spcAft>
              <a:spcPct val="35000"/>
            </a:spcAft>
            <a:buNone/>
          </a:pPr>
          <a:r>
            <a:rPr lang="cs-CZ" sz="2000" kern="1200" dirty="0">
              <a:solidFill>
                <a:srgbClr val="FF00FF"/>
              </a:solidFill>
            </a:rPr>
            <a:t>Oddělení rozhodování</a:t>
          </a:r>
        </a:p>
      </dsp:txBody>
      <dsp:txXfrm>
        <a:off x="2636042" y="2783302"/>
        <a:ext cx="1930091" cy="999315"/>
      </dsp:txXfrm>
    </dsp:sp>
    <dsp:sp modelId="{B0B22E22-CB90-46B1-AF5C-8FA13CEF0FFC}">
      <dsp:nvSpPr>
        <dsp:cNvPr id="0" name=""/>
        <dsp:cNvSpPr/>
      </dsp:nvSpPr>
      <dsp:spPr>
        <a:xfrm>
          <a:off x="2790816" y="3560170"/>
          <a:ext cx="2222561" cy="803579"/>
        </a:xfrm>
        <a:prstGeom prst="rect">
          <a:avLst/>
        </a:prstGeom>
        <a:solidFill>
          <a:schemeClr val="lt1">
            <a:alpha val="90000"/>
            <a:hueOff val="0"/>
            <a:satOff val="0"/>
            <a:lumOff val="0"/>
            <a:alphaOff val="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marL="0" lvl="0" indent="0" algn="ctr" defTabSz="444500">
            <a:lnSpc>
              <a:spcPct val="90000"/>
            </a:lnSpc>
            <a:spcBef>
              <a:spcPct val="0"/>
            </a:spcBef>
            <a:spcAft>
              <a:spcPct val="35000"/>
            </a:spcAft>
            <a:buNone/>
          </a:pPr>
          <a:endParaRPr lang="cs-CZ" sz="1000" kern="1200" dirty="0"/>
        </a:p>
        <a:p>
          <a:pPr marL="0" lvl="0" indent="0" algn="ctr" defTabSz="444500">
            <a:lnSpc>
              <a:spcPct val="90000"/>
            </a:lnSpc>
            <a:spcBef>
              <a:spcPct val="0"/>
            </a:spcBef>
            <a:spcAft>
              <a:spcPct val="35000"/>
            </a:spcAft>
            <a:buNone/>
          </a:pPr>
          <a:r>
            <a:rPr lang="cs-CZ" sz="2800" kern="1200" dirty="0"/>
            <a:t>1 + 4 /-1</a:t>
          </a:r>
        </a:p>
        <a:p>
          <a:pPr marL="0" lvl="0" indent="0" algn="ctr" defTabSz="444500">
            <a:lnSpc>
              <a:spcPct val="90000"/>
            </a:lnSpc>
            <a:spcBef>
              <a:spcPct val="0"/>
            </a:spcBef>
            <a:spcAft>
              <a:spcPct val="35000"/>
            </a:spcAft>
            <a:buNone/>
          </a:pPr>
          <a:endParaRPr lang="cs-CZ" sz="1000" kern="1200" dirty="0"/>
        </a:p>
      </dsp:txBody>
      <dsp:txXfrm>
        <a:off x="2790816" y="3560170"/>
        <a:ext cx="2222561" cy="803579"/>
      </dsp:txXfrm>
    </dsp:sp>
    <dsp:sp modelId="{46712CF1-CE5A-4B2B-867E-5C7C393A7FC2}">
      <dsp:nvSpPr>
        <dsp:cNvPr id="0" name=""/>
        <dsp:cNvSpPr/>
      </dsp:nvSpPr>
      <dsp:spPr>
        <a:xfrm>
          <a:off x="5658653" y="2801590"/>
          <a:ext cx="1930091" cy="999315"/>
        </a:xfrm>
        <a:prstGeom prst="rect">
          <a:avLst/>
        </a:prstGeom>
        <a:solidFill>
          <a:schemeClr val="bg1">
            <a:lumMod val="9500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41015" numCol="1" spcCol="1270" anchor="ctr" anchorCtr="0">
          <a:noAutofit/>
        </a:bodyPr>
        <a:lstStyle/>
        <a:p>
          <a:pPr marL="0" lvl="0" indent="0" algn="ctr" defTabSz="889000">
            <a:lnSpc>
              <a:spcPct val="90000"/>
            </a:lnSpc>
            <a:spcBef>
              <a:spcPct val="0"/>
            </a:spcBef>
            <a:spcAft>
              <a:spcPct val="35000"/>
            </a:spcAft>
            <a:buNone/>
          </a:pPr>
          <a:r>
            <a:rPr lang="cs-CZ" sz="2000" kern="1200" dirty="0">
              <a:solidFill>
                <a:srgbClr val="FF00FF"/>
              </a:solidFill>
            </a:rPr>
            <a:t>Oddělení přezkumu</a:t>
          </a:r>
        </a:p>
      </dsp:txBody>
      <dsp:txXfrm>
        <a:off x="5658653" y="2801590"/>
        <a:ext cx="1930091" cy="999315"/>
      </dsp:txXfrm>
    </dsp:sp>
    <dsp:sp modelId="{1BD2BFFE-68D7-4E2D-8BE9-157B07C9B989}">
      <dsp:nvSpPr>
        <dsp:cNvPr id="0" name=""/>
        <dsp:cNvSpPr/>
      </dsp:nvSpPr>
      <dsp:spPr>
        <a:xfrm>
          <a:off x="5911151" y="3539037"/>
          <a:ext cx="2308825" cy="786211"/>
        </a:xfrm>
        <a:prstGeom prst="rect">
          <a:avLst/>
        </a:prstGeom>
        <a:solidFill>
          <a:schemeClr val="lt1">
            <a:alpha val="90000"/>
            <a:hueOff val="0"/>
            <a:satOff val="0"/>
            <a:lumOff val="0"/>
            <a:alphaOff val="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7780" rIns="71120" bIns="17780" numCol="1" spcCol="1270" anchor="ctr" anchorCtr="0">
          <a:noAutofit/>
        </a:bodyPr>
        <a:lstStyle/>
        <a:p>
          <a:pPr marL="0" lvl="0" indent="0" algn="ctr" defTabSz="1244600">
            <a:lnSpc>
              <a:spcPct val="90000"/>
            </a:lnSpc>
            <a:spcBef>
              <a:spcPct val="0"/>
            </a:spcBef>
            <a:spcAft>
              <a:spcPct val="35000"/>
            </a:spcAft>
            <a:buNone/>
          </a:pPr>
          <a:r>
            <a:rPr lang="cs-CZ" sz="2800" kern="1200" dirty="0"/>
            <a:t>1 + 2/ -1</a:t>
          </a:r>
        </a:p>
      </dsp:txBody>
      <dsp:txXfrm>
        <a:off x="5911151" y="3539037"/>
        <a:ext cx="2308825" cy="786211"/>
      </dsp:txXfrm>
    </dsp:sp>
    <dsp:sp modelId="{3A2C0F70-5A46-4210-8FB5-5B90183E4851}">
      <dsp:nvSpPr>
        <dsp:cNvPr id="0" name=""/>
        <dsp:cNvSpPr/>
      </dsp:nvSpPr>
      <dsp:spPr>
        <a:xfrm>
          <a:off x="1584798" y="1317708"/>
          <a:ext cx="1930091" cy="999315"/>
        </a:xfrm>
        <a:prstGeom prst="rect">
          <a:avLst/>
        </a:prstGeom>
        <a:solidFill>
          <a:schemeClr val="bg1">
            <a:lumMod val="9500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41015" numCol="1" spcCol="1270" anchor="ctr" anchorCtr="0">
          <a:noAutofit/>
        </a:bodyPr>
        <a:lstStyle/>
        <a:p>
          <a:pPr marL="0" lvl="0" indent="0" algn="ctr" defTabSz="889000">
            <a:lnSpc>
              <a:spcPct val="90000"/>
            </a:lnSpc>
            <a:spcBef>
              <a:spcPct val="0"/>
            </a:spcBef>
            <a:spcAft>
              <a:spcPct val="35000"/>
            </a:spcAft>
            <a:buNone/>
          </a:pPr>
          <a:r>
            <a:rPr lang="cs-CZ" sz="2000" kern="1200" dirty="0">
              <a:solidFill>
                <a:srgbClr val="FF00FF"/>
              </a:solidFill>
            </a:rPr>
            <a:t>Administrativní podpora</a:t>
          </a:r>
        </a:p>
      </dsp:txBody>
      <dsp:txXfrm>
        <a:off x="1584798" y="1317708"/>
        <a:ext cx="1930091" cy="999315"/>
      </dsp:txXfrm>
    </dsp:sp>
    <dsp:sp modelId="{BA29B0D5-AA9B-43C4-9C95-B6D769F5E81E}">
      <dsp:nvSpPr>
        <dsp:cNvPr id="0" name=""/>
        <dsp:cNvSpPr/>
      </dsp:nvSpPr>
      <dsp:spPr>
        <a:xfrm>
          <a:off x="1685033" y="2070110"/>
          <a:ext cx="1737082" cy="333105"/>
        </a:xfrm>
        <a:prstGeom prst="rect">
          <a:avLst/>
        </a:prstGeom>
        <a:solidFill>
          <a:schemeClr val="lt1">
            <a:alpha val="90000"/>
            <a:hueOff val="0"/>
            <a:satOff val="0"/>
            <a:lumOff val="0"/>
            <a:alphaOff val="0"/>
          </a:schemeClr>
        </a:solidFill>
        <a:ln w="12700" cap="flat" cmpd="sng" algn="ctr">
          <a:solidFill>
            <a:srgbClr val="FF33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marL="0" lvl="0" indent="0" algn="ctr" defTabSz="466725">
            <a:lnSpc>
              <a:spcPct val="90000"/>
            </a:lnSpc>
            <a:spcBef>
              <a:spcPct val="0"/>
            </a:spcBef>
            <a:spcAft>
              <a:spcPct val="35000"/>
            </a:spcAft>
            <a:buNone/>
          </a:pPr>
          <a:r>
            <a:rPr lang="cs-CZ" sz="1050" kern="1200" dirty="0"/>
            <a:t>1</a:t>
          </a:r>
        </a:p>
      </dsp:txBody>
      <dsp:txXfrm>
        <a:off x="1685033" y="2070110"/>
        <a:ext cx="1737082" cy="333105"/>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C3573-968E-4EE8-8CB0-247ADC7FC6B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07103C3-35CB-4368-9B1B-CC3597011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21ED9BA-F2B8-44F8-B3D1-17C386D99F95}"/>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9AB5375A-5650-4B81-9749-DBAA323A9E9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6F6C-CAA9-4403-9EDB-B4142EA4AE00}"/>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234157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029790-8E49-40F0-A9ED-9F5DFF63A5B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5A31795-DAB9-44C6-88E5-CE80A93CB280}"/>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A2F71D6-1B87-4F44-B0E3-79F43B069B8D}"/>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41424000-3982-484A-AADC-7A3A7F4ECE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130FEF-05C1-4319-A469-CF770CD344AD}"/>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287825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CF68160-C1C3-40F2-BBED-2BFB2CDF54D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C1C6ECC-43E5-469B-BF09-99A1A4E78CB1}"/>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E20AF9-0A76-4955-94EB-01E61F223900}"/>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1C3AFE15-0B34-432F-90F0-EA2F290EE2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66246C6-26F8-49A0-8EA6-1E993F073712}"/>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224289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E9021B-E3AC-4D70-A5D4-6A8129844B7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507A900-3994-4262-AF8B-D2B094E4A6D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9EC8D2-09ED-4A75-AC49-F3DAC1637CCF}"/>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4ED83C80-20DD-4D0C-A7A0-9258CFEE08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31AC80-1F0C-4D77-96B6-C3A3E14F4578}"/>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380847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AE908-2E80-42DB-8666-2E7F8E3E3C2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0F918BA-78C9-41A5-836D-611DE9539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DE70E349-DFC5-4E1A-B536-474B759A58D3}"/>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CD228946-E6D5-495C-AC16-09129779F69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071C06B-9D17-4D38-A404-ED7D7E0E609F}"/>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157244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55C0B-4036-4287-88E2-CA870AE1FFC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D747394-AB65-494C-A1D8-B727E957EAB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9956C9C-ECC9-45B6-8185-CA843CEDE02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3657F34-79CD-4DED-A26B-72848D63833F}"/>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6" name="Zástupný symbol pro zápatí 5">
            <a:extLst>
              <a:ext uri="{FF2B5EF4-FFF2-40B4-BE49-F238E27FC236}">
                <a16:creationId xmlns:a16="http://schemas.microsoft.com/office/drawing/2014/main" id="{E4BE0C43-C067-4346-812A-DE53F0ECF2F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E1F8DDB-1717-4CE3-9D28-9A279726187C}"/>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204143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2B076A-4A43-45A2-A6D0-CF94852697C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57C5B193-5FDB-4E36-A94E-3FB4760A03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2EA08FC-7001-41B0-BC08-B18C4D65928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778EAE0F-A75D-47C6-98BB-F0EA6E10C5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7928063-62DD-47DC-A5FD-5DE458C74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F21EEB-999D-4BB5-9E37-A19808569E9C}"/>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8" name="Zástupný symbol pro zápatí 7">
            <a:extLst>
              <a:ext uri="{FF2B5EF4-FFF2-40B4-BE49-F238E27FC236}">
                <a16:creationId xmlns:a16="http://schemas.microsoft.com/office/drawing/2014/main" id="{ED104DD6-6680-4508-96F4-29A1CE77151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4D0BF63-6FA0-4909-83EA-BEE7358DC9E9}"/>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308516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36132-4C30-4433-AF5B-ECB01261F85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0F0CA3D-D686-447B-AF73-DF17A94775C8}"/>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4" name="Zástupný symbol pro zápatí 3">
            <a:extLst>
              <a:ext uri="{FF2B5EF4-FFF2-40B4-BE49-F238E27FC236}">
                <a16:creationId xmlns:a16="http://schemas.microsoft.com/office/drawing/2014/main" id="{8459C45C-C998-40A1-9A4E-C6B8F56EF3C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A5BE34A-E7E6-4AA0-B163-6D39191EB92F}"/>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192213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9B1CC7D-4457-46EF-8A04-1E93F9F599B4}"/>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3" name="Zástupný symbol pro zápatí 2">
            <a:extLst>
              <a:ext uri="{FF2B5EF4-FFF2-40B4-BE49-F238E27FC236}">
                <a16:creationId xmlns:a16="http://schemas.microsoft.com/office/drawing/2014/main" id="{C004D0A5-1C77-45B3-A903-68033FC6BAB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657CC63-57E8-4A75-B4CD-B858AEE31FF3}"/>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73823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D5603D-7C6F-4CCF-8EC8-92B685FB6D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8D3A5EFA-0A2C-4B79-AEAC-7D92216920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CE460FC-F236-4923-B367-240B16413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2B442B9-C4FE-4177-BCD9-57F24D622614}"/>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6" name="Zástupný symbol pro zápatí 5">
            <a:extLst>
              <a:ext uri="{FF2B5EF4-FFF2-40B4-BE49-F238E27FC236}">
                <a16:creationId xmlns:a16="http://schemas.microsoft.com/office/drawing/2014/main" id="{60DBCCA7-DCF1-436A-9946-4B303B721F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0EDFCC0-849E-4DC1-A897-A8DB3802F2FD}"/>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71904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80270-CA23-4EA5-8E76-C5E9045331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FFB5C51-E05C-4135-8443-BFE362186B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A662342-8A6E-4A3F-88C6-6EBD31E6F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8EF2D20-E9FC-4E0E-A526-F7306EB437BB}"/>
              </a:ext>
            </a:extLst>
          </p:cNvPr>
          <p:cNvSpPr>
            <a:spLocks noGrp="1"/>
          </p:cNvSpPr>
          <p:nvPr>
            <p:ph type="dt" sz="half" idx="10"/>
          </p:nvPr>
        </p:nvSpPr>
        <p:spPr/>
        <p:txBody>
          <a:bodyPr/>
          <a:lstStyle/>
          <a:p>
            <a:fld id="{E2D85722-B157-476A-88B2-5F233CAE05EF}" type="datetimeFigureOut">
              <a:rPr lang="cs-CZ" smtClean="0"/>
              <a:t>15.09.2021</a:t>
            </a:fld>
            <a:endParaRPr lang="cs-CZ"/>
          </a:p>
        </p:txBody>
      </p:sp>
      <p:sp>
        <p:nvSpPr>
          <p:cNvPr id="6" name="Zástupný symbol pro zápatí 5">
            <a:extLst>
              <a:ext uri="{FF2B5EF4-FFF2-40B4-BE49-F238E27FC236}">
                <a16:creationId xmlns:a16="http://schemas.microsoft.com/office/drawing/2014/main" id="{DE96B51C-DEDC-48C1-A748-5C8B808D713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BDE6D59-2561-4787-8361-E6ED4A5EE358}"/>
              </a:ext>
            </a:extLst>
          </p:cNvPr>
          <p:cNvSpPr>
            <a:spLocks noGrp="1"/>
          </p:cNvSpPr>
          <p:nvPr>
            <p:ph type="sldNum" sz="quarter" idx="12"/>
          </p:nvPr>
        </p:nvSpPr>
        <p:spPr/>
        <p:txBody>
          <a:bodyPr/>
          <a:lstStyle/>
          <a:p>
            <a:fld id="{F7ED573F-2D85-47E9-9218-0425F13FA9C6}" type="slidenum">
              <a:rPr lang="cs-CZ" smtClean="0"/>
              <a:t>‹#›</a:t>
            </a:fld>
            <a:endParaRPr lang="cs-CZ"/>
          </a:p>
        </p:txBody>
      </p:sp>
    </p:spTree>
    <p:extLst>
      <p:ext uri="{BB962C8B-B14F-4D97-AF65-F5344CB8AC3E}">
        <p14:creationId xmlns:p14="http://schemas.microsoft.com/office/powerpoint/2010/main" val="145587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0FEC7A-468E-4481-B1C6-BC401E2832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CF20E8F0-FF65-470B-8899-0B68553B71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177A6B9-061A-463A-9783-972A065DC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85722-B157-476A-88B2-5F233CAE05EF}" type="datetimeFigureOut">
              <a:rPr lang="cs-CZ" smtClean="0"/>
              <a:t>15.09.2021</a:t>
            </a:fld>
            <a:endParaRPr lang="cs-CZ"/>
          </a:p>
        </p:txBody>
      </p:sp>
      <p:sp>
        <p:nvSpPr>
          <p:cNvPr id="5" name="Zástupný symbol pro zápatí 4">
            <a:extLst>
              <a:ext uri="{FF2B5EF4-FFF2-40B4-BE49-F238E27FC236}">
                <a16:creationId xmlns:a16="http://schemas.microsoft.com/office/drawing/2014/main" id="{5B8B4FEE-AB9D-4BC4-8960-941D849E8B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369764F-4486-44F7-AE06-D23D3BC4AD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D573F-2D85-47E9-9218-0425F13FA9C6}" type="slidenum">
              <a:rPr lang="cs-CZ" smtClean="0"/>
              <a:t>‹#›</a:t>
            </a:fld>
            <a:endParaRPr lang="cs-CZ"/>
          </a:p>
        </p:txBody>
      </p:sp>
    </p:spTree>
    <p:extLst>
      <p:ext uri="{BB962C8B-B14F-4D97-AF65-F5344CB8AC3E}">
        <p14:creationId xmlns:p14="http://schemas.microsoft.com/office/powerpoint/2010/main" val="409168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8FE8B-C46F-4446-B449-EEB4B22DFE69}"/>
              </a:ext>
            </a:extLst>
          </p:cNvPr>
          <p:cNvSpPr>
            <a:spLocks noGrp="1"/>
          </p:cNvSpPr>
          <p:nvPr>
            <p:ph type="title"/>
          </p:nvPr>
        </p:nvSpPr>
        <p:spPr>
          <a:xfrm>
            <a:off x="831850" y="2414014"/>
            <a:ext cx="10515600" cy="2523745"/>
          </a:xfrm>
          <a:solidFill>
            <a:schemeClr val="bg1">
              <a:lumMod val="50000"/>
            </a:schemeClr>
          </a:solidFill>
        </p:spPr>
        <p:txBody>
          <a:bodyPr>
            <a:normAutofit fontScale="90000"/>
          </a:bodyPr>
          <a:lstStyle/>
          <a:p>
            <a:pPr algn="ct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br>
              <a:rPr lang="cs-CZ" dirty="0">
                <a:solidFill>
                  <a:schemeClr val="bg1"/>
                </a:solidFill>
              </a:rPr>
            </a:br>
            <a:r>
              <a:rPr lang="cs-CZ" sz="5300" b="1" dirty="0"/>
              <a:t>ÚŘAD PRO OCHRANU OSOBNÍCH ÚDAJŮ</a:t>
            </a:r>
            <a:br>
              <a:rPr lang="cs-CZ" sz="4400" b="1" dirty="0"/>
            </a:br>
            <a:r>
              <a:rPr lang="cs-CZ" sz="4000" b="1" dirty="0"/>
              <a:t>A JEHO PŮSOBNOST V PRÁVU NA INFORMACE</a:t>
            </a:r>
            <a:br>
              <a:rPr lang="cs-CZ" dirty="0"/>
            </a:br>
            <a:endParaRPr lang="cs-CZ" dirty="0"/>
          </a:p>
        </p:txBody>
      </p:sp>
      <p:sp>
        <p:nvSpPr>
          <p:cNvPr id="3" name="Podnadpis 2">
            <a:extLst>
              <a:ext uri="{FF2B5EF4-FFF2-40B4-BE49-F238E27FC236}">
                <a16:creationId xmlns:a16="http://schemas.microsoft.com/office/drawing/2014/main" id="{515B9595-9395-44F2-A3DC-35E606A6AEB0}"/>
              </a:ext>
            </a:extLst>
          </p:cNvPr>
          <p:cNvSpPr>
            <a:spLocks noGrp="1"/>
          </p:cNvSpPr>
          <p:nvPr>
            <p:ph type="body" idx="1"/>
          </p:nvPr>
        </p:nvSpPr>
        <p:spPr>
          <a:xfrm>
            <a:off x="831850" y="4443985"/>
            <a:ext cx="10515600" cy="1645666"/>
          </a:xfrm>
          <a:solidFill>
            <a:schemeClr val="bg1"/>
          </a:solidFill>
        </p:spPr>
        <p:txBody>
          <a:bodyPr/>
          <a:lstStyle/>
          <a:p>
            <a:endParaRPr lang="cs-CZ" dirty="0"/>
          </a:p>
          <a:p>
            <a:pPr algn="ctr"/>
            <a:r>
              <a:rPr lang="cs-CZ" dirty="0">
                <a:solidFill>
                  <a:schemeClr val="tx1"/>
                </a:solidFill>
              </a:rPr>
              <a:t>JUDr. Simeona Zikmundová, LL.M.</a:t>
            </a:r>
          </a:p>
          <a:p>
            <a:pPr algn="ctr">
              <a:lnSpc>
                <a:spcPct val="100000"/>
              </a:lnSpc>
            </a:pPr>
            <a:endParaRPr lang="cs-CZ" dirty="0">
              <a:solidFill>
                <a:schemeClr val="tx1"/>
              </a:solidFill>
            </a:endParaRPr>
          </a:p>
        </p:txBody>
      </p:sp>
      <p:pic>
        <p:nvPicPr>
          <p:cNvPr id="4" name="Obrázek 3" descr="cidimage001.png@01D5FBEC.2306CEC0">
            <a:extLst>
              <a:ext uri="{FF2B5EF4-FFF2-40B4-BE49-F238E27FC236}">
                <a16:creationId xmlns:a16="http://schemas.microsoft.com/office/drawing/2014/main" id="{1EE06E3D-42C0-445E-ACF9-DBB12A4088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1850" y="621792"/>
            <a:ext cx="1749425" cy="858520"/>
          </a:xfrm>
          <a:prstGeom prst="rect">
            <a:avLst/>
          </a:prstGeom>
          <a:noFill/>
          <a:ln>
            <a:noFill/>
          </a:ln>
        </p:spPr>
      </p:pic>
    </p:spTree>
    <p:extLst>
      <p:ext uri="{BB962C8B-B14F-4D97-AF65-F5344CB8AC3E}">
        <p14:creationId xmlns:p14="http://schemas.microsoft.com/office/powerpoint/2010/main" val="1244634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lnSpcReduction="10000"/>
          </a:bodyPr>
          <a:lstStyle/>
          <a:p>
            <a:pPr marL="0" indent="0">
              <a:buNone/>
            </a:pPr>
            <a:endParaRPr lang="cs-CZ" b="1" dirty="0"/>
          </a:p>
          <a:p>
            <a:pPr marL="0" indent="0">
              <a:buNone/>
            </a:pPr>
            <a:r>
              <a:rPr lang="cs-CZ" b="1" dirty="0"/>
              <a:t>Jaké jsou lhůty a postupy v přezkumném řízení:</a:t>
            </a:r>
            <a:r>
              <a:rPr lang="cs-CZ" dirty="0"/>
              <a:t> </a:t>
            </a:r>
          </a:p>
          <a:p>
            <a:pPr lvl="0"/>
            <a:r>
              <a:rPr lang="cs-CZ" dirty="0"/>
              <a:t>Podnět k provedení přezkumného řízení nebyl shledán důvodným</a:t>
            </a:r>
          </a:p>
          <a:p>
            <a:pPr lvl="1">
              <a:buFont typeface="Wingdings" panose="05000000000000000000" pitchFamily="2" charset="2"/>
              <a:buChar char="§"/>
            </a:pPr>
            <a:r>
              <a:rPr lang="cs-CZ" dirty="0"/>
              <a:t>účastník řízení bude do 30 dnů ode dne podání podnětu o této skutečnosti písemně vyrozuměn.</a:t>
            </a:r>
          </a:p>
          <a:p>
            <a:pPr lvl="0"/>
            <a:r>
              <a:rPr lang="cs-CZ" dirty="0"/>
              <a:t>Podnět k provedení přezkumného řízení byl shledán důvodným </a:t>
            </a:r>
          </a:p>
          <a:p>
            <a:pPr lvl="1">
              <a:buFont typeface="Wingdings" panose="05000000000000000000" pitchFamily="2" charset="2"/>
              <a:buChar char="§"/>
            </a:pPr>
            <a:r>
              <a:rPr lang="cs-CZ" dirty="0"/>
              <a:t>do 2 měsíců ode dne shledání zákonného důvodu pro přezkum bude vydáno usnesení o zahájení přezkumného řízení, případně vydáno rozhodnutí ve zkráceném přezkumném řízení.</a:t>
            </a:r>
          </a:p>
          <a:p>
            <a:pPr>
              <a:buFont typeface="Wingdings" panose="05000000000000000000" pitchFamily="2" charset="2"/>
              <a:buChar char="§"/>
            </a:pPr>
            <a:r>
              <a:rPr lang="cs-CZ" dirty="0"/>
              <a:t>Přezkumné řízení nelze zahájit po uplynutí objektivní roční lhůty od právní moci rozhodnutí</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48423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endParaRPr lang="cs-CZ" b="1" dirty="0"/>
          </a:p>
          <a:p>
            <a:pPr marL="0" indent="0">
              <a:buNone/>
            </a:pPr>
            <a:r>
              <a:rPr lang="cs-CZ" b="1" dirty="0"/>
              <a:t>Lze se obrátit přímo na Úřad?</a:t>
            </a:r>
          </a:p>
          <a:p>
            <a:r>
              <a:rPr lang="cs-CZ" b="1" dirty="0"/>
              <a:t>Podnět na přezkumné řízení proti rozhodnutí nadřízeného orgánu (proti rozhodnutí o odvolání nebo rozkladu)</a:t>
            </a:r>
            <a:r>
              <a:rPr lang="cs-CZ" dirty="0"/>
              <a:t> </a:t>
            </a:r>
          </a:p>
          <a:p>
            <a:pPr lvl="1"/>
            <a:r>
              <a:rPr lang="cs-CZ" dirty="0"/>
              <a:t>Podnět na přezkumné řízení může podat účastník řízení. Podnět by měl mít formu řádného podání. </a:t>
            </a:r>
          </a:p>
          <a:p>
            <a:pPr lvl="1"/>
            <a:r>
              <a:rPr lang="cs-CZ" dirty="0"/>
              <a:t>Úřad přezkoumává zákonnost rozhodnutí, tedy porušení právních předpisů. </a:t>
            </a:r>
          </a:p>
          <a:p>
            <a:pPr lvl="1"/>
            <a:r>
              <a:rPr lang="cs-CZ" dirty="0"/>
              <a:t>Na vedení přezkumného řízení není právní nárok, podatel je však písemně informován, pokud není shledán důvod pro zahájení řízení, rovněž je informován dotčený povinný subjekt. </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80762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r>
              <a:rPr lang="cs-CZ" b="1" dirty="0"/>
              <a:t>Výsledek přezkumného řízení:</a:t>
            </a:r>
          </a:p>
          <a:p>
            <a:pPr marL="514350" indent="-514350">
              <a:buFont typeface="+mj-lt"/>
              <a:buAutoNum type="arabicPeriod"/>
            </a:pPr>
            <a:r>
              <a:rPr lang="cs-CZ" dirty="0"/>
              <a:t>Úřad neshledá zákonné důvody pro vedení přezkumného řízení – do 30 dnů od obdržení podnětu účastníka řízení </a:t>
            </a:r>
          </a:p>
          <a:p>
            <a:pPr marL="514350" indent="-514350">
              <a:buFont typeface="+mj-lt"/>
              <a:buAutoNum type="arabicPeriod"/>
            </a:pPr>
            <a:r>
              <a:rPr lang="cs-CZ" dirty="0"/>
              <a:t>Pokud shledá zákonné důvody – ve standardním přezkumném řízení do 2 měsíců vydá usnesení o zahájení a rozhodne:</a:t>
            </a:r>
          </a:p>
          <a:p>
            <a:pPr marL="971550" lvl="1" indent="-514350">
              <a:buFont typeface="+mj-lt"/>
              <a:buAutoNum type="alphaLcParenR"/>
            </a:pPr>
            <a:r>
              <a:rPr lang="cs-CZ" dirty="0"/>
              <a:t>O zrušení napadeného rozhodnutí a vrácení věci k novému projednání se závazným právním názorem</a:t>
            </a:r>
          </a:p>
          <a:p>
            <a:pPr marL="971550" lvl="1" indent="-514350">
              <a:buFont typeface="+mj-lt"/>
              <a:buAutoNum type="alphaLcParenR"/>
            </a:pPr>
            <a:r>
              <a:rPr lang="cs-CZ" dirty="0"/>
              <a:t>O zrušení obou předchozích rozhodnutí, řízení zastaví a přikáže povinnému subjektu informaci v konkrétní lhůtě žadateli poskytnout (informační příkaz)</a:t>
            </a:r>
          </a:p>
          <a:p>
            <a:pPr marL="971550" lvl="1" indent="-514350">
              <a:buFont typeface="+mj-lt"/>
              <a:buAutoNum type="alphaLcParenR"/>
            </a:pPr>
            <a:r>
              <a:rPr lang="cs-CZ" dirty="0"/>
              <a:t>Případně řízení o přezkoumání zastaví</a:t>
            </a:r>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07639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pPr marL="0" indent="0">
              <a:buNone/>
            </a:pPr>
            <a:r>
              <a:rPr lang="cs-CZ" dirty="0"/>
              <a:t>2. ÚOOÚ je oprávněn, zpravidla na základě podnětu žadatele o informace, posoudit, zda je nadřízený orgán nečinný, a případně rozhodnout o opatření proti jeho nečinnosti. </a:t>
            </a:r>
          </a:p>
          <a:p>
            <a:r>
              <a:rPr lang="cs-CZ" dirty="0"/>
              <a:t>I v tomto případě postupuje ÚOOÚ s odkazem na § 20 odst. 4 zákona č. 106/1999 Sb., dle správního řádu. </a:t>
            </a:r>
          </a:p>
          <a:p>
            <a:r>
              <a:rPr lang="cs-CZ" dirty="0"/>
              <a:t>ÚOOÚ je oprávněn posuzovat </a:t>
            </a:r>
            <a:r>
              <a:rPr lang="cs-CZ" b="1" dirty="0"/>
              <a:t>nečinnost nadřízených orgánů</a:t>
            </a:r>
            <a:r>
              <a:rPr lang="cs-CZ" dirty="0"/>
              <a:t>, jedná se o nečinnost podle Informačního zákona v následujících řízeních o</a:t>
            </a:r>
          </a:p>
          <a:p>
            <a:pPr lvl="1"/>
            <a:r>
              <a:rPr lang="cs-CZ" dirty="0"/>
              <a:t>Odvolání</a:t>
            </a:r>
          </a:p>
          <a:p>
            <a:pPr lvl="1"/>
            <a:r>
              <a:rPr lang="cs-CZ" dirty="0"/>
              <a:t>Rozkladu</a:t>
            </a:r>
          </a:p>
          <a:p>
            <a:pPr lvl="1"/>
            <a:r>
              <a:rPr lang="cs-CZ" dirty="0"/>
              <a:t>Stížnosti</a:t>
            </a:r>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48391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fontScale="92500" lnSpcReduction="20000"/>
          </a:bodyPr>
          <a:lstStyle/>
          <a:p>
            <a:pPr lvl="0"/>
            <a:r>
              <a:rPr lang="cs-CZ" b="1" dirty="0"/>
              <a:t>odvolání</a:t>
            </a:r>
            <a:r>
              <a:rPr lang="cs-CZ" dirty="0"/>
              <a:t> proti rozhodnutí povinného subjektu, pokud </a:t>
            </a:r>
            <a:r>
              <a:rPr lang="cs-CZ" b="1" dirty="0"/>
              <a:t>uplynula lhůta 30 dnů</a:t>
            </a:r>
            <a:r>
              <a:rPr lang="cs-CZ" dirty="0"/>
              <a:t> ode dne doručení odvolání povinnému subjektu (povinný subjekt do 15 dnů předloží odvolání nadřízenému orgánu, ten do 15 dnů o odvolání rozhodne)</a:t>
            </a:r>
          </a:p>
          <a:p>
            <a:pPr lvl="0"/>
            <a:r>
              <a:rPr lang="cs-CZ" b="1" dirty="0"/>
              <a:t>rozkladu</a:t>
            </a:r>
            <a:r>
              <a:rPr lang="cs-CZ" dirty="0"/>
              <a:t> proti rozhodnutí povinného subjektu, pokud </a:t>
            </a:r>
            <a:r>
              <a:rPr lang="cs-CZ" b="1" dirty="0"/>
              <a:t>uplynula lhůta delší než 35 dnů</a:t>
            </a:r>
            <a:r>
              <a:rPr lang="cs-CZ" dirty="0"/>
              <a:t> ode dne doručení rozkladu (povinný subjekt je povinen předložit rozklad příslušnému orgánu do 15 dnů, o rozkladu je nutno rozhodnout do </a:t>
            </a:r>
            <a:r>
              <a:rPr lang="cs-CZ" b="1" dirty="0"/>
              <a:t>15 pracovních dnů</a:t>
            </a:r>
            <a:r>
              <a:rPr lang="cs-CZ" dirty="0"/>
              <a:t>). </a:t>
            </a:r>
            <a:r>
              <a:rPr lang="cs-CZ" i="1" dirty="0"/>
              <a:t>Přesné uplynutí lhůty bude v tomto případě záležet na dni předání rozkladu příslušnému orgánu, od kterého se bude počítat 15 pracovních dnů pro vyřízení rozkladu.</a:t>
            </a:r>
            <a:endParaRPr lang="cs-CZ" dirty="0"/>
          </a:p>
          <a:p>
            <a:pPr lvl="0"/>
            <a:r>
              <a:rPr lang="cs-CZ" b="1" dirty="0"/>
              <a:t>stížnosti</a:t>
            </a:r>
            <a:r>
              <a:rPr lang="cs-CZ" dirty="0"/>
              <a:t> na postup při vyřizování žádosti o informace, pokud </a:t>
            </a:r>
            <a:r>
              <a:rPr lang="cs-CZ" b="1" dirty="0"/>
              <a:t>uplynula lhůta 22 dnů</a:t>
            </a:r>
            <a:r>
              <a:rPr lang="cs-CZ" dirty="0"/>
              <a:t> ode dne doručení stížnosti (povinný subjekt předloží stížnost do 7 dnů nadřízenému orgánu, nadřízený orgán do 15 dnů stížnost vyřídí).</a:t>
            </a:r>
          </a:p>
          <a:p>
            <a:pPr marL="0"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79331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fontScale="92500" lnSpcReduction="20000"/>
          </a:bodyPr>
          <a:lstStyle/>
          <a:p>
            <a:pPr marL="0" indent="0">
              <a:buNone/>
            </a:pPr>
            <a:r>
              <a:rPr lang="cs-CZ" b="1" dirty="0"/>
              <a:t>Odvolání a stížnosti:</a:t>
            </a:r>
          </a:p>
          <a:p>
            <a:r>
              <a:rPr lang="cs-CZ" dirty="0"/>
              <a:t>Zákon č. 111/2019 Sb. neobsahuje standardní přechodné ustanovení, Úřad se stal příslušným </a:t>
            </a:r>
            <a:r>
              <a:rPr lang="cs-CZ" b="1" dirty="0"/>
              <a:t>nadřízeným orgánem pro vybrané povinné subjekty</a:t>
            </a:r>
            <a:r>
              <a:rPr lang="cs-CZ" dirty="0"/>
              <a:t> v řízeních, která nebyla do 1. ledna 2020 ukončena, resp. stávající nadřízený orgán nevydal rozhodnutí o odvolání či rozhodnutí o stížnosti. </a:t>
            </a:r>
          </a:p>
          <a:p>
            <a:pPr lvl="0"/>
            <a:r>
              <a:rPr lang="cs-CZ" dirty="0"/>
              <a:t>Spisový materiál postoupený Úřadu, a to jak v případě odvolání, tak i stížnosti, obsahuje řádně označenou informaci, která je předmětem žádosti.</a:t>
            </a:r>
          </a:p>
          <a:p>
            <a:pPr lvl="0"/>
            <a:r>
              <a:rPr lang="cs-CZ" dirty="0"/>
              <a:t>Spisový materiál nebo jeho kopii v ucelené podobě (buď listinné nebo elektronické) je nutno předat Úřadu v zákonem stanovených lhůtách – do 7 dnů ode dne doručení stížnosti a do 15 dnů ode dne doručení odvolání.</a:t>
            </a:r>
          </a:p>
          <a:p>
            <a:pPr lvl="0"/>
            <a:r>
              <a:rPr lang="cs-CZ" dirty="0"/>
              <a:t>V případě řízení o stížnosti je žádoucí Úřadu postoupit kopii spisového materiálu, aby mohl povinný subjekt dále v řízení sám konat.</a:t>
            </a:r>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54177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endParaRPr lang="cs-CZ" b="1" dirty="0"/>
          </a:p>
          <a:p>
            <a:pPr marL="0" indent="0">
              <a:buNone/>
            </a:pPr>
            <a:r>
              <a:rPr lang="cs-CZ" b="1" dirty="0"/>
              <a:t>Jaké jsou lhůty a postupy Úřadu u odvolání a rozkladu:</a:t>
            </a:r>
            <a:endParaRPr lang="cs-CZ" dirty="0"/>
          </a:p>
          <a:p>
            <a:pPr lvl="0"/>
            <a:r>
              <a:rPr lang="cs-CZ" dirty="0"/>
              <a:t>O odvolání proti rozhodnutí povinného subjektu bude rozhodnuto do 15 dnů ode dne, kdy bylo Úřadu odvolání povinným subjektem postoupeno.</a:t>
            </a:r>
          </a:p>
          <a:p>
            <a:pPr lvl="0"/>
            <a:r>
              <a:rPr lang="cs-CZ" dirty="0"/>
              <a:t>Rozklad proti rozhodnutí Úřadu jako povinného subjektu bude vyřízen do 15 pracovních dnů ode dne postoupení rozkladu rozkladové komisi, resp. předsedovi Úřadu.</a:t>
            </a:r>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420782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r>
              <a:rPr lang="cs-CZ" b="1" dirty="0"/>
              <a:t>Opatření proti nečinnosti nadřízeného orgánu:</a:t>
            </a:r>
            <a:r>
              <a:rPr lang="cs-CZ" dirty="0"/>
              <a:t> </a:t>
            </a:r>
          </a:p>
          <a:p>
            <a:pPr lvl="0"/>
            <a:r>
              <a:rPr lang="cs-CZ" dirty="0"/>
              <a:t>Úřadu je nezbytné postoupit všechny žádosti o opatření proti nečinnosti, které nadřízený orgán na svoji nečinnost přímo obdrží, a to i pokud již ve věci rozhodl.</a:t>
            </a:r>
          </a:p>
          <a:p>
            <a:pPr lvl="0"/>
            <a:r>
              <a:rPr lang="cs-CZ" dirty="0"/>
              <a:t>K rozhodnutí si Úřad vyžádá stanovisko nadřízeného orgánu a kopii spisového materiálu.</a:t>
            </a:r>
          </a:p>
          <a:p>
            <a:pPr lvl="0"/>
            <a:r>
              <a:rPr lang="cs-CZ" dirty="0"/>
              <a:t>Stanovisko a kopii spisového matriálu je nezbytné Úřadu postoupit bez zbytečného odkladu (do 5 dnů).</a:t>
            </a:r>
          </a:p>
          <a:p>
            <a:pPr lvl="0"/>
            <a:r>
              <a:rPr lang="cs-CZ" dirty="0"/>
              <a:t>Nečinnost nadřízeného orgánu může nastat jak v odvolacím řízení, tak i při vyřizování stížnosti.</a:t>
            </a:r>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74411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endParaRPr lang="cs-CZ" b="1" dirty="0"/>
          </a:p>
          <a:p>
            <a:pPr marL="0" indent="0">
              <a:buNone/>
            </a:pPr>
            <a:r>
              <a:rPr lang="cs-CZ" b="1" dirty="0"/>
              <a:t>Jaké jsou lhůty a postupy Úřadu u opatření proti nečinnosti:</a:t>
            </a:r>
            <a:endParaRPr lang="cs-CZ" dirty="0"/>
          </a:p>
          <a:p>
            <a:pPr lvl="0"/>
            <a:r>
              <a:rPr lang="cs-CZ" dirty="0"/>
              <a:t>Úřad rozhoduje ve lhůtách dle § 71 správního řádu nejpozději do 30 dnů ode dne doručení žádosti</a:t>
            </a:r>
          </a:p>
          <a:p>
            <a:pPr lvl="0"/>
            <a:r>
              <a:rPr lang="cs-CZ" dirty="0"/>
              <a:t>Nenařizuje ústní jednání, místní šetření, rozhoduje tedy bezodkladně</a:t>
            </a:r>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310079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20, odst. 5</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lnSpcReduction="10000"/>
          </a:bodyPr>
          <a:lstStyle/>
          <a:p>
            <a:pPr marL="0" indent="0">
              <a:buNone/>
            </a:pPr>
            <a:r>
              <a:rPr lang="cs-CZ" dirty="0"/>
              <a:t>3. ÚOOÚ je odvolacím orgánem pro povinné subjekty, u kterých dosud rozhodoval o odvolání a stížnostech ten, kdo stojí v čele povinného subjektu – ustanovení § 20 odst. 5 Informačního zákona.</a:t>
            </a:r>
          </a:p>
          <a:p>
            <a:r>
              <a:rPr lang="cs-CZ" dirty="0"/>
              <a:t>To platí za situace, že není možno určit nadřízený orgán dle ustanovení § 178 správního řádu. </a:t>
            </a:r>
          </a:p>
          <a:p>
            <a:r>
              <a:rPr lang="cs-CZ" b="1" dirty="0"/>
              <a:t>Taxativní výčet povinných subjektů, pro které je ÚOOÚ nadřízeným orgánem, není stanoven. </a:t>
            </a:r>
            <a:endParaRPr lang="cs-CZ" dirty="0"/>
          </a:p>
          <a:p>
            <a:r>
              <a:rPr lang="cs-CZ" dirty="0"/>
              <a:t>Vždy je nezbytné individuálně posoudit, zda pro povinný subjekt nelze určit nadřízený orgán podle ustanovení § 178 správního řádu. Teprve v případě, že takto nadřízený orgán určit nelze, bude nadřízeným orgánem ÚOOÚ.  </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28773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4000" b="1" dirty="0"/>
              <a:t>Obsah příspěvku</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endParaRPr lang="cs-CZ" dirty="0"/>
          </a:p>
          <a:p>
            <a:r>
              <a:rPr lang="cs-CZ" dirty="0"/>
              <a:t>Novela zákona č. 106/1999 Sb., o svobodném přístupu k informacím č. 111/2019 Sb.</a:t>
            </a:r>
          </a:p>
          <a:p>
            <a:r>
              <a:rPr lang="cs-CZ" dirty="0"/>
              <a:t>Cíle novely</a:t>
            </a:r>
          </a:p>
          <a:p>
            <a:r>
              <a:rPr lang="cs-CZ" dirty="0"/>
              <a:t>Obsah nové působnosti</a:t>
            </a:r>
          </a:p>
          <a:p>
            <a:r>
              <a:rPr lang="cs-CZ" dirty="0"/>
              <a:t>Naplnění působnosti v oblasti práva na informace Úřadem</a:t>
            </a:r>
          </a:p>
          <a:p>
            <a:r>
              <a:rPr lang="cs-CZ" dirty="0"/>
              <a:t>Výkon nové působnosti</a:t>
            </a:r>
          </a:p>
          <a:p>
            <a:r>
              <a:rPr lang="cs-CZ" dirty="0"/>
              <a:t>Problematické okruhy</a:t>
            </a:r>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905544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endParaRPr lang="cs-CZ" b="1" dirty="0"/>
          </a:p>
          <a:p>
            <a:pPr marL="0" indent="0">
              <a:buNone/>
            </a:pPr>
            <a:r>
              <a:rPr lang="cs-CZ" b="1" dirty="0"/>
              <a:t>Činnost Úřadu jako nadřízeného orgánu zahrnuje:</a:t>
            </a:r>
            <a:endParaRPr lang="cs-CZ" dirty="0"/>
          </a:p>
          <a:p>
            <a:r>
              <a:rPr lang="cs-CZ" dirty="0"/>
              <a:t>řízení o odvolání proti rozhodnutí povinného subjektu</a:t>
            </a:r>
          </a:p>
          <a:p>
            <a:r>
              <a:rPr lang="cs-CZ" dirty="0"/>
              <a:t>řízení o stížnosti na postup při vyřizování žádosti o informace</a:t>
            </a:r>
          </a:p>
          <a:p>
            <a:r>
              <a:rPr lang="cs-CZ" dirty="0"/>
              <a:t>přijetí opatření proti nečinnosti povinného subjektu</a:t>
            </a:r>
          </a:p>
          <a:p>
            <a:pPr marL="0" indent="0">
              <a:buNone/>
            </a:pPr>
            <a:endParaRPr lang="cs-CZ" dirty="0"/>
          </a:p>
          <a:p>
            <a:pPr marL="0" indent="0">
              <a:buNone/>
            </a:pPr>
            <a:endParaRPr lang="cs-CZ" dirty="0"/>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145047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Novela z. č. 111/2019 Sb. - § 16b, odst. 3</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r>
              <a:rPr lang="cs-CZ" b="1" dirty="0"/>
              <a:t>Jaké jsou lhůty a postupy Úřadu u:</a:t>
            </a:r>
          </a:p>
          <a:p>
            <a:r>
              <a:rPr lang="cs-CZ" b="1" dirty="0"/>
              <a:t>Odvolání – </a:t>
            </a:r>
            <a:r>
              <a:rPr lang="cs-CZ" dirty="0"/>
              <a:t>rozhoduje ve lhůtě 15 dní ode dne postoupení odvolání</a:t>
            </a:r>
          </a:p>
          <a:p>
            <a:r>
              <a:rPr lang="cs-CZ" b="1" dirty="0"/>
              <a:t>Stížnosti proti postupu povinného subjektu:</a:t>
            </a:r>
            <a:r>
              <a:rPr lang="cs-CZ" dirty="0"/>
              <a:t> </a:t>
            </a:r>
          </a:p>
          <a:p>
            <a:pPr lvl="1"/>
            <a:r>
              <a:rPr lang="cs-CZ" dirty="0"/>
              <a:t>Rozhodnutí o stížnosti bude vydáno do 15 dnů ode dne, kdy mu byla stížnost povinným subjektem postoupena. </a:t>
            </a:r>
          </a:p>
          <a:p>
            <a:r>
              <a:rPr lang="cs-CZ" b="1" dirty="0"/>
              <a:t>Opatření proti nečinnosti nadřízeného orgánu:</a:t>
            </a:r>
            <a:r>
              <a:rPr lang="cs-CZ" dirty="0"/>
              <a:t> </a:t>
            </a:r>
          </a:p>
          <a:p>
            <a:pPr lvl="1"/>
            <a:r>
              <a:rPr lang="cs-CZ" dirty="0"/>
              <a:t>O opatření proti nečinnosti Úřad rozhodne nejpozději do 30 dnů ode dne doručení žádosti.</a:t>
            </a:r>
          </a:p>
          <a:p>
            <a:pPr marL="0" indent="0">
              <a:buNone/>
            </a:pPr>
            <a:endParaRPr lang="cs-CZ" dirty="0"/>
          </a:p>
          <a:p>
            <a:endParaRPr lang="cs-CZ" dirty="0"/>
          </a:p>
          <a:p>
            <a:pPr marL="457200" lvl="1" indent="0">
              <a:buNone/>
            </a:pP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845299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Nástupnické žaloby</a:t>
            </a:r>
            <a:endParaRPr lang="cs-CZ" b="1" dirty="0"/>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endParaRPr lang="cs-CZ" dirty="0"/>
          </a:p>
          <a:p>
            <a:r>
              <a:rPr lang="cs-CZ" dirty="0"/>
              <a:t>Úřad s ohledem na svou novou působnost vstupuje do dosud neukončených soudních řízení, resp. je pasivně legitimován ve správních žalobách proti rozhodnutím nadřízených orgánů, které svoji působnost dne 1. ledna 2020 pozbyly (ustanovení § 20 odst. 5 zákona č. 106/1999). </a:t>
            </a:r>
          </a:p>
          <a:p>
            <a:r>
              <a:rPr lang="cs-CZ" dirty="0"/>
              <a:t>Počet řešených správních žalob k 31. 8. 2021 – 63, z toho 5 do rozhodnutí Úřadu</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891435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sz="3200" dirty="0"/>
              <a:t>                     </a:t>
            </a:r>
            <a:r>
              <a:rPr lang="cs-CZ" sz="3200" b="1" dirty="0"/>
              <a:t>Naplnění nové působnosti Úřadem</a:t>
            </a:r>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graphicFrame>
        <p:nvGraphicFramePr>
          <p:cNvPr id="37" name="Zástupný symbol pro obsah 36">
            <a:extLst>
              <a:ext uri="{FF2B5EF4-FFF2-40B4-BE49-F238E27FC236}">
                <a16:creationId xmlns:a16="http://schemas.microsoft.com/office/drawing/2014/main" id="{D59A97EC-E864-401D-9B57-5DC4D8546069}"/>
              </a:ext>
            </a:extLst>
          </p:cNvPr>
          <p:cNvGraphicFramePr>
            <a:graphicFrameLocks noGrp="1"/>
          </p:cNvGraphicFramePr>
          <p:nvPr>
            <p:ph idx="1"/>
            <p:extLst>
              <p:ext uri="{D42A27DB-BD31-4B8C-83A1-F6EECF244321}">
                <p14:modId xmlns:p14="http://schemas.microsoft.com/office/powerpoint/2010/main" val="875692840"/>
              </p:ext>
            </p:extLst>
          </p:nvPr>
        </p:nvGraphicFramePr>
        <p:xfrm>
          <a:off x="838200" y="1728788"/>
          <a:ext cx="10515600" cy="4448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 name="Obdélník 37">
            <a:extLst>
              <a:ext uri="{FF2B5EF4-FFF2-40B4-BE49-F238E27FC236}">
                <a16:creationId xmlns:a16="http://schemas.microsoft.com/office/drawing/2014/main" id="{C9579FAC-3227-4BF0-9AE9-B79E7AACBF46}"/>
              </a:ext>
            </a:extLst>
          </p:cNvPr>
          <p:cNvSpPr/>
          <p:nvPr/>
        </p:nvSpPr>
        <p:spPr>
          <a:xfrm>
            <a:off x="8458200" y="2148840"/>
            <a:ext cx="2487168" cy="1636776"/>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solidFill>
                  <a:schemeClr val="tx1"/>
                </a:solidFill>
              </a:rPr>
              <a:t>+ dotazy</a:t>
            </a:r>
          </a:p>
          <a:p>
            <a:r>
              <a:rPr lang="cs-CZ" dirty="0">
                <a:solidFill>
                  <a:schemeClr val="tx1"/>
                </a:solidFill>
              </a:rPr>
              <a:t>+ agenda rozkladů</a:t>
            </a:r>
          </a:p>
          <a:p>
            <a:r>
              <a:rPr lang="cs-CZ" dirty="0">
                <a:solidFill>
                  <a:schemeClr val="tx1"/>
                </a:solidFill>
              </a:rPr>
              <a:t>+agenda správních žalob</a:t>
            </a:r>
          </a:p>
          <a:p>
            <a:r>
              <a:rPr lang="cs-CZ" dirty="0">
                <a:solidFill>
                  <a:schemeClr val="tx1"/>
                </a:solidFill>
              </a:rPr>
              <a:t>+ agenda dle § 175 SŘ</a:t>
            </a:r>
          </a:p>
        </p:txBody>
      </p:sp>
    </p:spTree>
    <p:extLst>
      <p:ext uri="{BB962C8B-B14F-4D97-AF65-F5344CB8AC3E}">
        <p14:creationId xmlns:p14="http://schemas.microsoft.com/office/powerpoint/2010/main" val="3733335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Naplnění nové působnosti Úřadem</a:t>
            </a:r>
            <a:endParaRPr lang="cs-CZ" b="1"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graphicFrame>
        <p:nvGraphicFramePr>
          <p:cNvPr id="7" name="Zástupný symbol pro obsah 6">
            <a:extLst>
              <a:ext uri="{FF2B5EF4-FFF2-40B4-BE49-F238E27FC236}">
                <a16:creationId xmlns:a16="http://schemas.microsoft.com/office/drawing/2014/main" id="{0151F135-4B25-4D0E-9919-34039C01C6F6}"/>
              </a:ext>
            </a:extLst>
          </p:cNvPr>
          <p:cNvGraphicFramePr>
            <a:graphicFrameLocks noGrp="1"/>
          </p:cNvGraphicFramePr>
          <p:nvPr>
            <p:ph idx="1"/>
            <p:extLst>
              <p:ext uri="{D42A27DB-BD31-4B8C-83A1-F6EECF244321}">
                <p14:modId xmlns:p14="http://schemas.microsoft.com/office/powerpoint/2010/main" val="2476685314"/>
              </p:ext>
            </p:extLst>
          </p:nvPr>
        </p:nvGraphicFramePr>
        <p:xfrm>
          <a:off x="384048" y="1728788"/>
          <a:ext cx="11247120" cy="4448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785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Naplnění nové působnosti Úřadem</a:t>
            </a:r>
            <a:endParaRPr lang="cs-CZ" b="1" dirty="0"/>
          </a:p>
        </p:txBody>
      </p:sp>
      <p:graphicFrame>
        <p:nvGraphicFramePr>
          <p:cNvPr id="2" name="Zástupný symbol pro obsah 1">
            <a:extLst>
              <a:ext uri="{FF2B5EF4-FFF2-40B4-BE49-F238E27FC236}">
                <a16:creationId xmlns:a16="http://schemas.microsoft.com/office/drawing/2014/main" id="{4200EE5F-A21A-4025-853B-74110E51F8E6}"/>
              </a:ext>
            </a:extLst>
          </p:cNvPr>
          <p:cNvGraphicFramePr>
            <a:graphicFrameLocks noGrp="1"/>
          </p:cNvGraphicFramePr>
          <p:nvPr>
            <p:ph idx="1"/>
            <p:extLst>
              <p:ext uri="{D42A27DB-BD31-4B8C-83A1-F6EECF244321}">
                <p14:modId xmlns:p14="http://schemas.microsoft.com/office/powerpoint/2010/main" val="3999817408"/>
              </p:ext>
            </p:extLst>
          </p:nvPr>
        </p:nvGraphicFramePr>
        <p:xfrm>
          <a:off x="896112" y="1692465"/>
          <a:ext cx="10457688" cy="4786068"/>
        </p:xfrm>
        <a:graphic>
          <a:graphicData uri="http://schemas.openxmlformats.org/drawingml/2006/table">
            <a:tbl>
              <a:tblPr>
                <a:tableStyleId>{5C22544A-7EE6-4342-B048-85BDC9FD1C3A}</a:tableStyleId>
              </a:tblPr>
              <a:tblGrid>
                <a:gridCol w="2194560">
                  <a:extLst>
                    <a:ext uri="{9D8B030D-6E8A-4147-A177-3AD203B41FA5}">
                      <a16:colId xmlns:a16="http://schemas.microsoft.com/office/drawing/2014/main" val="3585433812"/>
                    </a:ext>
                  </a:extLst>
                </a:gridCol>
                <a:gridCol w="2706624">
                  <a:extLst>
                    <a:ext uri="{9D8B030D-6E8A-4147-A177-3AD203B41FA5}">
                      <a16:colId xmlns:a16="http://schemas.microsoft.com/office/drawing/2014/main" val="2097584288"/>
                    </a:ext>
                  </a:extLst>
                </a:gridCol>
                <a:gridCol w="2637592">
                  <a:extLst>
                    <a:ext uri="{9D8B030D-6E8A-4147-A177-3AD203B41FA5}">
                      <a16:colId xmlns:a16="http://schemas.microsoft.com/office/drawing/2014/main" val="271084201"/>
                    </a:ext>
                  </a:extLst>
                </a:gridCol>
                <a:gridCol w="2918912">
                  <a:extLst>
                    <a:ext uri="{9D8B030D-6E8A-4147-A177-3AD203B41FA5}">
                      <a16:colId xmlns:a16="http://schemas.microsoft.com/office/drawing/2014/main" val="2266079938"/>
                    </a:ext>
                  </a:extLst>
                </a:gridCol>
              </a:tblGrid>
              <a:tr h="227908">
                <a:tc>
                  <a:txBody>
                    <a:bodyPr/>
                    <a:lstStyle/>
                    <a:p>
                      <a:pPr algn="l" fontAlgn="b"/>
                      <a:r>
                        <a:rPr lang="cs-CZ" sz="1400" b="1" u="none" strike="noStrike" dirty="0">
                          <a:effectLst/>
                        </a:rPr>
                        <a:t>Nápad 106/1999 Sb. </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l" fontAlgn="b"/>
                      <a:r>
                        <a:rPr lang="cs-CZ" sz="1400" b="1" u="none" strike="noStrike" dirty="0">
                          <a:effectLst/>
                        </a:rPr>
                        <a:t>§ 16b</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l" fontAlgn="b"/>
                      <a:r>
                        <a:rPr lang="cs-CZ" sz="1400" b="1" u="none" strike="noStrike" dirty="0">
                          <a:effectLst/>
                        </a:rPr>
                        <a:t>§ 20 odst. 5</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l" fontAlgn="b"/>
                      <a:r>
                        <a:rPr lang="cs-CZ" sz="1400" b="1" u="none" strike="noStrike" dirty="0">
                          <a:effectLst/>
                        </a:rPr>
                        <a:t>Souhrn podání</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extLst>
                  <a:ext uri="{0D108BD9-81ED-4DB2-BD59-A6C34878D82A}">
                    <a16:rowId xmlns:a16="http://schemas.microsoft.com/office/drawing/2014/main" val="1775360569"/>
                  </a:ext>
                </a:extLst>
              </a:tr>
              <a:tr h="227908">
                <a:tc>
                  <a:txBody>
                    <a:bodyPr/>
                    <a:lstStyle/>
                    <a:p>
                      <a:pPr algn="l" fontAlgn="ctr"/>
                      <a:r>
                        <a:rPr lang="cs-CZ" sz="1400" b="1" u="none" strike="noStrike">
                          <a:effectLst/>
                        </a:rPr>
                        <a:t>leden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16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42</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2558141730"/>
                  </a:ext>
                </a:extLst>
              </a:tr>
              <a:tr h="227908">
                <a:tc>
                  <a:txBody>
                    <a:bodyPr/>
                    <a:lstStyle/>
                    <a:p>
                      <a:pPr algn="l" fontAlgn="ctr"/>
                      <a:r>
                        <a:rPr lang="cs-CZ" sz="1400" b="1" u="none" strike="noStrike">
                          <a:effectLst/>
                        </a:rPr>
                        <a:t>únor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14</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25</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39</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838029129"/>
                  </a:ext>
                </a:extLst>
              </a:tr>
              <a:tr h="227908">
                <a:tc>
                  <a:txBody>
                    <a:bodyPr/>
                    <a:lstStyle/>
                    <a:p>
                      <a:pPr algn="l" fontAlgn="ctr"/>
                      <a:r>
                        <a:rPr lang="cs-CZ" sz="1400" b="1" u="none" strike="noStrike">
                          <a:effectLst/>
                        </a:rPr>
                        <a:t>březen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34</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4187878956"/>
                  </a:ext>
                </a:extLst>
              </a:tr>
              <a:tr h="227908">
                <a:tc>
                  <a:txBody>
                    <a:bodyPr/>
                    <a:lstStyle/>
                    <a:p>
                      <a:pPr algn="l" fontAlgn="ctr"/>
                      <a:r>
                        <a:rPr lang="cs-CZ" sz="1400" b="1" u="none" strike="noStrike" dirty="0">
                          <a:effectLst/>
                        </a:rPr>
                        <a:t>duben 20</a:t>
                      </a:r>
                      <a:endParaRPr lang="cs-CZ" sz="1400" b="1" i="0" u="none" strike="noStrike" dirty="0">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21</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20</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41</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3107327176"/>
                  </a:ext>
                </a:extLst>
              </a:tr>
              <a:tr h="227908">
                <a:tc>
                  <a:txBody>
                    <a:bodyPr/>
                    <a:lstStyle/>
                    <a:p>
                      <a:pPr algn="l" fontAlgn="ctr"/>
                      <a:r>
                        <a:rPr lang="cs-CZ" sz="1400" b="1" u="none" strike="noStrike">
                          <a:effectLst/>
                        </a:rPr>
                        <a:t>květen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17</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28</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45</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560709261"/>
                  </a:ext>
                </a:extLst>
              </a:tr>
              <a:tr h="227908">
                <a:tc>
                  <a:txBody>
                    <a:bodyPr/>
                    <a:lstStyle/>
                    <a:p>
                      <a:pPr algn="l" fontAlgn="ctr"/>
                      <a:r>
                        <a:rPr lang="cs-CZ" sz="1400" b="1" u="none" strike="noStrike">
                          <a:effectLst/>
                        </a:rPr>
                        <a:t>červen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11</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57</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2827115299"/>
                  </a:ext>
                </a:extLst>
              </a:tr>
              <a:tr h="227908">
                <a:tc>
                  <a:txBody>
                    <a:bodyPr/>
                    <a:lstStyle/>
                    <a:p>
                      <a:pPr algn="l" fontAlgn="ctr"/>
                      <a:r>
                        <a:rPr lang="cs-CZ" sz="1400" b="1" u="none" strike="noStrike">
                          <a:effectLst/>
                        </a:rPr>
                        <a:t>červenec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19</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34</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53</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4033948681"/>
                  </a:ext>
                </a:extLst>
              </a:tr>
              <a:tr h="227908">
                <a:tc>
                  <a:txBody>
                    <a:bodyPr/>
                    <a:lstStyle/>
                    <a:p>
                      <a:pPr algn="l" fontAlgn="ctr"/>
                      <a:r>
                        <a:rPr lang="cs-CZ" sz="1400" b="1" u="none" strike="noStrike">
                          <a:effectLst/>
                        </a:rPr>
                        <a:t>srpen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28</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50</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2860315284"/>
                  </a:ext>
                </a:extLst>
              </a:tr>
              <a:tr h="227908">
                <a:tc>
                  <a:txBody>
                    <a:bodyPr/>
                    <a:lstStyle/>
                    <a:p>
                      <a:pPr algn="l" fontAlgn="ctr"/>
                      <a:r>
                        <a:rPr lang="cs-CZ" sz="1400" b="1" u="none" strike="noStrike">
                          <a:effectLst/>
                        </a:rPr>
                        <a:t>září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17</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49</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602698929"/>
                  </a:ext>
                </a:extLst>
              </a:tr>
              <a:tr h="227908">
                <a:tc>
                  <a:txBody>
                    <a:bodyPr/>
                    <a:lstStyle/>
                    <a:p>
                      <a:pPr algn="l" fontAlgn="ctr"/>
                      <a:r>
                        <a:rPr lang="cs-CZ" sz="1400" b="1" u="none" strike="noStrike">
                          <a:effectLst/>
                        </a:rPr>
                        <a:t>říjen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18</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23</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41</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090382329"/>
                  </a:ext>
                </a:extLst>
              </a:tr>
              <a:tr h="227908">
                <a:tc>
                  <a:txBody>
                    <a:bodyPr/>
                    <a:lstStyle/>
                    <a:p>
                      <a:pPr algn="l" fontAlgn="ctr"/>
                      <a:r>
                        <a:rPr lang="cs-CZ" sz="1400" b="1" u="none" strike="noStrike">
                          <a:effectLst/>
                        </a:rPr>
                        <a:t>listopad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20</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28</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48</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916452073"/>
                  </a:ext>
                </a:extLst>
              </a:tr>
              <a:tr h="227908">
                <a:tc>
                  <a:txBody>
                    <a:bodyPr/>
                    <a:lstStyle/>
                    <a:p>
                      <a:pPr algn="l" fontAlgn="ctr"/>
                      <a:r>
                        <a:rPr lang="cs-CZ" sz="1400" b="1" u="none" strike="noStrike">
                          <a:effectLst/>
                        </a:rPr>
                        <a:t>prosinec 20</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15</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27</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3011004997"/>
                  </a:ext>
                </a:extLst>
              </a:tr>
              <a:tr h="227908">
                <a:tc>
                  <a:txBody>
                    <a:bodyPr/>
                    <a:lstStyle/>
                    <a:p>
                      <a:pPr algn="l" fontAlgn="ctr"/>
                      <a:r>
                        <a:rPr lang="cs-CZ" sz="1400" b="1" u="none" strike="noStrike">
                          <a:effectLst/>
                        </a:rPr>
                        <a:t>leden 21</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21</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35</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56</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02559171"/>
                  </a:ext>
                </a:extLst>
              </a:tr>
              <a:tr h="227908">
                <a:tc>
                  <a:txBody>
                    <a:bodyPr/>
                    <a:lstStyle/>
                    <a:p>
                      <a:pPr algn="l" fontAlgn="ctr"/>
                      <a:r>
                        <a:rPr lang="cs-CZ" sz="1400" b="1" u="none" strike="noStrike">
                          <a:effectLst/>
                        </a:rPr>
                        <a:t>únor 21</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11</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30</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41</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3762657928"/>
                  </a:ext>
                </a:extLst>
              </a:tr>
              <a:tr h="227908">
                <a:tc>
                  <a:txBody>
                    <a:bodyPr/>
                    <a:lstStyle/>
                    <a:p>
                      <a:pPr algn="l" fontAlgn="ctr"/>
                      <a:r>
                        <a:rPr lang="cs-CZ" sz="1400" b="1" u="none" strike="noStrike">
                          <a:effectLst/>
                        </a:rPr>
                        <a:t>březen 21</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78</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2686082813"/>
                  </a:ext>
                </a:extLst>
              </a:tr>
              <a:tr h="227908">
                <a:tc>
                  <a:txBody>
                    <a:bodyPr/>
                    <a:lstStyle/>
                    <a:p>
                      <a:pPr algn="l" fontAlgn="ctr"/>
                      <a:r>
                        <a:rPr lang="cs-CZ" sz="1400" b="1" u="none" strike="noStrike">
                          <a:effectLst/>
                        </a:rPr>
                        <a:t>duben 21</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18</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44</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2267018958"/>
                  </a:ext>
                </a:extLst>
              </a:tr>
              <a:tr h="227908">
                <a:tc>
                  <a:txBody>
                    <a:bodyPr/>
                    <a:lstStyle/>
                    <a:p>
                      <a:pPr algn="l" fontAlgn="ctr"/>
                      <a:r>
                        <a:rPr lang="cs-CZ" sz="1400" b="1" u="none" strike="noStrike">
                          <a:effectLst/>
                        </a:rPr>
                        <a:t>květen 21</a:t>
                      </a:r>
                      <a:endParaRPr lang="cs-CZ" sz="1400" b="1" i="0" u="none" strike="noStrike">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22</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27</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49</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3747438114"/>
                  </a:ext>
                </a:extLst>
              </a:tr>
              <a:tr h="227908">
                <a:tc>
                  <a:txBody>
                    <a:bodyPr/>
                    <a:lstStyle/>
                    <a:p>
                      <a:pPr algn="l" fontAlgn="ctr"/>
                      <a:r>
                        <a:rPr lang="cs-CZ" sz="1400" b="1" u="none" strike="noStrike" dirty="0">
                          <a:effectLst/>
                        </a:rPr>
                        <a:t>červen 21</a:t>
                      </a:r>
                      <a:endParaRPr lang="cs-CZ" sz="1400" b="1" i="0" u="none" strike="noStrike" dirty="0">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26</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33</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59</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1552437309"/>
                  </a:ext>
                </a:extLst>
              </a:tr>
              <a:tr h="227908">
                <a:tc>
                  <a:txBody>
                    <a:bodyPr/>
                    <a:lstStyle/>
                    <a:p>
                      <a:pPr algn="l" fontAlgn="ctr"/>
                      <a:r>
                        <a:rPr lang="cs-CZ" sz="1400" b="1" u="none" strike="noStrike" dirty="0">
                          <a:effectLst/>
                        </a:rPr>
                        <a:t>červenec 21</a:t>
                      </a:r>
                      <a:endParaRPr lang="cs-CZ" sz="1400" b="1" i="0" u="none" strike="noStrike" dirty="0">
                        <a:solidFill>
                          <a:srgbClr val="161616"/>
                        </a:solidFill>
                        <a:effectLst/>
                        <a:latin typeface="Calibri" panose="020F0502020204030204" pitchFamily="34" charset="0"/>
                      </a:endParaRPr>
                    </a:p>
                  </a:txBody>
                  <a:tcPr marL="85725" marR="0" marT="0" marB="0" anchor="ctr">
                    <a:solidFill>
                      <a:srgbClr val="92D050"/>
                    </a:solidFill>
                  </a:tcPr>
                </a:tc>
                <a:tc>
                  <a:txBody>
                    <a:bodyPr/>
                    <a:lstStyle/>
                    <a:p>
                      <a:pPr algn="ctr" fontAlgn="ctr"/>
                      <a:r>
                        <a:rPr lang="cs-CZ" sz="1400" b="1" u="none" strike="noStrike">
                          <a:effectLst/>
                        </a:rPr>
                        <a:t>35</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30</a:t>
                      </a:r>
                      <a:endParaRPr lang="cs-CZ" sz="1400" b="1" i="0" u="none" strike="noStrike">
                        <a:solidFill>
                          <a:srgbClr val="161616"/>
                        </a:solidFill>
                        <a:effectLst/>
                        <a:latin typeface="Calibri" panose="020F0502020204030204" pitchFamily="34" charset="0"/>
                      </a:endParaRPr>
                    </a:p>
                  </a:txBody>
                  <a:tcPr marL="0" marR="0" marT="0" marB="0" anchor="ctr">
                    <a:solidFill>
                      <a:srgbClr val="92D050"/>
                    </a:solidFill>
                  </a:tcPr>
                </a:tc>
                <a:tc>
                  <a:txBody>
                    <a:bodyPr/>
                    <a:lstStyle/>
                    <a:p>
                      <a:pPr algn="ctr" fontAlgn="ctr"/>
                      <a:r>
                        <a:rPr lang="cs-CZ" sz="1400" b="1" u="none" strike="noStrike">
                          <a:effectLst/>
                        </a:rPr>
                        <a:t>65</a:t>
                      </a:r>
                      <a:endParaRPr lang="cs-CZ" sz="1400" b="1" i="0" u="none" strike="noStrike">
                        <a:solidFill>
                          <a:srgbClr val="3A3838"/>
                        </a:solidFill>
                        <a:effectLst/>
                        <a:latin typeface="Calibri" panose="020F0502020204030204" pitchFamily="34" charset="0"/>
                      </a:endParaRPr>
                    </a:p>
                  </a:txBody>
                  <a:tcPr marL="0" marR="0" marT="0" marB="0" anchor="ctr">
                    <a:solidFill>
                      <a:srgbClr val="92D050"/>
                    </a:solidFill>
                  </a:tcPr>
                </a:tc>
                <a:extLst>
                  <a:ext uri="{0D108BD9-81ED-4DB2-BD59-A6C34878D82A}">
                    <a16:rowId xmlns:a16="http://schemas.microsoft.com/office/drawing/2014/main" val="3600681811"/>
                  </a:ext>
                </a:extLst>
              </a:tr>
              <a:tr h="227908">
                <a:tc>
                  <a:txBody>
                    <a:bodyPr/>
                    <a:lstStyle/>
                    <a:p>
                      <a:pPr algn="l" fontAlgn="b"/>
                      <a:r>
                        <a:rPr lang="cs-CZ" sz="1400" b="1" u="none" strike="noStrike" dirty="0">
                          <a:effectLst/>
                        </a:rPr>
                        <a:t>K 31. červenci 2021:</a:t>
                      </a:r>
                      <a:endParaRPr lang="cs-CZ" sz="1400" b="1" i="1"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r" fontAlgn="b"/>
                      <a:r>
                        <a:rPr lang="cs-CZ" sz="1400" b="1" u="none" strike="noStrike" dirty="0">
                          <a:effectLst/>
                        </a:rPr>
                        <a:t>370</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r" fontAlgn="b"/>
                      <a:r>
                        <a:rPr lang="cs-CZ" sz="1400" b="1" u="none" strike="noStrike" dirty="0">
                          <a:effectLst/>
                        </a:rPr>
                        <a:t>548</a:t>
                      </a:r>
                      <a:endParaRPr lang="cs-CZ" sz="1400" b="1" i="0" u="none" strike="noStrike" dirty="0">
                        <a:solidFill>
                          <a:srgbClr val="000000"/>
                        </a:solidFill>
                        <a:effectLst/>
                        <a:latin typeface="Calibri" panose="020F0502020204030204" pitchFamily="34" charset="0"/>
                      </a:endParaRPr>
                    </a:p>
                  </a:txBody>
                  <a:tcPr marL="0" marR="0" marT="0" marB="0" anchor="b">
                    <a:solidFill>
                      <a:srgbClr val="00B0F0"/>
                    </a:solidFill>
                  </a:tcPr>
                </a:tc>
                <a:tc>
                  <a:txBody>
                    <a:bodyPr/>
                    <a:lstStyle/>
                    <a:p>
                      <a:pPr algn="r" fontAlgn="ctr"/>
                      <a:r>
                        <a:rPr lang="cs-CZ" sz="1400" b="1" u="none" strike="noStrike" dirty="0">
                          <a:effectLst/>
                        </a:rPr>
                        <a:t>918</a:t>
                      </a:r>
                      <a:endParaRPr lang="cs-CZ" sz="1400" b="1" i="0" u="none" strike="noStrike" dirty="0">
                        <a:solidFill>
                          <a:srgbClr val="3A3838"/>
                        </a:solidFill>
                        <a:effectLst/>
                        <a:latin typeface="Calibri" panose="020F0502020204030204" pitchFamily="34" charset="0"/>
                      </a:endParaRPr>
                    </a:p>
                  </a:txBody>
                  <a:tcPr marL="0" marR="0" marT="0" marB="0" anchor="ctr">
                    <a:solidFill>
                      <a:srgbClr val="00B0F0"/>
                    </a:solidFill>
                  </a:tcPr>
                </a:tc>
                <a:extLst>
                  <a:ext uri="{0D108BD9-81ED-4DB2-BD59-A6C34878D82A}">
                    <a16:rowId xmlns:a16="http://schemas.microsoft.com/office/drawing/2014/main" val="1008620952"/>
                  </a:ext>
                </a:extLst>
              </a:tr>
            </a:tbl>
          </a:graphicData>
        </a:graphic>
      </p:graphicFrame>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205365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Problematické okruhy</a:t>
            </a:r>
            <a:endParaRPr lang="cs-CZ" b="1" dirty="0"/>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r>
              <a:rPr lang="cs-CZ" dirty="0"/>
              <a:t>Subsidiární a omezené použití správního řádu</a:t>
            </a:r>
          </a:p>
          <a:p>
            <a:r>
              <a:rPr lang="cs-CZ" dirty="0"/>
              <a:t>Vhodnost postavení Úřadu jako nadřízeného orgánu vůči některým povinným subjektům</a:t>
            </a:r>
          </a:p>
          <a:p>
            <a:r>
              <a:rPr lang="cs-CZ" dirty="0"/>
              <a:t>Lhůty pro vydání rozhodnutí věci Úřadem</a:t>
            </a:r>
          </a:p>
          <a:p>
            <a:r>
              <a:rPr lang="cs-CZ" dirty="0"/>
              <a:t>Definice veřejné instituce</a:t>
            </a:r>
          </a:p>
          <a:p>
            <a:r>
              <a:rPr lang="cs-CZ" dirty="0"/>
              <a:t>Rozhodovací praxe soudů</a:t>
            </a:r>
          </a:p>
          <a:p>
            <a:r>
              <a:rPr lang="cs-CZ" dirty="0"/>
              <a:t>Povinné subjekty, které odmítají být povinnými subjekty</a:t>
            </a:r>
          </a:p>
          <a:p>
            <a:r>
              <a:rPr lang="cs-CZ" dirty="0"/>
              <a:t>„Naši klienti“ a šikanózní výkon práva</a:t>
            </a:r>
          </a:p>
          <a:p>
            <a:endParaRPr lang="cs-CZ" dirty="0"/>
          </a:p>
          <a:p>
            <a:pPr marL="0" indent="0">
              <a:buNone/>
            </a:pPr>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825298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b="1" dirty="0"/>
              <a:t>Shrnutí</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pPr marL="0" indent="0" algn="ctr">
              <a:buNone/>
            </a:pPr>
            <a:endParaRPr lang="cs-CZ" dirty="0"/>
          </a:p>
          <a:p>
            <a:pPr marL="0" indent="0" algn="ctr">
              <a:buNone/>
            </a:pPr>
            <a:r>
              <a:rPr lang="cs-CZ" b="1" dirty="0"/>
              <a:t>V roce 2020 i díky působnosti Úřadu právo na přístup k informacím o činnosti omezeno nebylo, je tomu tak i v roce 2021.</a:t>
            </a:r>
          </a:p>
          <a:p>
            <a:pPr marL="0" indent="0" algn="ctr">
              <a:buNone/>
            </a:pPr>
            <a:r>
              <a:rPr lang="cs-CZ" dirty="0"/>
              <a:t>Právo na informace bylo podpořeno možností objektivního posouzení rozhodnutí nadřízených orgánů vnějším subjektem.</a:t>
            </a:r>
          </a:p>
          <a:p>
            <a:pPr marL="0" indent="0" algn="ctr">
              <a:buNone/>
            </a:pPr>
            <a:r>
              <a:rPr lang="cs-CZ" dirty="0"/>
              <a:t>Žadatel při realizaci svého ústavního práva na informace získal další zákonný institut – informační příkaz.</a:t>
            </a:r>
          </a:p>
          <a:p>
            <a:pPr marL="0" indent="0" algn="ctr">
              <a:buNone/>
            </a:pPr>
            <a:r>
              <a:rPr lang="cs-CZ" b="1" dirty="0"/>
              <a:t>Otevřenost veřejné správy a rychlý přístup k informacím o její činnosti zůstává pilířem demokratického právního státu.</a:t>
            </a:r>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605578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pPr marL="0" indent="0" algn="ctr">
              <a:buNone/>
            </a:pPr>
            <a:endParaRPr lang="cs-CZ" dirty="0"/>
          </a:p>
          <a:p>
            <a:pPr marL="0" indent="0" algn="ctr">
              <a:buNone/>
            </a:pPr>
            <a:endParaRPr lang="cs-CZ" dirty="0"/>
          </a:p>
          <a:p>
            <a:pPr marL="0" indent="0" algn="ctr">
              <a:buNone/>
            </a:pPr>
            <a:endParaRPr lang="cs-CZ" dirty="0"/>
          </a:p>
          <a:p>
            <a:pPr marL="0" indent="0" algn="ctr">
              <a:buNone/>
            </a:pPr>
            <a:r>
              <a:rPr lang="cs-CZ" dirty="0"/>
              <a:t>Děkuji za pozornost!</a:t>
            </a:r>
          </a:p>
          <a:p>
            <a:pPr marL="0" indent="0" algn="ctr">
              <a:buNone/>
            </a:pPr>
            <a:endParaRPr lang="cs-CZ" dirty="0"/>
          </a:p>
          <a:p>
            <a:pPr marL="0" indent="0" algn="ctr">
              <a:buNone/>
            </a:pPr>
            <a:r>
              <a:rPr lang="cs-CZ" dirty="0"/>
              <a:t>www.uoou.cz</a:t>
            </a:r>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25999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Novela zákona č. 106/1999 Sb.</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endParaRPr lang="cs-CZ" dirty="0"/>
          </a:p>
          <a:p>
            <a:r>
              <a:rPr lang="cs-CZ" dirty="0"/>
              <a:t>Dnem  2. ledna 2020 nabyla účinnosti některá ustanovení zákona č. 111/2019 Sb., kterými byl novelizován i zákon </a:t>
            </a:r>
            <a:r>
              <a:rPr lang="cs-CZ" b="1" dirty="0"/>
              <a:t>č. 106/1999 Sb., o svobodném přístupu k informacím</a:t>
            </a:r>
            <a:r>
              <a:rPr lang="cs-CZ" dirty="0"/>
              <a:t> (dále jen „zákon č. 106/1999 Sb.“ nebo „Informační zákon“). </a:t>
            </a:r>
          </a:p>
          <a:p>
            <a:r>
              <a:rPr lang="cs-CZ" dirty="0"/>
              <a:t>Konkrétně se jedná o ustanovení </a:t>
            </a:r>
            <a:r>
              <a:rPr lang="cs-CZ" b="1" dirty="0"/>
              <a:t>§ 16, § 16a, § 16b a § 20 </a:t>
            </a:r>
            <a:r>
              <a:rPr lang="cs-CZ" dirty="0"/>
              <a:t>Informačního zákona.</a:t>
            </a:r>
            <a:br>
              <a:rPr lang="cs-CZ" dirty="0"/>
            </a:br>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292307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Cíle novely zákona č. 106/1999 Sb.</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endParaRPr lang="cs-CZ" dirty="0"/>
          </a:p>
          <a:p>
            <a:r>
              <a:rPr lang="cs-CZ" dirty="0"/>
              <a:t>Vyšší efektivita dodržování a vymáhání práva na informace</a:t>
            </a:r>
          </a:p>
          <a:p>
            <a:r>
              <a:rPr lang="cs-CZ" dirty="0"/>
              <a:t>Rychlejší cesta žadatelů k realizaci práva na informace, pokud není zákonný důvod informaci neposkytnout (§ 16 Informačního zákona)</a:t>
            </a:r>
          </a:p>
          <a:p>
            <a:r>
              <a:rPr lang="cs-CZ" dirty="0"/>
              <a:t>Eliminace procesního ping-pongu mezi nadřízeným orgánem a povinným subjektem</a:t>
            </a:r>
          </a:p>
          <a:p>
            <a:r>
              <a:rPr lang="cs-CZ" dirty="0"/>
              <a:t>Exekuční vymahatelnost nového právního nástroje</a:t>
            </a:r>
          </a:p>
          <a:p>
            <a:r>
              <a:rPr lang="cs-CZ" dirty="0"/>
              <a:t>Omezení případů, kdy žadatel realizuje své právo prostřednictvím soudů</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51565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Novela z. č. 111/2019 Sb. - obsah</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a:bodyPr>
          <a:lstStyle/>
          <a:p>
            <a:pPr marL="0" indent="0">
              <a:buNone/>
            </a:pPr>
            <a:r>
              <a:rPr lang="cs-CZ" b="1" dirty="0"/>
              <a:t>Nový právní nástroj – informační příkaz § 16</a:t>
            </a:r>
          </a:p>
          <a:p>
            <a:r>
              <a:rPr lang="cs-CZ" dirty="0"/>
              <a:t>Zaveden pro situace, kdy je si nadřízený orgán v průběhu odvolacího řízení (či řízení o rozkladu) nebo při řešení stížnosti naprosto jist, že požadovanou informaci v konkrétním rozsahu povinný subjekt má a ze zákona ji má poskytnout.</a:t>
            </a:r>
          </a:p>
          <a:p>
            <a:r>
              <a:rPr lang="cs-CZ" dirty="0"/>
              <a:t>K institutu přikázání poskytnutí informace soudem (od roku 2006), přistupuje možnost přikázání na základě informačního příkazu přímo nadřízeným správním orgánem (částečný informační příkaz).</a:t>
            </a:r>
          </a:p>
          <a:p>
            <a:r>
              <a:rPr lang="cs-CZ" dirty="0"/>
              <a:t>Jde o rozhodnutí, do něhož se nelze odvolat, jde o exekuční titul dle správního řádu (vymáhání dle § 129 správního řádu).</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417513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lstStyle/>
          <a:p>
            <a:r>
              <a:rPr lang="cs-CZ" dirty="0"/>
              <a:t>               </a:t>
            </a:r>
            <a:r>
              <a:rPr lang="cs-CZ" sz="3200" b="1" dirty="0"/>
              <a:t>Novela z. č. 111/2019 Sb. - obsah</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lstStyle/>
          <a:p>
            <a:pPr marL="0" indent="0">
              <a:buNone/>
            </a:pPr>
            <a:r>
              <a:rPr lang="cs-CZ" sz="3200" b="1" dirty="0"/>
              <a:t>Nová působnost ÚOOÚ:</a:t>
            </a:r>
          </a:p>
          <a:p>
            <a:pPr marL="0" indent="0">
              <a:buNone/>
            </a:pPr>
            <a:endParaRPr lang="cs-CZ" sz="800" b="1" dirty="0"/>
          </a:p>
          <a:p>
            <a:pPr marL="514350" indent="-514350">
              <a:buFont typeface="+mj-lt"/>
              <a:buAutoNum type="arabicPeriod"/>
            </a:pPr>
            <a:r>
              <a:rPr lang="cs-CZ" sz="3200" dirty="0"/>
              <a:t>Přezkumné řízení u rozhodnutí nadřízeného orgánu </a:t>
            </a:r>
            <a:r>
              <a:rPr lang="cs-CZ" sz="3200" b="1" dirty="0"/>
              <a:t>(§ 16b odst. 1 a odst. 2</a:t>
            </a:r>
            <a:r>
              <a:rPr lang="cs-CZ" sz="3200" dirty="0"/>
              <a:t> zákona č. 106/1999 Sb.)</a:t>
            </a:r>
          </a:p>
          <a:p>
            <a:pPr marL="514350" indent="-514350">
              <a:buFont typeface="+mj-lt"/>
              <a:buAutoNum type="arabicPeriod"/>
            </a:pPr>
            <a:r>
              <a:rPr lang="cs-CZ" sz="3200" dirty="0"/>
              <a:t>Opatření proti nečinnosti nadřízeného orgánu </a:t>
            </a:r>
            <a:r>
              <a:rPr lang="cs-CZ" sz="3200" b="1" dirty="0"/>
              <a:t>(§ 16b odst. 3 </a:t>
            </a:r>
            <a:r>
              <a:rPr lang="cs-CZ" sz="3200" dirty="0"/>
              <a:t>zákona č. 106/1999 Sb.)</a:t>
            </a:r>
          </a:p>
          <a:p>
            <a:pPr marL="514350" indent="-514350">
              <a:buFont typeface="+mj-lt"/>
              <a:buAutoNum type="arabicPeriod"/>
            </a:pPr>
            <a:r>
              <a:rPr lang="cs-CZ" sz="3200" dirty="0"/>
              <a:t>Nadřízený orgán některých povinných subjektů </a:t>
            </a:r>
            <a:r>
              <a:rPr lang="cs-CZ" sz="3200" b="1" dirty="0"/>
              <a:t>(§ 20 odst. 5</a:t>
            </a:r>
            <a:r>
              <a:rPr lang="cs-CZ" sz="3200" dirty="0"/>
              <a:t> zákona č. 106/1999 Sb.)</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55267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lnSpcReduction="10000"/>
          </a:bodyPr>
          <a:lstStyle/>
          <a:p>
            <a:pPr marL="0" indent="0">
              <a:buNone/>
            </a:pPr>
            <a:r>
              <a:rPr lang="cs-CZ" dirty="0"/>
              <a:t>1. ÚOOÚ je oprávněn </a:t>
            </a:r>
            <a:r>
              <a:rPr lang="cs-CZ" b="1" dirty="0"/>
              <a:t>přezkoumat rozhodnutí odvolacího orgánu</a:t>
            </a:r>
            <a:r>
              <a:rPr lang="cs-CZ" dirty="0"/>
              <a:t> ve věci žádosti o informace – rozhodnutí o odvolání, rozhodnutí o rozkladu. </a:t>
            </a:r>
          </a:p>
          <a:p>
            <a:r>
              <a:rPr lang="cs-CZ" dirty="0"/>
              <a:t>Přezkumné řízení se zpravidla zahajuje na základě podnětu, který je zaslán příslušnému orgánu, tedy ÚOOÚ. Při přezkumném řízení ÚOOÚ postupuje s odkazem na § 20 odst. 4 zákona č. 106/1999 Sb., dle zákona č. 500/2004 Sb., správní řád.</a:t>
            </a:r>
          </a:p>
          <a:p>
            <a:r>
              <a:rPr lang="cs-CZ" dirty="0"/>
              <a:t>S ohledem na skutečnost, že Informační zákon odkazuje na správní řád pouze v rozsahu postupů dle § 16b odst. 1 a odst. 2, </a:t>
            </a:r>
            <a:r>
              <a:rPr lang="cs-CZ" b="1" dirty="0"/>
              <a:t>přezkumné řízení není oprávněn vést, ani na základě podnětu, nadřízený orgán, jehož rozhodnutí má být přezkoumáno.</a:t>
            </a:r>
            <a:endParaRPr lang="cs-CZ" dirty="0"/>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94535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fontScale="92500" lnSpcReduction="20000"/>
          </a:bodyPr>
          <a:lstStyle/>
          <a:p>
            <a:pPr marL="0" indent="0">
              <a:buNone/>
            </a:pPr>
            <a:r>
              <a:rPr lang="cs-CZ" b="1" dirty="0"/>
              <a:t>Přezkumné řízení – posuzování podnětů k přezkumu rozhodnutí odvolacího orgánu:</a:t>
            </a:r>
            <a:r>
              <a:rPr lang="cs-CZ" dirty="0"/>
              <a:t> </a:t>
            </a:r>
          </a:p>
          <a:p>
            <a:pPr lvl="0"/>
            <a:r>
              <a:rPr lang="cs-CZ" dirty="0"/>
              <a:t>Podnět na přezkum rozhodnutí o odvolání/rozkladu podává zpravidla žadatel o informace Úřadu; v případě, že podnět obdrží nadřízený orgán, neprodleně jej Úřadu postoupí.</a:t>
            </a:r>
          </a:p>
          <a:p>
            <a:pPr lvl="0"/>
            <a:r>
              <a:rPr lang="cs-CZ" dirty="0"/>
              <a:t>Neformální podněty na přezkumné řízení zaslané e-mailem bez elektronického podpisu je nezbytné Úřadu rovněž postoupit, a to vzhledem ke skutečnosti, že přezkumné řízení lze zahájit z moci úřední. Anonymní podání se Úřadu nepostupují.</a:t>
            </a:r>
          </a:p>
          <a:p>
            <a:pPr lvl="0"/>
            <a:r>
              <a:rPr lang="cs-CZ" dirty="0"/>
              <a:t>Nadřízený orgán není oprávněn provést přezkumné řízení sám, i kdyby žadateli o informace plně vyhověl. </a:t>
            </a:r>
          </a:p>
          <a:p>
            <a:pPr lvl="0"/>
            <a:r>
              <a:rPr lang="cs-CZ" dirty="0"/>
              <a:t>Povinný subjekt není oprávněn dát podnět na přezkum proti rozhodnutí nadřízeného orgánu.</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991344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416887C-F671-4267-B986-AC4972EC2B3C}"/>
              </a:ext>
            </a:extLst>
          </p:cNvPr>
          <p:cNvSpPr>
            <a:spLocks noGrp="1"/>
          </p:cNvSpPr>
          <p:nvPr>
            <p:ph type="title"/>
          </p:nvPr>
        </p:nvSpPr>
        <p:spPr>
          <a:xfrm>
            <a:off x="838200" y="365125"/>
            <a:ext cx="10515600" cy="1171067"/>
          </a:xfrm>
          <a:solidFill>
            <a:schemeClr val="bg2">
              <a:lumMod val="50000"/>
            </a:schemeClr>
          </a:solidFill>
        </p:spPr>
        <p:txBody>
          <a:bodyPr>
            <a:normAutofit/>
          </a:bodyPr>
          <a:lstStyle/>
          <a:p>
            <a:r>
              <a:rPr lang="cs-CZ" dirty="0"/>
              <a:t>               </a:t>
            </a:r>
            <a:r>
              <a:rPr lang="cs-CZ" sz="3200" b="1" dirty="0"/>
              <a:t>Novela z. č. 111/2019 Sb. - § 16b, odst. 1 a 2</a:t>
            </a:r>
          </a:p>
        </p:txBody>
      </p:sp>
      <p:sp>
        <p:nvSpPr>
          <p:cNvPr id="5" name="Zástupný symbol pro obsah 4">
            <a:extLst>
              <a:ext uri="{FF2B5EF4-FFF2-40B4-BE49-F238E27FC236}">
                <a16:creationId xmlns:a16="http://schemas.microsoft.com/office/drawing/2014/main" id="{31AA01F9-481F-42B1-831C-AEE80B5ADACB}"/>
              </a:ext>
            </a:extLst>
          </p:cNvPr>
          <p:cNvSpPr>
            <a:spLocks noGrp="1"/>
          </p:cNvSpPr>
          <p:nvPr>
            <p:ph idx="1"/>
          </p:nvPr>
        </p:nvSpPr>
        <p:spPr>
          <a:xfrm>
            <a:off x="838200" y="1729359"/>
            <a:ext cx="10515600" cy="4447604"/>
          </a:xfrm>
          <a:solidFill>
            <a:schemeClr val="bg2">
              <a:lumMod val="50000"/>
            </a:schemeClr>
          </a:solidFill>
        </p:spPr>
        <p:txBody>
          <a:bodyPr>
            <a:normAutofit fontScale="85000" lnSpcReduction="20000"/>
          </a:bodyPr>
          <a:lstStyle/>
          <a:p>
            <a:pPr marL="0" indent="0">
              <a:buNone/>
            </a:pPr>
            <a:r>
              <a:rPr lang="cs-CZ" b="1" dirty="0"/>
              <a:t>Přezkumné řízení – posuzování podnětů k přezkumu rozhodnutí odvolacího orgánu:</a:t>
            </a:r>
            <a:r>
              <a:rPr lang="cs-CZ" dirty="0"/>
              <a:t> </a:t>
            </a:r>
          </a:p>
          <a:p>
            <a:pPr lvl="0"/>
            <a:r>
              <a:rPr lang="cs-CZ" dirty="0"/>
              <a:t>V případě opožděných nebo nepřípustných odvolání proti rozhodnutí povinného subjektu </a:t>
            </a:r>
            <a:r>
              <a:rPr lang="cs-CZ" b="1" dirty="0"/>
              <a:t>není Úřad oprávněn </a:t>
            </a:r>
            <a:r>
              <a:rPr lang="cs-CZ" dirty="0"/>
              <a:t>tato podání posuzovat jako podněty na přezkumné řízení. Působnost Úřadu je stanovena </a:t>
            </a:r>
            <a:r>
              <a:rPr lang="cs-CZ" b="1" dirty="0"/>
              <a:t>pro přezkum rozhodnutí odvolacího orgánu</a:t>
            </a:r>
            <a:r>
              <a:rPr lang="cs-CZ" dirty="0"/>
              <a:t>.</a:t>
            </a:r>
          </a:p>
          <a:p>
            <a:pPr lvl="0"/>
            <a:r>
              <a:rPr lang="cs-CZ" dirty="0"/>
              <a:t>Spisový materiál pro účely přezkumného řízení obsahuje podklady pro rozhodnutí povinného subjektu a jeho rozhodnutí, podklady pro rozhodnutí odvolacího orgánu a jeho rozhodnutí, řádně označenou informaci, která je předmětem žádosti. Na vyžádání je postoupen Úřadu bez zbytečných odkladů, zpravidla do 5 dnů od dožádání, a to v ucelené formě (buď v listinné podobě, nebo v elektronické podobě).</a:t>
            </a:r>
          </a:p>
          <a:p>
            <a:pPr lvl="0"/>
            <a:r>
              <a:rPr lang="cs-CZ" dirty="0"/>
              <a:t>Úřad je příslušný pro vedení správní exekuce, pokud povinný subjekt nerespektuje jím vydaný informační příkaz.</a:t>
            </a:r>
          </a:p>
          <a:p>
            <a:endParaRPr lang="cs-CZ" dirty="0"/>
          </a:p>
        </p:txBody>
      </p:sp>
      <p:pic>
        <p:nvPicPr>
          <p:cNvPr id="6" name="Obrázek 5" descr="cidimage001.png@01D5FBEC.2306CEC0">
            <a:extLst>
              <a:ext uri="{FF2B5EF4-FFF2-40B4-BE49-F238E27FC236}">
                <a16:creationId xmlns:a16="http://schemas.microsoft.com/office/drawing/2014/main" id="{9FD6D6C9-45B3-4277-8F00-404BE59CF0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521398"/>
            <a:ext cx="1749425" cy="858520"/>
          </a:xfrm>
          <a:prstGeom prst="rect">
            <a:avLst/>
          </a:prstGeom>
          <a:noFill/>
          <a:ln>
            <a:noFill/>
          </a:ln>
        </p:spPr>
      </p:pic>
    </p:spTree>
    <p:extLst>
      <p:ext uri="{BB962C8B-B14F-4D97-AF65-F5344CB8AC3E}">
        <p14:creationId xmlns:p14="http://schemas.microsoft.com/office/powerpoint/2010/main" val="19706956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2356</Words>
  <Application>Microsoft Office PowerPoint</Application>
  <PresentationFormat>Širokoúhlá obrazovka</PresentationFormat>
  <Paragraphs>256</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Wingdings</vt:lpstr>
      <vt:lpstr>Motiv Office</vt:lpstr>
      <vt:lpstr>           ÚŘAD PRO OCHRANU OSOBNÍCH ÚDAJŮ A JEHO PŮSOBNOST V PRÁVU NA INFORMACE </vt:lpstr>
      <vt:lpstr>               Obsah příspěvku</vt:lpstr>
      <vt:lpstr>               Novela zákona č. 106/1999 Sb.</vt:lpstr>
      <vt:lpstr>               Cíle novely zákona č. 106/1999 Sb.</vt:lpstr>
      <vt:lpstr>               Novela z. č. 111/2019 Sb. - obsah</vt:lpstr>
      <vt:lpstr>               Novela z. č. 111/2019 Sb. - obsah</vt:lpstr>
      <vt:lpstr>               Novela z. č. 111/2019 Sb. - § 16b, odst. 1 a 2</vt:lpstr>
      <vt:lpstr>               Novela z. č. 111/2019 Sb. - § 16b, odst. 1 a 2</vt:lpstr>
      <vt:lpstr>               Novela z. č. 111/2019 Sb. - § 16b, odst. 1 a 2</vt:lpstr>
      <vt:lpstr>               Novela z. č. 111/2019 Sb. - § 16b, odst. 1 a 2</vt:lpstr>
      <vt:lpstr>               Novela z. č. 111/2019 Sb. - § 16b, odst. 1 a 2</vt:lpstr>
      <vt:lpstr>               Novela z. č. 111/2019 Sb. - § 16b, odst. 1 a 2</vt:lpstr>
      <vt:lpstr>                     Novela z. č. 111/2019 Sb. - § 16b, odst. 3</vt:lpstr>
      <vt:lpstr>                     Novela z. č. 111/2019 Sb. - § 16b, odst. 3</vt:lpstr>
      <vt:lpstr>                     Novela z. č. 111/2019 Sb. - § 16b, odst. 3</vt:lpstr>
      <vt:lpstr>                     Novela z. č. 111/2019 Sb. - § 16b, odst. 3</vt:lpstr>
      <vt:lpstr>                     Novela z. č. 111/2019 Sb. - § 16b, odst. 3</vt:lpstr>
      <vt:lpstr>                     Novela z. č. 111/2019 Sb. - § 16b, odst. 3</vt:lpstr>
      <vt:lpstr>                     Novela z. č. 111/2019 Sb. - § 20, odst. 5</vt:lpstr>
      <vt:lpstr>                     Novela z. č. 111/2019 Sb. - § 16b, odst. 3</vt:lpstr>
      <vt:lpstr>                     Novela z. č. 111/2019 Sb. - § 16b, odst. 3</vt:lpstr>
      <vt:lpstr>               Nástupnické žaloby</vt:lpstr>
      <vt:lpstr>                     Naplnění nové působnosti Úřadem</vt:lpstr>
      <vt:lpstr>               Naplnění nové působnosti Úřadem</vt:lpstr>
      <vt:lpstr>               Naplnění nové působnosti Úřadem</vt:lpstr>
      <vt:lpstr>               Problematické okruhy</vt:lpstr>
      <vt:lpstr>               Shrnutí</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ÚŘAD PRO OCHRANU OSOBNÍCH ÚDAJŮ Působnost v právu na informace</dc:title>
  <dc:creator>Zikmundová Simeona</dc:creator>
  <cp:lastModifiedBy>Zikmundová Simeona</cp:lastModifiedBy>
  <cp:revision>26</cp:revision>
  <cp:lastPrinted>2021-09-15T10:23:23Z</cp:lastPrinted>
  <dcterms:created xsi:type="dcterms:W3CDTF">2021-09-13T07:36:39Z</dcterms:created>
  <dcterms:modified xsi:type="dcterms:W3CDTF">2021-09-15T22:11:30Z</dcterms:modified>
</cp:coreProperties>
</file>